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736" r:id="rId3"/>
    <p:sldId id="814" r:id="rId4"/>
  </p:sldIdLst>
  <p:sldSz cx="9144000" cy="6858000" type="screen4x3"/>
  <p:notesSz cx="7010400" cy="92964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46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64347"/>
            <a:ext cx="8996179" cy="487362"/>
          </a:xfrm>
        </p:spPr>
        <p:txBody>
          <a:bodyPr/>
          <a:lstStyle/>
          <a:p>
            <a:r>
              <a:rPr lang="en-US"/>
              <a:t>PGY630:</a:t>
            </a:r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Gels and blots from an</a:t>
            </a:r>
            <a:br>
              <a:rPr lang="en-US" dirty="0"/>
            </a:br>
            <a:r>
              <a:rPr lang="en-US" dirty="0"/>
              <a:t>image analysis perspective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scanning a gel or blot produces a “picture” that can be analyzed using image processing techniques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Recall that the image format is important because it defines how the data is stored (and could discard useful information)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Images should use as much of the dynamic range as possible without “clipping”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Realize that lanes can be analyzed using curve-fitting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821B-737F-46B7-A2B5-1E850200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gel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F984-3FF3-432A-B4F4-EAB32B1FE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fence&#10;&#10;Description automatically generated with low confidence">
            <a:extLst>
              <a:ext uri="{FF2B5EF4-FFF2-40B4-BE49-F238E27FC236}">
                <a16:creationId xmlns:a16="http://schemas.microsoft.com/office/drawing/2014/main" id="{070242D7-C8C6-4C9D-8ACC-B3748ABE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6" y="957183"/>
            <a:ext cx="5709425" cy="48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6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52537</TotalTime>
  <Words>99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PGY630: Quantitative methods for biomedical research  Gels and blots from an image analysis perspective   Kenneth S. Campbell, PhD</vt:lpstr>
      <vt:lpstr>Objectives</vt:lpstr>
      <vt:lpstr>An example gel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810</cp:revision>
  <cp:lastPrinted>2017-01-31T21:06:48Z</cp:lastPrinted>
  <dcterms:created xsi:type="dcterms:W3CDTF">2012-10-08T15:55:57Z</dcterms:created>
  <dcterms:modified xsi:type="dcterms:W3CDTF">2021-04-24T15:00:44Z</dcterms:modified>
</cp:coreProperties>
</file>