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1E28-FCFD-45FB-A461-5E2D2EAD80AD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A34C-181A-4708-B0ED-C5A36E897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827584" y="692696"/>
            <a:ext cx="2664296" cy="2736304"/>
            <a:chOff x="827584" y="692696"/>
            <a:chExt cx="2664296" cy="2736304"/>
          </a:xfrm>
        </p:grpSpPr>
        <p:grpSp>
          <p:nvGrpSpPr>
            <p:cNvPr id="8" name="그룹 7"/>
            <p:cNvGrpSpPr/>
            <p:nvPr/>
          </p:nvGrpSpPr>
          <p:grpSpPr>
            <a:xfrm>
              <a:off x="827584" y="692696"/>
              <a:ext cx="2664296" cy="2736304"/>
              <a:chOff x="3491880" y="1124744"/>
              <a:chExt cx="2664296" cy="273630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왼쪽 대괄호 6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907704" y="1916832"/>
              <a:ext cx="432048" cy="1224136"/>
              <a:chOff x="1763688" y="3356992"/>
              <a:chExt cx="432048" cy="1224136"/>
            </a:xfrm>
            <a:solidFill>
              <a:schemeClr val="bg1"/>
            </a:solidFill>
          </p:grpSpPr>
          <p:sp>
            <p:nvSpPr>
              <p:cNvPr id="9" name="타원 8"/>
              <p:cNvSpPr/>
              <p:nvPr/>
            </p:nvSpPr>
            <p:spPr>
              <a:xfrm>
                <a:off x="1763688" y="3356992"/>
                <a:ext cx="432048" cy="648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35696" y="3717032"/>
                <a:ext cx="28803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755576" y="3789040"/>
            <a:ext cx="2664296" cy="2736304"/>
            <a:chOff x="827584" y="692696"/>
            <a:chExt cx="2664296" cy="2736304"/>
          </a:xfrm>
        </p:grpSpPr>
        <p:grpSp>
          <p:nvGrpSpPr>
            <p:cNvPr id="28" name="그룹 7"/>
            <p:cNvGrpSpPr/>
            <p:nvPr/>
          </p:nvGrpSpPr>
          <p:grpSpPr>
            <a:xfrm>
              <a:off x="827584" y="692696"/>
              <a:ext cx="2664296" cy="2736304"/>
              <a:chOff x="3491880" y="1124744"/>
              <a:chExt cx="2664296" cy="273630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왼쪽 대괄호 32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11"/>
            <p:cNvGrpSpPr/>
            <p:nvPr/>
          </p:nvGrpSpPr>
          <p:grpSpPr>
            <a:xfrm>
              <a:off x="1907704" y="1916832"/>
              <a:ext cx="432048" cy="1224136"/>
              <a:chOff x="1763688" y="3356992"/>
              <a:chExt cx="432048" cy="1224136"/>
            </a:xfrm>
            <a:solidFill>
              <a:schemeClr val="bg1"/>
            </a:solidFill>
          </p:grpSpPr>
          <p:sp>
            <p:nvSpPr>
              <p:cNvPr id="30" name="타원 29"/>
              <p:cNvSpPr/>
              <p:nvPr/>
            </p:nvSpPr>
            <p:spPr>
              <a:xfrm>
                <a:off x="1763688" y="3356992"/>
                <a:ext cx="432048" cy="648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835696" y="3717032"/>
                <a:ext cx="28803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4283968" y="692696"/>
            <a:ext cx="2664296" cy="2736304"/>
            <a:chOff x="4283968" y="692696"/>
            <a:chExt cx="2664296" cy="2736304"/>
          </a:xfrm>
        </p:grpSpPr>
        <p:grpSp>
          <p:nvGrpSpPr>
            <p:cNvPr id="21" name="그룹 7"/>
            <p:cNvGrpSpPr/>
            <p:nvPr/>
          </p:nvGrpSpPr>
          <p:grpSpPr>
            <a:xfrm>
              <a:off x="4283968" y="692696"/>
              <a:ext cx="2664296" cy="2736304"/>
              <a:chOff x="3491880" y="1124744"/>
              <a:chExt cx="2664296" cy="273630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왼쪽 대괄호 25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004048" y="2060848"/>
              <a:ext cx="1584176" cy="936104"/>
              <a:chOff x="5076056" y="4293096"/>
              <a:chExt cx="1584176" cy="936104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5076056" y="4509120"/>
                <a:ext cx="432048" cy="720080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5436096" y="4293096"/>
                <a:ext cx="1224136" cy="936104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/>
          <p:cNvGrpSpPr/>
          <p:nvPr/>
        </p:nvGrpSpPr>
        <p:grpSpPr>
          <a:xfrm>
            <a:off x="3851920" y="3861048"/>
            <a:ext cx="2664296" cy="2736304"/>
            <a:chOff x="827584" y="692696"/>
            <a:chExt cx="2664296" cy="2736304"/>
          </a:xfrm>
        </p:grpSpPr>
        <p:grpSp>
          <p:nvGrpSpPr>
            <p:cNvPr id="24" name="그룹 7"/>
            <p:cNvGrpSpPr/>
            <p:nvPr/>
          </p:nvGrpSpPr>
          <p:grpSpPr>
            <a:xfrm>
              <a:off x="827584" y="692696"/>
              <a:ext cx="2664296" cy="2736304"/>
              <a:chOff x="3491880" y="1124744"/>
              <a:chExt cx="2664296" cy="273630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왼쪽 대괄호 41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11"/>
            <p:cNvGrpSpPr/>
            <p:nvPr/>
          </p:nvGrpSpPr>
          <p:grpSpPr>
            <a:xfrm>
              <a:off x="1907704" y="1916832"/>
              <a:ext cx="432048" cy="1224136"/>
              <a:chOff x="1763688" y="3356992"/>
              <a:chExt cx="432048" cy="1224136"/>
            </a:xfrm>
            <a:solidFill>
              <a:schemeClr val="bg1"/>
            </a:solidFill>
          </p:grpSpPr>
          <p:sp>
            <p:nvSpPr>
              <p:cNvPr id="36" name="타원 35"/>
              <p:cNvSpPr/>
              <p:nvPr/>
            </p:nvSpPr>
            <p:spPr>
              <a:xfrm>
                <a:off x="1763688" y="3356992"/>
                <a:ext cx="432048" cy="648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835696" y="3717032"/>
                <a:ext cx="28803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6804248" y="3861048"/>
            <a:ext cx="2664296" cy="2736304"/>
            <a:chOff x="827584" y="692696"/>
            <a:chExt cx="2664296" cy="2736304"/>
          </a:xfrm>
        </p:grpSpPr>
        <p:grpSp>
          <p:nvGrpSpPr>
            <p:cNvPr id="44" name="그룹 7"/>
            <p:cNvGrpSpPr/>
            <p:nvPr/>
          </p:nvGrpSpPr>
          <p:grpSpPr>
            <a:xfrm>
              <a:off x="827584" y="692696"/>
              <a:ext cx="2664296" cy="2736304"/>
              <a:chOff x="3491880" y="1124744"/>
              <a:chExt cx="2664296" cy="273630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왼쪽 대괄호 48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11"/>
            <p:cNvGrpSpPr/>
            <p:nvPr/>
          </p:nvGrpSpPr>
          <p:grpSpPr>
            <a:xfrm>
              <a:off x="1907704" y="1916832"/>
              <a:ext cx="432048" cy="1224136"/>
              <a:chOff x="1763688" y="3356992"/>
              <a:chExt cx="432048" cy="1224136"/>
            </a:xfrm>
            <a:solidFill>
              <a:schemeClr val="bg1"/>
            </a:solidFill>
          </p:grpSpPr>
          <p:sp>
            <p:nvSpPr>
              <p:cNvPr id="46" name="타원 45"/>
              <p:cNvSpPr/>
              <p:nvPr/>
            </p:nvSpPr>
            <p:spPr>
              <a:xfrm>
                <a:off x="1763688" y="3356992"/>
                <a:ext cx="432048" cy="648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835696" y="3717032"/>
                <a:ext cx="28803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8"/>
          <p:cNvGrpSpPr/>
          <p:nvPr/>
        </p:nvGrpSpPr>
        <p:grpSpPr>
          <a:xfrm>
            <a:off x="827584" y="692696"/>
            <a:ext cx="2664296" cy="2736304"/>
            <a:chOff x="827584" y="692696"/>
            <a:chExt cx="2664296" cy="2736304"/>
          </a:xfrm>
        </p:grpSpPr>
        <p:grpSp>
          <p:nvGrpSpPr>
            <p:cNvPr id="3" name="그룹 7"/>
            <p:cNvGrpSpPr/>
            <p:nvPr/>
          </p:nvGrpSpPr>
          <p:grpSpPr>
            <a:xfrm>
              <a:off x="827584" y="692696"/>
              <a:ext cx="2664296" cy="2736304"/>
              <a:chOff x="3491880" y="1124744"/>
              <a:chExt cx="2664296" cy="273630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왼쪽 대괄호 6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11"/>
            <p:cNvGrpSpPr/>
            <p:nvPr/>
          </p:nvGrpSpPr>
          <p:grpSpPr>
            <a:xfrm>
              <a:off x="1907704" y="1916832"/>
              <a:ext cx="432048" cy="1224136"/>
              <a:chOff x="1763688" y="3356992"/>
              <a:chExt cx="432048" cy="1224136"/>
            </a:xfrm>
            <a:solidFill>
              <a:schemeClr val="bg1"/>
            </a:solidFill>
          </p:grpSpPr>
          <p:sp>
            <p:nvSpPr>
              <p:cNvPr id="9" name="타원 8"/>
              <p:cNvSpPr/>
              <p:nvPr/>
            </p:nvSpPr>
            <p:spPr>
              <a:xfrm>
                <a:off x="1763688" y="3356992"/>
                <a:ext cx="432048" cy="6480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35696" y="3717032"/>
                <a:ext cx="288032" cy="864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26"/>
          <p:cNvGrpSpPr/>
          <p:nvPr/>
        </p:nvGrpSpPr>
        <p:grpSpPr>
          <a:xfrm>
            <a:off x="755576" y="3789040"/>
            <a:ext cx="2664296" cy="2736304"/>
            <a:chOff x="827584" y="692696"/>
            <a:chExt cx="2664296" cy="2736304"/>
          </a:xfrm>
        </p:grpSpPr>
        <p:grpSp>
          <p:nvGrpSpPr>
            <p:cNvPr id="8" name="그룹 7"/>
            <p:cNvGrpSpPr/>
            <p:nvPr/>
          </p:nvGrpSpPr>
          <p:grpSpPr>
            <a:xfrm>
              <a:off x="827584" y="692696"/>
              <a:ext cx="2664296" cy="2736304"/>
              <a:chOff x="3491880" y="1124744"/>
              <a:chExt cx="2664296" cy="2736304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왼쪽 대괄호 32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11"/>
            <p:cNvGrpSpPr/>
            <p:nvPr/>
          </p:nvGrpSpPr>
          <p:grpSpPr>
            <a:xfrm>
              <a:off x="1907704" y="1916832"/>
              <a:ext cx="432048" cy="1224136"/>
              <a:chOff x="1763688" y="3356992"/>
              <a:chExt cx="432048" cy="1224136"/>
            </a:xfrm>
            <a:solidFill>
              <a:schemeClr val="bg1"/>
            </a:solidFill>
          </p:grpSpPr>
          <p:sp>
            <p:nvSpPr>
              <p:cNvPr id="30" name="타원 29"/>
              <p:cNvSpPr/>
              <p:nvPr/>
            </p:nvSpPr>
            <p:spPr>
              <a:xfrm>
                <a:off x="1763688" y="3356992"/>
                <a:ext cx="432048" cy="648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835696" y="3717032"/>
                <a:ext cx="28803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38"/>
          <p:cNvGrpSpPr/>
          <p:nvPr/>
        </p:nvGrpSpPr>
        <p:grpSpPr>
          <a:xfrm>
            <a:off x="4283968" y="692696"/>
            <a:ext cx="2664296" cy="2736304"/>
            <a:chOff x="4283968" y="692696"/>
            <a:chExt cx="2664296" cy="2736304"/>
          </a:xfrm>
        </p:grpSpPr>
        <p:grpSp>
          <p:nvGrpSpPr>
            <p:cNvPr id="13" name="그룹 7"/>
            <p:cNvGrpSpPr/>
            <p:nvPr/>
          </p:nvGrpSpPr>
          <p:grpSpPr>
            <a:xfrm>
              <a:off x="4283968" y="692696"/>
              <a:ext cx="2664296" cy="2736304"/>
              <a:chOff x="3491880" y="1124744"/>
              <a:chExt cx="2664296" cy="2736304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왼쪽 대괄호 25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37"/>
            <p:cNvGrpSpPr/>
            <p:nvPr/>
          </p:nvGrpSpPr>
          <p:grpSpPr>
            <a:xfrm>
              <a:off x="5004048" y="2060848"/>
              <a:ext cx="1584176" cy="936104"/>
              <a:chOff x="5076056" y="4293096"/>
              <a:chExt cx="1584176" cy="936104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5076056" y="4509120"/>
                <a:ext cx="432048" cy="720080"/>
              </a:xfrm>
              <a:prstGeom prst="line">
                <a:avLst/>
              </a:prstGeom>
              <a:ln w="127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5436096" y="4293096"/>
                <a:ext cx="1224136" cy="936104"/>
              </a:xfrm>
              <a:prstGeom prst="line">
                <a:avLst/>
              </a:prstGeom>
              <a:ln w="127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22"/>
          <p:cNvGrpSpPr/>
          <p:nvPr/>
        </p:nvGrpSpPr>
        <p:grpSpPr>
          <a:xfrm>
            <a:off x="3851920" y="3861048"/>
            <a:ext cx="2664296" cy="2736304"/>
            <a:chOff x="827584" y="692696"/>
            <a:chExt cx="2664296" cy="2736304"/>
          </a:xfrm>
        </p:grpSpPr>
        <p:grpSp>
          <p:nvGrpSpPr>
            <p:cNvPr id="16" name="그룹 7"/>
            <p:cNvGrpSpPr/>
            <p:nvPr/>
          </p:nvGrpSpPr>
          <p:grpSpPr>
            <a:xfrm>
              <a:off x="827584" y="692696"/>
              <a:ext cx="2664296" cy="2736304"/>
              <a:chOff x="3491880" y="1124744"/>
              <a:chExt cx="2664296" cy="273630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왼쪽 대괄호 41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1"/>
            <p:cNvGrpSpPr/>
            <p:nvPr/>
          </p:nvGrpSpPr>
          <p:grpSpPr>
            <a:xfrm>
              <a:off x="1907704" y="1916832"/>
              <a:ext cx="432048" cy="1224136"/>
              <a:chOff x="1763688" y="3356992"/>
              <a:chExt cx="432048" cy="1224136"/>
            </a:xfrm>
            <a:solidFill>
              <a:schemeClr val="bg1"/>
            </a:solidFill>
          </p:grpSpPr>
          <p:sp>
            <p:nvSpPr>
              <p:cNvPr id="36" name="타원 35"/>
              <p:cNvSpPr/>
              <p:nvPr/>
            </p:nvSpPr>
            <p:spPr>
              <a:xfrm>
                <a:off x="1763688" y="3356992"/>
                <a:ext cx="432048" cy="648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835696" y="3717032"/>
                <a:ext cx="28803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42"/>
          <p:cNvGrpSpPr/>
          <p:nvPr/>
        </p:nvGrpSpPr>
        <p:grpSpPr>
          <a:xfrm>
            <a:off x="6804248" y="3861048"/>
            <a:ext cx="2664296" cy="2736304"/>
            <a:chOff x="827584" y="692696"/>
            <a:chExt cx="2664296" cy="2736304"/>
          </a:xfrm>
        </p:grpSpPr>
        <p:grpSp>
          <p:nvGrpSpPr>
            <p:cNvPr id="19" name="그룹 7"/>
            <p:cNvGrpSpPr/>
            <p:nvPr/>
          </p:nvGrpSpPr>
          <p:grpSpPr>
            <a:xfrm>
              <a:off x="827584" y="692696"/>
              <a:ext cx="2664296" cy="2736304"/>
              <a:chOff x="3491880" y="1124744"/>
              <a:chExt cx="2664296" cy="273630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491880" y="1988840"/>
                <a:ext cx="2664296" cy="18722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왼쪽 대괄호 48"/>
              <p:cNvSpPr/>
              <p:nvPr/>
            </p:nvSpPr>
            <p:spPr>
              <a:xfrm rot="5400000">
                <a:off x="4391980" y="656692"/>
                <a:ext cx="864096" cy="1800200"/>
              </a:xfrm>
              <a:prstGeom prst="leftBracket">
                <a:avLst/>
              </a:pr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1"/>
            <p:cNvGrpSpPr/>
            <p:nvPr/>
          </p:nvGrpSpPr>
          <p:grpSpPr>
            <a:xfrm>
              <a:off x="1907704" y="1916832"/>
              <a:ext cx="432048" cy="1224136"/>
              <a:chOff x="1763688" y="3356992"/>
              <a:chExt cx="432048" cy="1224136"/>
            </a:xfrm>
            <a:solidFill>
              <a:schemeClr val="bg1"/>
            </a:solidFill>
          </p:grpSpPr>
          <p:sp>
            <p:nvSpPr>
              <p:cNvPr id="46" name="타원 45"/>
              <p:cNvSpPr/>
              <p:nvPr/>
            </p:nvSpPr>
            <p:spPr>
              <a:xfrm>
                <a:off x="1763688" y="3356992"/>
                <a:ext cx="432048" cy="648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835696" y="3717032"/>
                <a:ext cx="288032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DoubleH</dc:creator>
  <cp:lastModifiedBy>DoubleH</cp:lastModifiedBy>
  <cp:revision>2</cp:revision>
  <dcterms:created xsi:type="dcterms:W3CDTF">2023-03-09T08:27:22Z</dcterms:created>
  <dcterms:modified xsi:type="dcterms:W3CDTF">2023-03-10T07:12:24Z</dcterms:modified>
</cp:coreProperties>
</file>