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38"/>
  </p:notesMasterIdLst>
  <p:sldIdLst>
    <p:sldId id="4233" r:id="rId6"/>
    <p:sldId id="4257" r:id="rId7"/>
    <p:sldId id="4223" r:id="rId8"/>
    <p:sldId id="4235" r:id="rId9"/>
    <p:sldId id="4234" r:id="rId10"/>
    <p:sldId id="4236" r:id="rId11"/>
    <p:sldId id="4237" r:id="rId12"/>
    <p:sldId id="4240" r:id="rId13"/>
    <p:sldId id="4241" r:id="rId14"/>
    <p:sldId id="4247" r:id="rId15"/>
    <p:sldId id="4238" r:id="rId16"/>
    <p:sldId id="4239" r:id="rId17"/>
    <p:sldId id="4242" r:id="rId18"/>
    <p:sldId id="4243" r:id="rId19"/>
    <p:sldId id="4244" r:id="rId20"/>
    <p:sldId id="4245" r:id="rId21"/>
    <p:sldId id="4248" r:id="rId22"/>
    <p:sldId id="4249" r:id="rId23"/>
    <p:sldId id="4251" r:id="rId24"/>
    <p:sldId id="4261" r:id="rId25"/>
    <p:sldId id="4250" r:id="rId26"/>
    <p:sldId id="4254" r:id="rId27"/>
    <p:sldId id="4256" r:id="rId28"/>
    <p:sldId id="4258" r:id="rId29"/>
    <p:sldId id="4263" r:id="rId30"/>
    <p:sldId id="4262" r:id="rId31"/>
    <p:sldId id="4264" r:id="rId32"/>
    <p:sldId id="4259" r:id="rId33"/>
    <p:sldId id="4260" r:id="rId34"/>
    <p:sldId id="4253" r:id="rId35"/>
    <p:sldId id="4265" r:id="rId36"/>
    <p:sldId id="425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7ED3D7-1D7F-4006-C6D0-9FAFFA03E44A}" name="Campbell Mcduling" initials="CM" userId="S::mcdcam001@myuct.ac.za::57426f2d-ba5b-493c-ae43-3847f52d78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652"/>
    <a:srgbClr val="D02054"/>
    <a:srgbClr val="0C3F62"/>
    <a:srgbClr val="FBAD18"/>
    <a:srgbClr val="10A0CE"/>
    <a:srgbClr val="0C4061"/>
    <a:srgbClr val="454544"/>
    <a:srgbClr val="D70026"/>
    <a:srgbClr val="5751A3"/>
    <a:srgbClr val="58C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D38CA-39A1-6A44-AFE4-58FACCC86588}" v="616" dt="2022-10-04T06:56:30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/>
    <p:restoredTop sz="95707"/>
  </p:normalViewPr>
  <p:slideViewPr>
    <p:cSldViewPr snapToGrid="0">
      <p:cViewPr varScale="1">
        <p:scale>
          <a:sx n="93" d="100"/>
          <a:sy n="93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bell Mcduling" userId="57426f2d-ba5b-493c-ae43-3847f52d7866" providerId="ADAL" clId="{0DDD38CA-39A1-6A44-AFE4-58FACCC86588}"/>
    <pc:docChg chg="undo custSel addSld delSld modSld sldOrd">
      <pc:chgData name="Campbell Mcduling" userId="57426f2d-ba5b-493c-ae43-3847f52d7866" providerId="ADAL" clId="{0DDD38CA-39A1-6A44-AFE4-58FACCC86588}" dt="2022-10-04T07:11:27.687" v="3682" actId="20577"/>
      <pc:docMkLst>
        <pc:docMk/>
      </pc:docMkLst>
      <pc:sldChg chg="addSp delSp modSp mod">
        <pc:chgData name="Campbell Mcduling" userId="57426f2d-ba5b-493c-ae43-3847f52d7866" providerId="ADAL" clId="{0DDD38CA-39A1-6A44-AFE4-58FACCC86588}" dt="2022-10-03T09:12:19.302" v="2992" actId="1076"/>
        <pc:sldMkLst>
          <pc:docMk/>
          <pc:sldMk cId="4143733463" sldId="4234"/>
        </pc:sldMkLst>
        <pc:spChg chg="mod">
          <ac:chgData name="Campbell Mcduling" userId="57426f2d-ba5b-493c-ae43-3847f52d7866" providerId="ADAL" clId="{0DDD38CA-39A1-6A44-AFE4-58FACCC86588}" dt="2022-10-03T09:11:49.686" v="2986" actId="20577"/>
          <ac:spMkLst>
            <pc:docMk/>
            <pc:sldMk cId="4143733463" sldId="4234"/>
            <ac:spMk id="3" creationId="{278BB29D-FD60-68BE-3379-63D1ED1E9900}"/>
          </ac:spMkLst>
        </pc:spChg>
        <pc:spChg chg="mod">
          <ac:chgData name="Campbell Mcduling" userId="57426f2d-ba5b-493c-ae43-3847f52d7866" providerId="ADAL" clId="{0DDD38CA-39A1-6A44-AFE4-58FACCC86588}" dt="2022-10-03T09:08:49.460" v="2750" actId="20577"/>
          <ac:spMkLst>
            <pc:docMk/>
            <pc:sldMk cId="4143733463" sldId="4234"/>
            <ac:spMk id="4" creationId="{ADBF0942-95AA-2674-D47B-C47AE73A7AFF}"/>
          </ac:spMkLst>
        </pc:spChg>
        <pc:spChg chg="add del mod">
          <ac:chgData name="Campbell Mcduling" userId="57426f2d-ba5b-493c-ae43-3847f52d7866" providerId="ADAL" clId="{0DDD38CA-39A1-6A44-AFE4-58FACCC86588}" dt="2022-10-03T09:01:41.888" v="2664" actId="767"/>
          <ac:spMkLst>
            <pc:docMk/>
            <pc:sldMk cId="4143733463" sldId="4234"/>
            <ac:spMk id="5" creationId="{A01AF4B0-7E12-7076-F0C0-B06C5BDF9EC0}"/>
          </ac:spMkLst>
        </pc:spChg>
        <pc:spChg chg="add del mod">
          <ac:chgData name="Campbell Mcduling" userId="57426f2d-ba5b-493c-ae43-3847f52d7866" providerId="ADAL" clId="{0DDD38CA-39A1-6A44-AFE4-58FACCC86588}" dt="2022-10-03T09:01:41.275" v="2663" actId="767"/>
          <ac:spMkLst>
            <pc:docMk/>
            <pc:sldMk cId="4143733463" sldId="4234"/>
            <ac:spMk id="6" creationId="{AD03029F-B963-8BD6-6459-C5EEAF68F13B}"/>
          </ac:spMkLst>
        </pc:spChg>
        <pc:spChg chg="add mod">
          <ac:chgData name="Campbell Mcduling" userId="57426f2d-ba5b-493c-ae43-3847f52d7866" providerId="ADAL" clId="{0DDD38CA-39A1-6A44-AFE4-58FACCC86588}" dt="2022-10-03T09:12:13.064" v="2989" actId="14100"/>
          <ac:spMkLst>
            <pc:docMk/>
            <pc:sldMk cId="4143733463" sldId="4234"/>
            <ac:spMk id="7" creationId="{C9192EEB-56E3-0315-D883-C598A3B482B3}"/>
          </ac:spMkLst>
        </pc:spChg>
        <pc:spChg chg="add mod">
          <ac:chgData name="Campbell Mcduling" userId="57426f2d-ba5b-493c-ae43-3847f52d7866" providerId="ADAL" clId="{0DDD38CA-39A1-6A44-AFE4-58FACCC86588}" dt="2022-10-03T09:11:34.369" v="2981" actId="114"/>
          <ac:spMkLst>
            <pc:docMk/>
            <pc:sldMk cId="4143733463" sldId="4234"/>
            <ac:spMk id="9" creationId="{33B23BFA-2E19-9E8D-0B24-1A49A0E33EBF}"/>
          </ac:spMkLst>
        </pc:spChg>
        <pc:spChg chg="add mod">
          <ac:chgData name="Campbell Mcduling" userId="57426f2d-ba5b-493c-ae43-3847f52d7866" providerId="ADAL" clId="{0DDD38CA-39A1-6A44-AFE4-58FACCC86588}" dt="2022-10-03T09:12:19.302" v="2992" actId="1076"/>
          <ac:spMkLst>
            <pc:docMk/>
            <pc:sldMk cId="4143733463" sldId="4234"/>
            <ac:spMk id="10" creationId="{0C0B7447-35B4-8D08-F220-917FD856D6F0}"/>
          </ac:spMkLst>
        </pc:spChg>
      </pc:sldChg>
      <pc:sldChg chg="modSp mod">
        <pc:chgData name="Campbell Mcduling" userId="57426f2d-ba5b-493c-ae43-3847f52d7866" providerId="ADAL" clId="{0DDD38CA-39A1-6A44-AFE4-58FACCC86588}" dt="2022-10-03T13:44:26.721" v="3411" actId="20577"/>
        <pc:sldMkLst>
          <pc:docMk/>
          <pc:sldMk cId="2365645434" sldId="4235"/>
        </pc:sldMkLst>
        <pc:spChg chg="mod">
          <ac:chgData name="Campbell Mcduling" userId="57426f2d-ba5b-493c-ae43-3847f52d7866" providerId="ADAL" clId="{0DDD38CA-39A1-6A44-AFE4-58FACCC86588}" dt="2022-10-03T13:44:26.721" v="3411" actId="20577"/>
          <ac:spMkLst>
            <pc:docMk/>
            <pc:sldMk cId="2365645434" sldId="4235"/>
            <ac:spMk id="21" creationId="{3B9F7403-6243-A796-E1D3-7D195B10C0FE}"/>
          </ac:spMkLst>
        </pc:spChg>
      </pc:sldChg>
      <pc:sldChg chg="modSp mod">
        <pc:chgData name="Campbell Mcduling" userId="57426f2d-ba5b-493c-ae43-3847f52d7866" providerId="ADAL" clId="{0DDD38CA-39A1-6A44-AFE4-58FACCC86588}" dt="2022-10-03T16:27:40.079" v="3653" actId="113"/>
        <pc:sldMkLst>
          <pc:docMk/>
          <pc:sldMk cId="2326757229" sldId="4236"/>
        </pc:sldMkLst>
        <pc:spChg chg="mod">
          <ac:chgData name="Campbell Mcduling" userId="57426f2d-ba5b-493c-ae43-3847f52d7866" providerId="ADAL" clId="{0DDD38CA-39A1-6A44-AFE4-58FACCC86588}" dt="2022-10-03T16:27:40.079" v="3653" actId="113"/>
          <ac:spMkLst>
            <pc:docMk/>
            <pc:sldMk cId="2326757229" sldId="4236"/>
            <ac:spMk id="3" creationId="{278BB29D-FD60-68BE-3379-63D1ED1E9900}"/>
          </ac:spMkLst>
        </pc:spChg>
      </pc:sldChg>
      <pc:sldChg chg="modSp mod">
        <pc:chgData name="Campbell Mcduling" userId="57426f2d-ba5b-493c-ae43-3847f52d7866" providerId="ADAL" clId="{0DDD38CA-39A1-6A44-AFE4-58FACCC86588}" dt="2022-10-03T11:26:50.982" v="3308" actId="1076"/>
        <pc:sldMkLst>
          <pc:docMk/>
          <pc:sldMk cId="1817367201" sldId="4237"/>
        </pc:sldMkLst>
        <pc:spChg chg="mod">
          <ac:chgData name="Campbell Mcduling" userId="57426f2d-ba5b-493c-ae43-3847f52d7866" providerId="ADAL" clId="{0DDD38CA-39A1-6A44-AFE4-58FACCC86588}" dt="2022-10-03T11:26:50.982" v="3308" actId="1076"/>
          <ac:spMkLst>
            <pc:docMk/>
            <pc:sldMk cId="1817367201" sldId="4237"/>
            <ac:spMk id="11" creationId="{F53CEC7B-7105-F2D8-A492-05DCFE596F0F}"/>
          </ac:spMkLst>
        </pc:spChg>
        <pc:picChg chg="mod">
          <ac:chgData name="Campbell Mcduling" userId="57426f2d-ba5b-493c-ae43-3847f52d7866" providerId="ADAL" clId="{0DDD38CA-39A1-6A44-AFE4-58FACCC86588}" dt="2022-10-03T11:26:47.410" v="3307" actId="1076"/>
          <ac:picMkLst>
            <pc:docMk/>
            <pc:sldMk cId="1817367201" sldId="4237"/>
            <ac:picMk id="4" creationId="{264ABC33-52D1-9AD3-BD69-F48B2CEB64F3}"/>
          </ac:picMkLst>
        </pc:picChg>
      </pc:sldChg>
      <pc:sldChg chg="addSp delSp modSp mod">
        <pc:chgData name="Campbell Mcduling" userId="57426f2d-ba5b-493c-ae43-3847f52d7866" providerId="ADAL" clId="{0DDD38CA-39A1-6A44-AFE4-58FACCC86588}" dt="2022-10-04T07:00:02.296" v="3668" actId="478"/>
        <pc:sldMkLst>
          <pc:docMk/>
          <pc:sldMk cId="542678396" sldId="4238"/>
        </pc:sldMkLst>
        <pc:grpChg chg="add del">
          <ac:chgData name="Campbell Mcduling" userId="57426f2d-ba5b-493c-ae43-3847f52d7866" providerId="ADAL" clId="{0DDD38CA-39A1-6A44-AFE4-58FACCC86588}" dt="2022-10-04T07:00:02.296" v="3668" actId="478"/>
          <ac:grpSpMkLst>
            <pc:docMk/>
            <pc:sldMk cId="542678396" sldId="4238"/>
            <ac:grpSpMk id="6" creationId="{CE338EB5-26D0-682C-7F58-A930662DE971}"/>
          </ac:grpSpMkLst>
        </pc:grpChg>
        <pc:picChg chg="del">
          <ac:chgData name="Campbell Mcduling" userId="57426f2d-ba5b-493c-ae43-3847f52d7866" providerId="ADAL" clId="{0DDD38CA-39A1-6A44-AFE4-58FACCC86588}" dt="2022-10-04T06:56:09.493" v="3654" actId="478"/>
          <ac:picMkLst>
            <pc:docMk/>
            <pc:sldMk cId="542678396" sldId="4238"/>
            <ac:picMk id="4" creationId="{BF963A4F-5771-A6C1-0863-1D069A0BD611}"/>
          </ac:picMkLst>
        </pc:picChg>
        <pc:picChg chg="add mod">
          <ac:chgData name="Campbell Mcduling" userId="57426f2d-ba5b-493c-ae43-3847f52d7866" providerId="ADAL" clId="{0DDD38CA-39A1-6A44-AFE4-58FACCC86588}" dt="2022-10-04T06:56:55.332" v="3665" actId="1035"/>
          <ac:picMkLst>
            <pc:docMk/>
            <pc:sldMk cId="542678396" sldId="4238"/>
            <ac:picMk id="5" creationId="{15029579-0A69-3A52-AAF0-4B6DEBC8F312}"/>
          </ac:picMkLst>
        </pc:picChg>
      </pc:sldChg>
      <pc:sldChg chg="mod modShow">
        <pc:chgData name="Campbell Mcduling" userId="57426f2d-ba5b-493c-ae43-3847f52d7866" providerId="ADAL" clId="{0DDD38CA-39A1-6A44-AFE4-58FACCC86588}" dt="2022-10-02T09:40:30.382" v="2204" actId="729"/>
        <pc:sldMkLst>
          <pc:docMk/>
          <pc:sldMk cId="3185864056" sldId="4239"/>
        </pc:sldMkLst>
      </pc:sldChg>
      <pc:sldChg chg="modSp mod">
        <pc:chgData name="Campbell Mcduling" userId="57426f2d-ba5b-493c-ae43-3847f52d7866" providerId="ADAL" clId="{0DDD38CA-39A1-6A44-AFE4-58FACCC86588}" dt="2022-10-03T11:28:07.449" v="3317" actId="113"/>
        <pc:sldMkLst>
          <pc:docMk/>
          <pc:sldMk cId="125071143" sldId="4240"/>
        </pc:sldMkLst>
        <pc:spChg chg="mod">
          <ac:chgData name="Campbell Mcduling" userId="57426f2d-ba5b-493c-ae43-3847f52d7866" providerId="ADAL" clId="{0DDD38CA-39A1-6A44-AFE4-58FACCC86588}" dt="2022-10-03T11:28:07.449" v="3317" actId="113"/>
          <ac:spMkLst>
            <pc:docMk/>
            <pc:sldMk cId="125071143" sldId="4240"/>
            <ac:spMk id="3" creationId="{EBBEEE32-38A5-5B1E-A2FF-453B63638BA3}"/>
          </ac:spMkLst>
        </pc:spChg>
        <pc:spChg chg="mod">
          <ac:chgData name="Campbell Mcduling" userId="57426f2d-ba5b-493c-ae43-3847f52d7866" providerId="ADAL" clId="{0DDD38CA-39A1-6A44-AFE4-58FACCC86588}" dt="2022-10-03T11:27:58.297" v="3315" actId="113"/>
          <ac:spMkLst>
            <pc:docMk/>
            <pc:sldMk cId="125071143" sldId="4240"/>
            <ac:spMk id="6" creationId="{27D6817F-9F21-31E6-CAED-366670E072E5}"/>
          </ac:spMkLst>
        </pc:spChg>
      </pc:sldChg>
      <pc:sldChg chg="modSp mod">
        <pc:chgData name="Campbell Mcduling" userId="57426f2d-ba5b-493c-ae43-3847f52d7866" providerId="ADAL" clId="{0DDD38CA-39A1-6A44-AFE4-58FACCC86588}" dt="2022-10-03T11:29:23.953" v="3325" actId="113"/>
        <pc:sldMkLst>
          <pc:docMk/>
          <pc:sldMk cId="105552663" sldId="4241"/>
        </pc:sldMkLst>
        <pc:spChg chg="mod">
          <ac:chgData name="Campbell Mcduling" userId="57426f2d-ba5b-493c-ae43-3847f52d7866" providerId="ADAL" clId="{0DDD38CA-39A1-6A44-AFE4-58FACCC86588}" dt="2022-10-03T11:29:13.004" v="3323" actId="14100"/>
          <ac:spMkLst>
            <pc:docMk/>
            <pc:sldMk cId="105552663" sldId="4241"/>
            <ac:spMk id="3" creationId="{37E6877F-9C54-62F8-59B3-882D61984436}"/>
          </ac:spMkLst>
        </pc:spChg>
        <pc:spChg chg="mod">
          <ac:chgData name="Campbell Mcduling" userId="57426f2d-ba5b-493c-ae43-3847f52d7866" providerId="ADAL" clId="{0DDD38CA-39A1-6A44-AFE4-58FACCC86588}" dt="2022-10-03T11:29:23.953" v="3325" actId="113"/>
          <ac:spMkLst>
            <pc:docMk/>
            <pc:sldMk cId="105552663" sldId="4241"/>
            <ac:spMk id="6" creationId="{27D6817F-9F21-31E6-CAED-366670E072E5}"/>
          </ac:spMkLst>
        </pc:spChg>
      </pc:sldChg>
      <pc:sldChg chg="addSp modSp mod">
        <pc:chgData name="Campbell Mcduling" userId="57426f2d-ba5b-493c-ae43-3847f52d7866" providerId="ADAL" clId="{0DDD38CA-39A1-6A44-AFE4-58FACCC86588}" dt="2022-10-01T13:10:39.351" v="1313" actId="20577"/>
        <pc:sldMkLst>
          <pc:docMk/>
          <pc:sldMk cId="139152934" sldId="4243"/>
        </pc:sldMkLst>
        <pc:spChg chg="add mod">
          <ac:chgData name="Campbell Mcduling" userId="57426f2d-ba5b-493c-ae43-3847f52d7866" providerId="ADAL" clId="{0DDD38CA-39A1-6A44-AFE4-58FACCC86588}" dt="2022-10-01T13:10:39.351" v="1313" actId="20577"/>
          <ac:spMkLst>
            <pc:docMk/>
            <pc:sldMk cId="139152934" sldId="4243"/>
            <ac:spMk id="3" creationId="{E4E68C33-EB6D-ACAE-397A-3D015FF8AF8B}"/>
          </ac:spMkLst>
        </pc:spChg>
      </pc:sldChg>
      <pc:sldChg chg="mod modShow">
        <pc:chgData name="Campbell Mcduling" userId="57426f2d-ba5b-493c-ae43-3847f52d7866" providerId="ADAL" clId="{0DDD38CA-39A1-6A44-AFE4-58FACCC86588}" dt="2022-10-02T09:39:35.481" v="2203" actId="729"/>
        <pc:sldMkLst>
          <pc:docMk/>
          <pc:sldMk cId="2571096018" sldId="4244"/>
        </pc:sldMkLst>
      </pc:sldChg>
      <pc:sldChg chg="mod modShow">
        <pc:chgData name="Campbell Mcduling" userId="57426f2d-ba5b-493c-ae43-3847f52d7866" providerId="ADAL" clId="{0DDD38CA-39A1-6A44-AFE4-58FACCC86588}" dt="2022-10-03T15:39:51.231" v="3650" actId="729"/>
        <pc:sldMkLst>
          <pc:docMk/>
          <pc:sldMk cId="3790156140" sldId="4245"/>
        </pc:sldMkLst>
      </pc:sldChg>
      <pc:sldChg chg="mod modShow">
        <pc:chgData name="Campbell Mcduling" userId="57426f2d-ba5b-493c-ae43-3847f52d7866" providerId="ADAL" clId="{0DDD38CA-39A1-6A44-AFE4-58FACCC86588}" dt="2022-10-02T10:23:36.074" v="2627" actId="729"/>
        <pc:sldMkLst>
          <pc:docMk/>
          <pc:sldMk cId="745353900" sldId="4247"/>
        </pc:sldMkLst>
      </pc:sldChg>
      <pc:sldChg chg="delSp modSp mod">
        <pc:chgData name="Campbell Mcduling" userId="57426f2d-ba5b-493c-ae43-3847f52d7866" providerId="ADAL" clId="{0DDD38CA-39A1-6A44-AFE4-58FACCC86588}" dt="2022-10-01T13:10:04.509" v="1291" actId="478"/>
        <pc:sldMkLst>
          <pc:docMk/>
          <pc:sldMk cId="3411817590" sldId="4248"/>
        </pc:sldMkLst>
        <pc:spChg chg="del">
          <ac:chgData name="Campbell Mcduling" userId="57426f2d-ba5b-493c-ae43-3847f52d7866" providerId="ADAL" clId="{0DDD38CA-39A1-6A44-AFE4-58FACCC86588}" dt="2022-10-01T13:10:04.509" v="1291" actId="478"/>
          <ac:spMkLst>
            <pc:docMk/>
            <pc:sldMk cId="3411817590" sldId="4248"/>
            <ac:spMk id="3" creationId="{D3FA4BC0-DA91-F956-0294-CBBC246608E4}"/>
          </ac:spMkLst>
        </pc:spChg>
        <pc:spChg chg="del mod">
          <ac:chgData name="Campbell Mcduling" userId="57426f2d-ba5b-493c-ae43-3847f52d7866" providerId="ADAL" clId="{0DDD38CA-39A1-6A44-AFE4-58FACCC86588}" dt="2022-10-01T13:10:04.509" v="1291" actId="478"/>
          <ac:spMkLst>
            <pc:docMk/>
            <pc:sldMk cId="3411817590" sldId="4248"/>
            <ac:spMk id="4" creationId="{C0A8998C-1474-A14D-20E9-807F91A06E5A}"/>
          </ac:spMkLst>
        </pc:spChg>
        <pc:spChg chg="del">
          <ac:chgData name="Campbell Mcduling" userId="57426f2d-ba5b-493c-ae43-3847f52d7866" providerId="ADAL" clId="{0DDD38CA-39A1-6A44-AFE4-58FACCC86588}" dt="2022-10-01T13:10:04.509" v="1291" actId="478"/>
          <ac:spMkLst>
            <pc:docMk/>
            <pc:sldMk cId="3411817590" sldId="4248"/>
            <ac:spMk id="5" creationId="{2ACD0386-BDA4-A63C-1E4F-1A010EBB94EF}"/>
          </ac:spMkLst>
        </pc:spChg>
      </pc:sldChg>
      <pc:sldChg chg="delSp modSp mod modShow">
        <pc:chgData name="Campbell Mcduling" userId="57426f2d-ba5b-493c-ae43-3847f52d7866" providerId="ADAL" clId="{0DDD38CA-39A1-6A44-AFE4-58FACCC86588}" dt="2022-10-02T09:45:57.996" v="2258" actId="729"/>
        <pc:sldMkLst>
          <pc:docMk/>
          <pc:sldMk cId="562772741" sldId="4249"/>
        </pc:sldMkLst>
        <pc:spChg chg="del mod">
          <ac:chgData name="Campbell Mcduling" userId="57426f2d-ba5b-493c-ae43-3847f52d7866" providerId="ADAL" clId="{0DDD38CA-39A1-6A44-AFE4-58FACCC86588}" dt="2022-10-01T13:09:27.721" v="1169" actId="478"/>
          <ac:spMkLst>
            <pc:docMk/>
            <pc:sldMk cId="562772741" sldId="4249"/>
            <ac:spMk id="5" creationId="{BAB6CD6F-2BC2-9396-9F62-336CD8845287}"/>
          </ac:spMkLst>
        </pc:spChg>
        <pc:spChg chg="del">
          <ac:chgData name="Campbell Mcduling" userId="57426f2d-ba5b-493c-ae43-3847f52d7866" providerId="ADAL" clId="{0DDD38CA-39A1-6A44-AFE4-58FACCC86588}" dt="2022-10-01T13:09:42.404" v="1222" actId="478"/>
          <ac:spMkLst>
            <pc:docMk/>
            <pc:sldMk cId="562772741" sldId="4249"/>
            <ac:spMk id="7" creationId="{55CFD1A0-C71F-F3AF-1C56-706942D4102F}"/>
          </ac:spMkLst>
        </pc:spChg>
        <pc:spChg chg="del">
          <ac:chgData name="Campbell Mcduling" userId="57426f2d-ba5b-493c-ae43-3847f52d7866" providerId="ADAL" clId="{0DDD38CA-39A1-6A44-AFE4-58FACCC86588}" dt="2022-10-01T13:09:42.404" v="1222" actId="478"/>
          <ac:spMkLst>
            <pc:docMk/>
            <pc:sldMk cId="562772741" sldId="4249"/>
            <ac:spMk id="10" creationId="{37D97E49-3A25-60C9-FB97-FD8544F16D6E}"/>
          </ac:spMkLst>
        </pc:spChg>
        <pc:picChg chg="mod">
          <ac:chgData name="Campbell Mcduling" userId="57426f2d-ba5b-493c-ae43-3847f52d7866" providerId="ADAL" clId="{0DDD38CA-39A1-6A44-AFE4-58FACCC86588}" dt="2022-10-01T13:09:52.518" v="1266" actId="1038"/>
          <ac:picMkLst>
            <pc:docMk/>
            <pc:sldMk cId="562772741" sldId="4249"/>
            <ac:picMk id="3" creationId="{D0728D37-B41D-21A5-D48F-EEAB0E363673}"/>
          </ac:picMkLst>
        </pc:picChg>
        <pc:picChg chg="mod">
          <ac:chgData name="Campbell Mcduling" userId="57426f2d-ba5b-493c-ae43-3847f52d7866" providerId="ADAL" clId="{0DDD38CA-39A1-6A44-AFE4-58FACCC86588}" dt="2022-10-01T13:09:57.208" v="1290" actId="1037"/>
          <ac:picMkLst>
            <pc:docMk/>
            <pc:sldMk cId="562772741" sldId="4249"/>
            <ac:picMk id="4" creationId="{EFC31D37-DC63-5B55-1211-A737E7A8D970}"/>
          </ac:picMkLst>
        </pc:picChg>
        <pc:picChg chg="mod">
          <ac:chgData name="Campbell Mcduling" userId="57426f2d-ba5b-493c-ae43-3847f52d7866" providerId="ADAL" clId="{0DDD38CA-39A1-6A44-AFE4-58FACCC86588}" dt="2022-10-01T13:09:52.518" v="1266" actId="1038"/>
          <ac:picMkLst>
            <pc:docMk/>
            <pc:sldMk cId="562772741" sldId="4249"/>
            <ac:picMk id="6" creationId="{80EE5B86-94F7-C9E2-E669-2CBEAC16F56F}"/>
          </ac:picMkLst>
        </pc:picChg>
        <pc:picChg chg="mod">
          <ac:chgData name="Campbell Mcduling" userId="57426f2d-ba5b-493c-ae43-3847f52d7866" providerId="ADAL" clId="{0DDD38CA-39A1-6A44-AFE4-58FACCC86588}" dt="2022-10-01T13:09:57.208" v="1290" actId="1037"/>
          <ac:picMkLst>
            <pc:docMk/>
            <pc:sldMk cId="562772741" sldId="4249"/>
            <ac:picMk id="9" creationId="{269B3C25-B6E8-930B-3A07-447E62C080C8}"/>
          </ac:picMkLst>
        </pc:picChg>
        <pc:picChg chg="del mod">
          <ac:chgData name="Campbell Mcduling" userId="57426f2d-ba5b-493c-ae43-3847f52d7866" providerId="ADAL" clId="{0DDD38CA-39A1-6A44-AFE4-58FACCC86588}" dt="2022-10-01T13:09:31.447" v="1171" actId="478"/>
          <ac:picMkLst>
            <pc:docMk/>
            <pc:sldMk cId="562772741" sldId="4249"/>
            <ac:picMk id="11" creationId="{AE4697B9-A743-B10F-A844-67AC2DAAF2D7}"/>
          </ac:picMkLst>
        </pc:picChg>
        <pc:picChg chg="del">
          <ac:chgData name="Campbell Mcduling" userId="57426f2d-ba5b-493c-ae43-3847f52d7866" providerId="ADAL" clId="{0DDD38CA-39A1-6A44-AFE4-58FACCC86588}" dt="2022-10-01T13:09:31.447" v="1171" actId="478"/>
          <ac:picMkLst>
            <pc:docMk/>
            <pc:sldMk cId="562772741" sldId="4249"/>
            <ac:picMk id="13" creationId="{088D5E72-C4CB-C5A6-7440-56F84CC784B4}"/>
          </ac:picMkLst>
        </pc:picChg>
      </pc:sldChg>
      <pc:sldChg chg="delSp modSp mod">
        <pc:chgData name="Campbell Mcduling" userId="57426f2d-ba5b-493c-ae43-3847f52d7866" providerId="ADAL" clId="{0DDD38CA-39A1-6A44-AFE4-58FACCC86588}" dt="2022-10-01T13:09:24.416" v="1168" actId="478"/>
        <pc:sldMkLst>
          <pc:docMk/>
          <pc:sldMk cId="3930660657" sldId="4251"/>
        </pc:sldMkLst>
        <pc:spChg chg="del mod">
          <ac:chgData name="Campbell Mcduling" userId="57426f2d-ba5b-493c-ae43-3847f52d7866" providerId="ADAL" clId="{0DDD38CA-39A1-6A44-AFE4-58FACCC86588}" dt="2022-10-01T13:09:23.029" v="1167" actId="478"/>
          <ac:spMkLst>
            <pc:docMk/>
            <pc:sldMk cId="3930660657" sldId="4251"/>
            <ac:spMk id="3" creationId="{357EF715-D933-CE1E-8923-ECD84BF2C573}"/>
          </ac:spMkLst>
        </pc:spChg>
        <pc:spChg chg="del mod">
          <ac:chgData name="Campbell Mcduling" userId="57426f2d-ba5b-493c-ae43-3847f52d7866" providerId="ADAL" clId="{0DDD38CA-39A1-6A44-AFE4-58FACCC86588}" dt="2022-10-01T13:09:21.513" v="1166" actId="478"/>
          <ac:spMkLst>
            <pc:docMk/>
            <pc:sldMk cId="3930660657" sldId="4251"/>
            <ac:spMk id="4" creationId="{A85D487F-5B38-30A2-0935-CB4DCBF93D4E}"/>
          </ac:spMkLst>
        </pc:spChg>
        <pc:spChg chg="del">
          <ac:chgData name="Campbell Mcduling" userId="57426f2d-ba5b-493c-ae43-3847f52d7866" providerId="ADAL" clId="{0DDD38CA-39A1-6A44-AFE4-58FACCC86588}" dt="2022-10-01T13:09:24.416" v="1168" actId="478"/>
          <ac:spMkLst>
            <pc:docMk/>
            <pc:sldMk cId="3930660657" sldId="4251"/>
            <ac:spMk id="5" creationId="{38485552-EFDB-BFBC-5321-33EA96C849A0}"/>
          </ac:spMkLst>
        </pc:spChg>
      </pc:sldChg>
      <pc:sldChg chg="modSp del mod">
        <pc:chgData name="Campbell Mcduling" userId="57426f2d-ba5b-493c-ae43-3847f52d7866" providerId="ADAL" clId="{0DDD38CA-39A1-6A44-AFE4-58FACCC86588}" dt="2022-10-01T13:00:30.258" v="630" actId="2696"/>
        <pc:sldMkLst>
          <pc:docMk/>
          <pc:sldMk cId="555050627" sldId="4252"/>
        </pc:sldMkLst>
        <pc:spChg chg="mod">
          <ac:chgData name="Campbell Mcduling" userId="57426f2d-ba5b-493c-ae43-3847f52d7866" providerId="ADAL" clId="{0DDD38CA-39A1-6A44-AFE4-58FACCC86588}" dt="2022-09-19T16:35:41.194" v="123" actId="20577"/>
          <ac:spMkLst>
            <pc:docMk/>
            <pc:sldMk cId="555050627" sldId="4252"/>
            <ac:spMk id="3" creationId="{C0A98173-59EB-BCD8-7D5D-691F35A67915}"/>
          </ac:spMkLst>
        </pc:spChg>
      </pc:sldChg>
      <pc:sldChg chg="modSp mod">
        <pc:chgData name="Campbell Mcduling" userId="57426f2d-ba5b-493c-ae43-3847f52d7866" providerId="ADAL" clId="{0DDD38CA-39A1-6A44-AFE4-58FACCC86588}" dt="2022-10-01T13:08:36.721" v="1137" actId="13926"/>
        <pc:sldMkLst>
          <pc:docMk/>
          <pc:sldMk cId="3290429082" sldId="4254"/>
        </pc:sldMkLst>
        <pc:graphicFrameChg chg="modGraphic">
          <ac:chgData name="Campbell Mcduling" userId="57426f2d-ba5b-493c-ae43-3847f52d7866" providerId="ADAL" clId="{0DDD38CA-39A1-6A44-AFE4-58FACCC86588}" dt="2022-10-01T13:08:36.721" v="1137" actId="13926"/>
          <ac:graphicFrameMkLst>
            <pc:docMk/>
            <pc:sldMk cId="3290429082" sldId="4254"/>
            <ac:graphicFrameMk id="4" creationId="{33CBCD29-AA90-664E-2D0A-89E26A00FC9A}"/>
          </ac:graphicFrameMkLst>
        </pc:graphicFrameChg>
      </pc:sldChg>
      <pc:sldChg chg="addSp delSp modSp add mod ord">
        <pc:chgData name="Campbell Mcduling" userId="57426f2d-ba5b-493c-ae43-3847f52d7866" providerId="ADAL" clId="{0DDD38CA-39A1-6A44-AFE4-58FACCC86588}" dt="2022-10-01T15:52:16.689" v="1499" actId="571"/>
        <pc:sldMkLst>
          <pc:docMk/>
          <pc:sldMk cId="714767984" sldId="4256"/>
        </pc:sldMkLst>
        <pc:spChg chg="add del mod">
          <ac:chgData name="Campbell Mcduling" userId="57426f2d-ba5b-493c-ae43-3847f52d7866" providerId="ADAL" clId="{0DDD38CA-39A1-6A44-AFE4-58FACCC86588}" dt="2022-10-01T14:22:03.460" v="1316"/>
          <ac:spMkLst>
            <pc:docMk/>
            <pc:sldMk cId="714767984" sldId="4256"/>
            <ac:spMk id="3" creationId="{CF9E93B7-6F94-3B99-1F7C-14D233300664}"/>
          </ac:spMkLst>
        </pc:spChg>
        <pc:spChg chg="del mod">
          <ac:chgData name="Campbell Mcduling" userId="57426f2d-ba5b-493c-ae43-3847f52d7866" providerId="ADAL" clId="{0DDD38CA-39A1-6A44-AFE4-58FACCC86588}" dt="2022-09-27T19:36:01.815" v="146"/>
          <ac:spMkLst>
            <pc:docMk/>
            <pc:sldMk cId="714767984" sldId="4256"/>
            <ac:spMk id="3" creationId="{D5E84FB8-5F98-EDFA-1E84-3BA03BC5D292}"/>
          </ac:spMkLst>
        </pc:spChg>
        <pc:spChg chg="del mod">
          <ac:chgData name="Campbell Mcduling" userId="57426f2d-ba5b-493c-ae43-3847f52d7866" providerId="ADAL" clId="{0DDD38CA-39A1-6A44-AFE4-58FACCC86588}" dt="2022-09-27T19:36:01.819" v="148"/>
          <ac:spMkLst>
            <pc:docMk/>
            <pc:sldMk cId="714767984" sldId="4256"/>
            <ac:spMk id="4" creationId="{127CFF36-A5F1-C3E2-0A60-AE04D516A7A9}"/>
          </ac:spMkLst>
        </pc:spChg>
        <pc:spChg chg="add mod">
          <ac:chgData name="Campbell Mcduling" userId="57426f2d-ba5b-493c-ae43-3847f52d7866" providerId="ADAL" clId="{0DDD38CA-39A1-6A44-AFE4-58FACCC86588}" dt="2022-10-01T15:52:06.414" v="1495" actId="166"/>
          <ac:spMkLst>
            <pc:docMk/>
            <pc:sldMk cId="714767984" sldId="4256"/>
            <ac:spMk id="7" creationId="{CE1D1604-1308-EAC9-C2AA-38029D5374A5}"/>
          </ac:spMkLst>
        </pc:spChg>
        <pc:spChg chg="mod">
          <ac:chgData name="Campbell Mcduling" userId="57426f2d-ba5b-493c-ae43-3847f52d7866" providerId="ADAL" clId="{0DDD38CA-39A1-6A44-AFE4-58FACCC86588}" dt="2022-10-01T12:57:26.551" v="525" actId="20577"/>
          <ac:spMkLst>
            <pc:docMk/>
            <pc:sldMk cId="714767984" sldId="4256"/>
            <ac:spMk id="8" creationId="{37C66E2B-7FF9-EC5D-D544-89C6E7B05905}"/>
          </ac:spMkLst>
        </pc:spChg>
        <pc:graphicFrameChg chg="add del modGraphic">
          <ac:chgData name="Campbell Mcduling" userId="57426f2d-ba5b-493c-ae43-3847f52d7866" providerId="ADAL" clId="{0DDD38CA-39A1-6A44-AFE4-58FACCC86588}" dt="2022-10-01T15:35:14.805" v="1318" actId="478"/>
          <ac:graphicFrameMkLst>
            <pc:docMk/>
            <pc:sldMk cId="714767984" sldId="4256"/>
            <ac:graphicFrameMk id="4" creationId="{9046B856-E978-0048-F206-84B25BAC8EBA}"/>
          </ac:graphicFrameMkLst>
        </pc:graphicFrameChg>
        <pc:picChg chg="add del mod">
          <ac:chgData name="Campbell Mcduling" userId="57426f2d-ba5b-493c-ae43-3847f52d7866" providerId="ADAL" clId="{0DDD38CA-39A1-6A44-AFE4-58FACCC86588}" dt="2022-10-01T15:51:46.644" v="1492" actId="478"/>
          <ac:picMkLst>
            <pc:docMk/>
            <pc:sldMk cId="714767984" sldId="4256"/>
            <ac:picMk id="6" creationId="{57C62F93-D912-EA40-550B-694CB4D6E604}"/>
          </ac:picMkLst>
        </pc:picChg>
        <pc:picChg chg="add mod">
          <ac:chgData name="Campbell Mcduling" userId="57426f2d-ba5b-493c-ae43-3847f52d7866" providerId="ADAL" clId="{0DDD38CA-39A1-6A44-AFE4-58FACCC86588}" dt="2022-10-01T15:52:14.576" v="1498" actId="1076"/>
          <ac:picMkLst>
            <pc:docMk/>
            <pc:sldMk cId="714767984" sldId="4256"/>
            <ac:picMk id="10" creationId="{6ED14961-6E07-3D9D-0DE1-FB038969B551}"/>
          </ac:picMkLst>
        </pc:picChg>
        <pc:picChg chg="add mod">
          <ac:chgData name="Campbell Mcduling" userId="57426f2d-ba5b-493c-ae43-3847f52d7866" providerId="ADAL" clId="{0DDD38CA-39A1-6A44-AFE4-58FACCC86588}" dt="2022-10-01T15:52:16.689" v="1499" actId="571"/>
          <ac:picMkLst>
            <pc:docMk/>
            <pc:sldMk cId="714767984" sldId="4256"/>
            <ac:picMk id="11" creationId="{39F08543-F8AF-784D-210B-89B000FA9EC6}"/>
          </ac:picMkLst>
        </pc:picChg>
      </pc:sldChg>
      <pc:sldChg chg="addSp delSp modSp add mod ord">
        <pc:chgData name="Campbell Mcduling" userId="57426f2d-ba5b-493c-ae43-3847f52d7866" providerId="ADAL" clId="{0DDD38CA-39A1-6A44-AFE4-58FACCC86588}" dt="2022-10-03T09:00:13.174" v="2640" actId="478"/>
        <pc:sldMkLst>
          <pc:docMk/>
          <pc:sldMk cId="103040037" sldId="4257"/>
        </pc:sldMkLst>
        <pc:spChg chg="mod">
          <ac:chgData name="Campbell Mcduling" userId="57426f2d-ba5b-493c-ae43-3847f52d7866" providerId="ADAL" clId="{0DDD38CA-39A1-6A44-AFE4-58FACCC86588}" dt="2022-10-01T13:02:25.344" v="665" actId="20577"/>
          <ac:spMkLst>
            <pc:docMk/>
            <pc:sldMk cId="103040037" sldId="4257"/>
            <ac:spMk id="3" creationId="{278BB29D-FD60-68BE-3379-63D1ED1E9900}"/>
          </ac:spMkLst>
        </pc:spChg>
        <pc:spChg chg="add del mod">
          <ac:chgData name="Campbell Mcduling" userId="57426f2d-ba5b-493c-ae43-3847f52d7866" providerId="ADAL" clId="{0DDD38CA-39A1-6A44-AFE4-58FACCC86588}" dt="2022-10-03T09:00:13.174" v="2640" actId="478"/>
          <ac:spMkLst>
            <pc:docMk/>
            <pc:sldMk cId="103040037" sldId="4257"/>
            <ac:spMk id="4" creationId="{13719A40-32A1-1E1B-9594-FE50ED51CB49}"/>
          </ac:spMkLst>
        </pc:spChg>
        <pc:spChg chg="mod">
          <ac:chgData name="Campbell Mcduling" userId="57426f2d-ba5b-493c-ae43-3847f52d7866" providerId="ADAL" clId="{0DDD38CA-39A1-6A44-AFE4-58FACCC86588}" dt="2022-09-27T19:36:21.789" v="171" actId="20577"/>
          <ac:spMkLst>
            <pc:docMk/>
            <pc:sldMk cId="103040037" sldId="4257"/>
            <ac:spMk id="8" creationId="{37C66E2B-7FF9-EC5D-D544-89C6E7B05905}"/>
          </ac:spMkLst>
        </pc:spChg>
      </pc:sldChg>
      <pc:sldChg chg="addSp delSp modSp add mod">
        <pc:chgData name="Campbell Mcduling" userId="57426f2d-ba5b-493c-ae43-3847f52d7866" providerId="ADAL" clId="{0DDD38CA-39A1-6A44-AFE4-58FACCC86588}" dt="2022-10-04T07:11:27.687" v="3682" actId="20577"/>
        <pc:sldMkLst>
          <pc:docMk/>
          <pc:sldMk cId="3410945775" sldId="4258"/>
        </pc:sldMkLst>
        <pc:spChg chg="add del mod">
          <ac:chgData name="Campbell Mcduling" userId="57426f2d-ba5b-493c-ae43-3847f52d7866" providerId="ADAL" clId="{0DDD38CA-39A1-6A44-AFE4-58FACCC86588}" dt="2022-10-02T09:46:12.077" v="2261" actId="478"/>
          <ac:spMkLst>
            <pc:docMk/>
            <pc:sldMk cId="3410945775" sldId="4258"/>
            <ac:spMk id="6" creationId="{108FE85C-94F6-BC5F-3264-2B1AD3AB4420}"/>
          </ac:spMkLst>
        </pc:spChg>
        <pc:spChg chg="add mod">
          <ac:chgData name="Campbell Mcduling" userId="57426f2d-ba5b-493c-ae43-3847f52d7866" providerId="ADAL" clId="{0DDD38CA-39A1-6A44-AFE4-58FACCC86588}" dt="2022-10-03T09:28:14.091" v="3118" actId="1076"/>
          <ac:spMkLst>
            <pc:docMk/>
            <pc:sldMk cId="3410945775" sldId="4258"/>
            <ac:spMk id="7" creationId="{50D22BE3-71C5-F944-47BC-C82D5847AC49}"/>
          </ac:spMkLst>
        </pc:spChg>
        <pc:spChg chg="mod">
          <ac:chgData name="Campbell Mcduling" userId="57426f2d-ba5b-493c-ae43-3847f52d7866" providerId="ADAL" clId="{0DDD38CA-39A1-6A44-AFE4-58FACCC86588}" dt="2022-10-01T12:57:51.238" v="549" actId="20577"/>
          <ac:spMkLst>
            <pc:docMk/>
            <pc:sldMk cId="3410945775" sldId="4258"/>
            <ac:spMk id="8" creationId="{37C66E2B-7FF9-EC5D-D544-89C6E7B05905}"/>
          </ac:spMkLst>
        </pc:spChg>
        <pc:spChg chg="add mod">
          <ac:chgData name="Campbell Mcduling" userId="57426f2d-ba5b-493c-ae43-3847f52d7866" providerId="ADAL" clId="{0DDD38CA-39A1-6A44-AFE4-58FACCC86588}" dt="2022-10-03T09:20:13.146" v="3004" actId="14100"/>
          <ac:spMkLst>
            <pc:docMk/>
            <pc:sldMk cId="3410945775" sldId="4258"/>
            <ac:spMk id="9" creationId="{7BB456EB-9687-9463-DD3A-6B7485CEEBF6}"/>
          </ac:spMkLst>
        </pc:spChg>
        <pc:spChg chg="add mod">
          <ac:chgData name="Campbell Mcduling" userId="57426f2d-ba5b-493c-ae43-3847f52d7866" providerId="ADAL" clId="{0DDD38CA-39A1-6A44-AFE4-58FACCC86588}" dt="2022-10-03T09:20:51.040" v="3012" actId="1076"/>
          <ac:spMkLst>
            <pc:docMk/>
            <pc:sldMk cId="3410945775" sldId="4258"/>
            <ac:spMk id="10" creationId="{76B5FE9C-0E38-7D55-01C4-C2DBF9BB2B56}"/>
          </ac:spMkLst>
        </pc:spChg>
        <pc:grpChg chg="add mod">
          <ac:chgData name="Campbell Mcduling" userId="57426f2d-ba5b-493c-ae43-3847f52d7866" providerId="ADAL" clId="{0DDD38CA-39A1-6A44-AFE4-58FACCC86588}" dt="2022-10-03T09:28:25.612" v="3119" actId="1076"/>
          <ac:grpSpMkLst>
            <pc:docMk/>
            <pc:sldMk cId="3410945775" sldId="4258"/>
            <ac:grpSpMk id="12" creationId="{03024FEC-8964-466B-021D-CC48C75B2F36}"/>
          </ac:grpSpMkLst>
        </pc:grpChg>
        <pc:graphicFrameChg chg="add del mod modGraphic">
          <ac:chgData name="Campbell Mcduling" userId="57426f2d-ba5b-493c-ae43-3847f52d7866" providerId="ADAL" clId="{0DDD38CA-39A1-6A44-AFE4-58FACCC86588}" dt="2022-10-01T15:47:28.679" v="1400" actId="478"/>
          <ac:graphicFrameMkLst>
            <pc:docMk/>
            <pc:sldMk cId="3410945775" sldId="4258"/>
            <ac:graphicFrameMk id="3" creationId="{F973AEA4-DC86-4491-D225-DD983E669475}"/>
          </ac:graphicFrameMkLst>
        </pc:graphicFrameChg>
        <pc:graphicFrameChg chg="add mod modGraphic">
          <ac:chgData name="Campbell Mcduling" userId="57426f2d-ba5b-493c-ae43-3847f52d7866" providerId="ADAL" clId="{0DDD38CA-39A1-6A44-AFE4-58FACCC86588}" dt="2022-10-04T07:11:27.687" v="3682" actId="20577"/>
          <ac:graphicFrameMkLst>
            <pc:docMk/>
            <pc:sldMk cId="3410945775" sldId="4258"/>
            <ac:graphicFrameMk id="4" creationId="{023F93AE-6EEC-445A-0DB2-56894CE985B7}"/>
          </ac:graphicFrameMkLst>
        </pc:graphicFrameChg>
        <pc:picChg chg="add del mod">
          <ac:chgData name="Campbell Mcduling" userId="57426f2d-ba5b-493c-ae43-3847f52d7866" providerId="ADAL" clId="{0DDD38CA-39A1-6A44-AFE4-58FACCC86588}" dt="2022-10-03T09:23:28.069" v="3021" actId="21"/>
          <ac:picMkLst>
            <pc:docMk/>
            <pc:sldMk cId="3410945775" sldId="4258"/>
            <ac:picMk id="5" creationId="{28B9D135-719A-B468-A574-A38431B9602B}"/>
          </ac:picMkLst>
        </pc:picChg>
        <pc:picChg chg="add del mod">
          <ac:chgData name="Campbell Mcduling" userId="57426f2d-ba5b-493c-ae43-3847f52d7866" providerId="ADAL" clId="{0DDD38CA-39A1-6A44-AFE4-58FACCC86588}" dt="2022-10-03T09:23:28.069" v="3021" actId="21"/>
          <ac:picMkLst>
            <pc:docMk/>
            <pc:sldMk cId="3410945775" sldId="4258"/>
            <ac:picMk id="11" creationId="{F88A2B90-34B9-E17C-DDF9-534317A39B1D}"/>
          </ac:picMkLst>
        </pc:picChg>
      </pc:sldChg>
      <pc:sldChg chg="modSp add mod modShow">
        <pc:chgData name="Campbell Mcduling" userId="57426f2d-ba5b-493c-ae43-3847f52d7866" providerId="ADAL" clId="{0DDD38CA-39A1-6A44-AFE4-58FACCC86588}" dt="2022-10-02T10:08:12.924" v="2625" actId="729"/>
        <pc:sldMkLst>
          <pc:docMk/>
          <pc:sldMk cId="2157715483" sldId="4259"/>
        </pc:sldMkLst>
        <pc:spChg chg="mod">
          <ac:chgData name="Campbell Mcduling" userId="57426f2d-ba5b-493c-ae43-3847f52d7866" providerId="ADAL" clId="{0DDD38CA-39A1-6A44-AFE4-58FACCC86588}" dt="2022-10-01T12:58:23.653" v="598" actId="20577"/>
          <ac:spMkLst>
            <pc:docMk/>
            <pc:sldMk cId="2157715483" sldId="4259"/>
            <ac:spMk id="8" creationId="{37C66E2B-7FF9-EC5D-D544-89C6E7B05905}"/>
          </ac:spMkLst>
        </pc:spChg>
      </pc:sldChg>
      <pc:sldChg chg="modSp add mod modShow">
        <pc:chgData name="Campbell Mcduling" userId="57426f2d-ba5b-493c-ae43-3847f52d7866" providerId="ADAL" clId="{0DDD38CA-39A1-6A44-AFE4-58FACCC86588}" dt="2022-10-02T10:08:15.710" v="2626" actId="729"/>
        <pc:sldMkLst>
          <pc:docMk/>
          <pc:sldMk cId="3049486279" sldId="4260"/>
        </pc:sldMkLst>
        <pc:spChg chg="mod">
          <ac:chgData name="Campbell Mcduling" userId="57426f2d-ba5b-493c-ae43-3847f52d7866" providerId="ADAL" clId="{0DDD38CA-39A1-6A44-AFE4-58FACCC86588}" dt="2022-10-01T12:58:39.595" v="629" actId="20577"/>
          <ac:spMkLst>
            <pc:docMk/>
            <pc:sldMk cId="3049486279" sldId="4260"/>
            <ac:spMk id="8" creationId="{37C66E2B-7FF9-EC5D-D544-89C6E7B05905}"/>
          </ac:spMkLst>
        </pc:spChg>
      </pc:sldChg>
      <pc:sldChg chg="addSp delSp modSp add mod ord">
        <pc:chgData name="Campbell Mcduling" userId="57426f2d-ba5b-493c-ae43-3847f52d7866" providerId="ADAL" clId="{0DDD38CA-39A1-6A44-AFE4-58FACCC86588}" dt="2022-10-03T14:27:02.941" v="3649" actId="20577"/>
        <pc:sldMkLst>
          <pc:docMk/>
          <pc:sldMk cId="2247030116" sldId="4261"/>
        </pc:sldMkLst>
        <pc:spChg chg="del mod">
          <ac:chgData name="Campbell Mcduling" userId="57426f2d-ba5b-493c-ae43-3847f52d7866" providerId="ADAL" clId="{0DDD38CA-39A1-6A44-AFE4-58FACCC86588}" dt="2022-10-01T13:01:59.611" v="658"/>
          <ac:spMkLst>
            <pc:docMk/>
            <pc:sldMk cId="2247030116" sldId="4261"/>
            <ac:spMk id="3" creationId="{278BB29D-FD60-68BE-3379-63D1ED1E9900}"/>
          </ac:spMkLst>
        </pc:spChg>
        <pc:spChg chg="mod">
          <ac:chgData name="Campbell Mcduling" userId="57426f2d-ba5b-493c-ae43-3847f52d7866" providerId="ADAL" clId="{0DDD38CA-39A1-6A44-AFE4-58FACCC86588}" dt="2022-10-01T13:01:38.383" v="652" actId="20577"/>
          <ac:spMkLst>
            <pc:docMk/>
            <pc:sldMk cId="2247030116" sldId="4261"/>
            <ac:spMk id="8" creationId="{37C66E2B-7FF9-EC5D-D544-89C6E7B05905}"/>
          </ac:spMkLst>
        </pc:spChg>
        <pc:grpChg chg="add mod">
          <ac:chgData name="Campbell Mcduling" userId="57426f2d-ba5b-493c-ae43-3847f52d7866" providerId="ADAL" clId="{0DDD38CA-39A1-6A44-AFE4-58FACCC86588}" dt="2022-10-03T09:27:15.444" v="3115" actId="1076"/>
          <ac:grpSpMkLst>
            <pc:docMk/>
            <pc:sldMk cId="2247030116" sldId="4261"/>
            <ac:grpSpMk id="10" creationId="{E770B263-4EE3-0F04-6E14-6FC58A10F51A}"/>
          </ac:grpSpMkLst>
        </pc:grpChg>
        <pc:graphicFrameChg chg="add mod modGraphic">
          <ac:chgData name="Campbell Mcduling" userId="57426f2d-ba5b-493c-ae43-3847f52d7866" providerId="ADAL" clId="{0DDD38CA-39A1-6A44-AFE4-58FACCC86588}" dt="2022-10-03T14:27:02.941" v="3649" actId="20577"/>
          <ac:graphicFrameMkLst>
            <pc:docMk/>
            <pc:sldMk cId="2247030116" sldId="4261"/>
            <ac:graphicFrameMk id="4" creationId="{877A5619-D18A-799F-CCF6-E8DFE240CD7A}"/>
          </ac:graphicFrameMkLst>
        </pc:graphicFrameChg>
        <pc:picChg chg="add mod">
          <ac:chgData name="Campbell Mcduling" userId="57426f2d-ba5b-493c-ae43-3847f52d7866" providerId="ADAL" clId="{0DDD38CA-39A1-6A44-AFE4-58FACCC86588}" dt="2022-10-03T09:27:09.473" v="3114" actId="164"/>
          <ac:picMkLst>
            <pc:docMk/>
            <pc:sldMk cId="2247030116" sldId="4261"/>
            <ac:picMk id="3" creationId="{B0A86D98-490A-1B8E-2579-275CEA726039}"/>
          </ac:picMkLst>
        </pc:picChg>
        <pc:picChg chg="add mod">
          <ac:chgData name="Campbell Mcduling" userId="57426f2d-ba5b-493c-ae43-3847f52d7866" providerId="ADAL" clId="{0DDD38CA-39A1-6A44-AFE4-58FACCC86588}" dt="2022-10-03T09:27:09.473" v="3114" actId="164"/>
          <ac:picMkLst>
            <pc:docMk/>
            <pc:sldMk cId="2247030116" sldId="4261"/>
            <ac:picMk id="5" creationId="{3BF879ED-368B-D2E9-5568-CE6D45D34646}"/>
          </ac:picMkLst>
        </pc:picChg>
        <pc:cxnChg chg="add mod">
          <ac:chgData name="Campbell Mcduling" userId="57426f2d-ba5b-493c-ae43-3847f52d7866" providerId="ADAL" clId="{0DDD38CA-39A1-6A44-AFE4-58FACCC86588}" dt="2022-10-03T09:27:09.473" v="3114" actId="164"/>
          <ac:cxnSpMkLst>
            <pc:docMk/>
            <pc:sldMk cId="2247030116" sldId="4261"/>
            <ac:cxnSpMk id="7" creationId="{35F13366-73DE-1A9C-8B27-9B728D16E192}"/>
          </ac:cxnSpMkLst>
        </pc:cxnChg>
        <pc:cxnChg chg="add mod">
          <ac:chgData name="Campbell Mcduling" userId="57426f2d-ba5b-493c-ae43-3847f52d7866" providerId="ADAL" clId="{0DDD38CA-39A1-6A44-AFE4-58FACCC86588}" dt="2022-10-03T09:27:09.473" v="3114" actId="164"/>
          <ac:cxnSpMkLst>
            <pc:docMk/>
            <pc:sldMk cId="2247030116" sldId="4261"/>
            <ac:cxnSpMk id="9" creationId="{B681F9D7-7DB1-968C-ACBC-058A321D9CB2}"/>
          </ac:cxnSpMkLst>
        </pc:cxnChg>
      </pc:sldChg>
      <pc:sldChg chg="addSp modSp add mod">
        <pc:chgData name="Campbell Mcduling" userId="57426f2d-ba5b-493c-ae43-3847f52d7866" providerId="ADAL" clId="{0DDD38CA-39A1-6A44-AFE4-58FACCC86588}" dt="2022-10-03T10:32:31.204" v="3234" actId="20577"/>
        <pc:sldMkLst>
          <pc:docMk/>
          <pc:sldMk cId="563620617" sldId="4262"/>
        </pc:sldMkLst>
        <pc:spChg chg="add mod">
          <ac:chgData name="Campbell Mcduling" userId="57426f2d-ba5b-493c-ae43-3847f52d7866" providerId="ADAL" clId="{0DDD38CA-39A1-6A44-AFE4-58FACCC86588}" dt="2022-10-02T10:05:45.746" v="2612"/>
          <ac:spMkLst>
            <pc:docMk/>
            <pc:sldMk cId="563620617" sldId="4262"/>
            <ac:spMk id="4" creationId="{09538EDC-DEAB-972B-98AB-490597FED2B0}"/>
          </ac:spMkLst>
        </pc:spChg>
        <pc:spChg chg="add mod">
          <ac:chgData name="Campbell Mcduling" userId="57426f2d-ba5b-493c-ae43-3847f52d7866" providerId="ADAL" clId="{0DDD38CA-39A1-6A44-AFE4-58FACCC86588}" dt="2022-10-02T10:05:45.746" v="2612"/>
          <ac:spMkLst>
            <pc:docMk/>
            <pc:sldMk cId="563620617" sldId="4262"/>
            <ac:spMk id="5" creationId="{419C8302-ECC4-2E67-5470-C84755967A81}"/>
          </ac:spMkLst>
        </pc:spChg>
        <pc:spChg chg="add mod">
          <ac:chgData name="Campbell Mcduling" userId="57426f2d-ba5b-493c-ae43-3847f52d7866" providerId="ADAL" clId="{0DDD38CA-39A1-6A44-AFE4-58FACCC86588}" dt="2022-10-02T10:07:57.484" v="2624" actId="1076"/>
          <ac:spMkLst>
            <pc:docMk/>
            <pc:sldMk cId="563620617" sldId="4262"/>
            <ac:spMk id="6" creationId="{0FA1D05A-E07A-BB8C-5896-8968DC48B292}"/>
          </ac:spMkLst>
        </pc:spChg>
        <pc:graphicFrameChg chg="mod modGraphic">
          <ac:chgData name="Campbell Mcduling" userId="57426f2d-ba5b-493c-ae43-3847f52d7866" providerId="ADAL" clId="{0DDD38CA-39A1-6A44-AFE4-58FACCC86588}" dt="2022-10-03T10:32:31.204" v="3234" actId="20577"/>
          <ac:graphicFrameMkLst>
            <pc:docMk/>
            <pc:sldMk cId="563620617" sldId="4262"/>
            <ac:graphicFrameMk id="3" creationId="{F973AEA4-DC86-4491-D225-DD983E669475}"/>
          </ac:graphicFrameMkLst>
        </pc:graphicFrameChg>
      </pc:sldChg>
      <pc:sldChg chg="addSp modSp add del mod">
        <pc:chgData name="Campbell Mcduling" userId="57426f2d-ba5b-493c-ae43-3847f52d7866" providerId="ADAL" clId="{0DDD38CA-39A1-6A44-AFE4-58FACCC86588}" dt="2022-10-02T10:06:12.083" v="2616" actId="2696"/>
        <pc:sldMkLst>
          <pc:docMk/>
          <pc:sldMk cId="569365965" sldId="4263"/>
        </pc:sldMkLst>
        <pc:spChg chg="add mod">
          <ac:chgData name="Campbell Mcduling" userId="57426f2d-ba5b-493c-ae43-3847f52d7866" providerId="ADAL" clId="{0DDD38CA-39A1-6A44-AFE4-58FACCC86588}" dt="2022-10-02T09:51:39.801" v="2322" actId="1076"/>
          <ac:spMkLst>
            <pc:docMk/>
            <pc:sldMk cId="569365965" sldId="4263"/>
            <ac:spMk id="3" creationId="{20DBCEE1-790C-A65F-D675-76F6ED9998BA}"/>
          </ac:spMkLst>
        </pc:spChg>
        <pc:spChg chg="add mod">
          <ac:chgData name="Campbell Mcduling" userId="57426f2d-ba5b-493c-ae43-3847f52d7866" providerId="ADAL" clId="{0DDD38CA-39A1-6A44-AFE4-58FACCC86588}" dt="2022-10-02T10:04:48.520" v="2609" actId="14100"/>
          <ac:spMkLst>
            <pc:docMk/>
            <pc:sldMk cId="569365965" sldId="4263"/>
            <ac:spMk id="5" creationId="{3F6DCB61-BD5F-1169-4063-B78ECA849DC4}"/>
          </ac:spMkLst>
        </pc:spChg>
        <pc:spChg chg="add mod">
          <ac:chgData name="Campbell Mcduling" userId="57426f2d-ba5b-493c-ae43-3847f52d7866" providerId="ADAL" clId="{0DDD38CA-39A1-6A44-AFE4-58FACCC86588}" dt="2022-10-02T10:02:36.518" v="2531"/>
          <ac:spMkLst>
            <pc:docMk/>
            <pc:sldMk cId="569365965" sldId="4263"/>
            <ac:spMk id="6" creationId="{29962226-28C2-66A6-9383-2869D57CE91E}"/>
          </ac:spMkLst>
        </pc:spChg>
        <pc:spChg chg="mod">
          <ac:chgData name="Campbell Mcduling" userId="57426f2d-ba5b-493c-ae43-3847f52d7866" providerId="ADAL" clId="{0DDD38CA-39A1-6A44-AFE4-58FACCC86588}" dt="2022-10-02T09:45:32.611" v="2257" actId="20577"/>
          <ac:spMkLst>
            <pc:docMk/>
            <pc:sldMk cId="569365965" sldId="4263"/>
            <ac:spMk id="8" creationId="{37C66E2B-7FF9-EC5D-D544-89C6E7B05905}"/>
          </ac:spMkLst>
        </pc:spChg>
        <pc:graphicFrameChg chg="mod modGraphic">
          <ac:chgData name="Campbell Mcduling" userId="57426f2d-ba5b-493c-ae43-3847f52d7866" providerId="ADAL" clId="{0DDD38CA-39A1-6A44-AFE4-58FACCC86588}" dt="2022-10-02T10:02:45.897" v="2532" actId="14100"/>
          <ac:graphicFrameMkLst>
            <pc:docMk/>
            <pc:sldMk cId="569365965" sldId="4263"/>
            <ac:graphicFrameMk id="4" creationId="{023F93AE-6EEC-445A-0DB2-56894CE985B7}"/>
          </ac:graphicFrameMkLst>
        </pc:graphicFrameChg>
      </pc:sldChg>
      <pc:sldChg chg="modSp add del mod">
        <pc:chgData name="Campbell Mcduling" userId="57426f2d-ba5b-493c-ae43-3847f52d7866" providerId="ADAL" clId="{0DDD38CA-39A1-6A44-AFE4-58FACCC86588}" dt="2022-10-02T08:45:43.628" v="2199" actId="2696"/>
        <pc:sldMkLst>
          <pc:docMk/>
          <pc:sldMk cId="1178725154" sldId="4263"/>
        </pc:sldMkLst>
        <pc:spChg chg="mod">
          <ac:chgData name="Campbell Mcduling" userId="57426f2d-ba5b-493c-ae43-3847f52d7866" providerId="ADAL" clId="{0DDD38CA-39A1-6A44-AFE4-58FACCC86588}" dt="2022-10-02T08:45:26.777" v="2198" actId="20577"/>
          <ac:spMkLst>
            <pc:docMk/>
            <pc:sldMk cId="1178725154" sldId="4263"/>
            <ac:spMk id="8" creationId="{37C66E2B-7FF9-EC5D-D544-89C6E7B05905}"/>
          </ac:spMkLst>
        </pc:spChg>
      </pc:sldChg>
      <pc:sldChg chg="new del">
        <pc:chgData name="Campbell Mcduling" userId="57426f2d-ba5b-493c-ae43-3847f52d7866" providerId="ADAL" clId="{0DDD38CA-39A1-6A44-AFE4-58FACCC86588}" dt="2022-10-02T09:44:26.916" v="2206" actId="2696"/>
        <pc:sldMkLst>
          <pc:docMk/>
          <pc:sldMk cId="3216894614" sldId="4263"/>
        </pc:sldMkLst>
      </pc:sldChg>
      <pc:sldChg chg="addSp delSp modSp new mod">
        <pc:chgData name="Campbell Mcduling" userId="57426f2d-ba5b-493c-ae43-3847f52d7866" providerId="ADAL" clId="{0DDD38CA-39A1-6A44-AFE4-58FACCC86588}" dt="2022-10-03T09:37:55.503" v="3167" actId="1076"/>
        <pc:sldMkLst>
          <pc:docMk/>
          <pc:sldMk cId="3569922902" sldId="4263"/>
        </pc:sldMkLst>
        <pc:spChg chg="del mod">
          <ac:chgData name="Campbell Mcduling" userId="57426f2d-ba5b-493c-ae43-3847f52d7866" providerId="ADAL" clId="{0DDD38CA-39A1-6A44-AFE4-58FACCC86588}" dt="2022-10-03T09:29:31.304" v="3142" actId="478"/>
          <ac:spMkLst>
            <pc:docMk/>
            <pc:sldMk cId="3569922902" sldId="4263"/>
            <ac:spMk id="2" creationId="{C7E897EE-94B4-29BD-0CAA-0D3D7C762170}"/>
          </ac:spMkLst>
        </pc:spChg>
        <pc:spChg chg="add del mod">
          <ac:chgData name="Campbell Mcduling" userId="57426f2d-ba5b-493c-ae43-3847f52d7866" providerId="ADAL" clId="{0DDD38CA-39A1-6A44-AFE4-58FACCC86588}" dt="2022-10-03T09:29:17.884" v="3124"/>
          <ac:spMkLst>
            <pc:docMk/>
            <pc:sldMk cId="3569922902" sldId="4263"/>
            <ac:spMk id="3" creationId="{740C9A41-48F0-1D34-D364-9152E929A1EB}"/>
          </ac:spMkLst>
        </pc:spChg>
        <pc:spChg chg="add mod">
          <ac:chgData name="Campbell Mcduling" userId="57426f2d-ba5b-493c-ae43-3847f52d7866" providerId="ADAL" clId="{0DDD38CA-39A1-6A44-AFE4-58FACCC86588}" dt="2022-10-03T09:29:29.348" v="3141" actId="20577"/>
          <ac:spMkLst>
            <pc:docMk/>
            <pc:sldMk cId="3569922902" sldId="4263"/>
            <ac:spMk id="4" creationId="{51CA0028-8B69-8358-C481-446394ADFCF5}"/>
          </ac:spMkLst>
        </pc:spChg>
        <pc:picChg chg="add mod">
          <ac:chgData name="Campbell Mcduling" userId="57426f2d-ba5b-493c-ae43-3847f52d7866" providerId="ADAL" clId="{0DDD38CA-39A1-6A44-AFE4-58FACCC86588}" dt="2022-10-03T09:37:45.778" v="3165" actId="1076"/>
          <ac:picMkLst>
            <pc:docMk/>
            <pc:sldMk cId="3569922902" sldId="4263"/>
            <ac:picMk id="6" creationId="{05108603-FDCA-AEB7-072F-0E3951D9C9F2}"/>
          </ac:picMkLst>
        </pc:picChg>
        <pc:picChg chg="add mod">
          <ac:chgData name="Campbell Mcduling" userId="57426f2d-ba5b-493c-ae43-3847f52d7866" providerId="ADAL" clId="{0DDD38CA-39A1-6A44-AFE4-58FACCC86588}" dt="2022-10-03T09:37:50.326" v="3166" actId="1076"/>
          <ac:picMkLst>
            <pc:docMk/>
            <pc:sldMk cId="3569922902" sldId="4263"/>
            <ac:picMk id="8" creationId="{79F2E506-7554-FB46-E123-676BBDAED4BB}"/>
          </ac:picMkLst>
        </pc:picChg>
        <pc:picChg chg="add mod">
          <ac:chgData name="Campbell Mcduling" userId="57426f2d-ba5b-493c-ae43-3847f52d7866" providerId="ADAL" clId="{0DDD38CA-39A1-6A44-AFE4-58FACCC86588}" dt="2022-10-03T09:37:45.778" v="3165" actId="1076"/>
          <ac:picMkLst>
            <pc:docMk/>
            <pc:sldMk cId="3569922902" sldId="4263"/>
            <ac:picMk id="10" creationId="{7E01FF70-8CBC-A62A-54AC-506199C0CB52}"/>
          </ac:picMkLst>
        </pc:picChg>
        <pc:picChg chg="add mod">
          <ac:chgData name="Campbell Mcduling" userId="57426f2d-ba5b-493c-ae43-3847f52d7866" providerId="ADAL" clId="{0DDD38CA-39A1-6A44-AFE4-58FACCC86588}" dt="2022-10-03T09:37:55.503" v="3167" actId="1076"/>
          <ac:picMkLst>
            <pc:docMk/>
            <pc:sldMk cId="3569922902" sldId="4263"/>
            <ac:picMk id="12" creationId="{C5BB9A99-FBBC-FBA7-BFB8-35C399A79D65}"/>
          </ac:picMkLst>
        </pc:picChg>
        <pc:picChg chg="add mod">
          <ac:chgData name="Campbell Mcduling" userId="57426f2d-ba5b-493c-ae43-3847f52d7866" providerId="ADAL" clId="{0DDD38CA-39A1-6A44-AFE4-58FACCC86588}" dt="2022-10-03T09:37:45.778" v="3165" actId="1076"/>
          <ac:picMkLst>
            <pc:docMk/>
            <pc:sldMk cId="3569922902" sldId="4263"/>
            <ac:picMk id="14" creationId="{475CA3F9-1C7E-9525-F825-73394D5A0F9F}"/>
          </ac:picMkLst>
        </pc:picChg>
      </pc:sldChg>
      <pc:sldChg chg="addSp modSp add mod ord">
        <pc:chgData name="Campbell Mcduling" userId="57426f2d-ba5b-493c-ae43-3847f52d7866" providerId="ADAL" clId="{0DDD38CA-39A1-6A44-AFE4-58FACCC86588}" dt="2022-10-03T09:38:56.871" v="3181" actId="1076"/>
        <pc:sldMkLst>
          <pc:docMk/>
          <pc:sldMk cId="2191639152" sldId="4264"/>
        </pc:sldMkLst>
        <pc:picChg chg="add mod">
          <ac:chgData name="Campbell Mcduling" userId="57426f2d-ba5b-493c-ae43-3847f52d7866" providerId="ADAL" clId="{0DDD38CA-39A1-6A44-AFE4-58FACCC86588}" dt="2022-10-03T09:38:56.871" v="3181" actId="1076"/>
          <ac:picMkLst>
            <pc:docMk/>
            <pc:sldMk cId="2191639152" sldId="4264"/>
            <ac:picMk id="3" creationId="{2C607433-8F35-0875-16A9-F5DE970D16BC}"/>
          </ac:picMkLst>
        </pc:picChg>
        <pc:picChg chg="add mod">
          <ac:chgData name="Campbell Mcduling" userId="57426f2d-ba5b-493c-ae43-3847f52d7866" providerId="ADAL" clId="{0DDD38CA-39A1-6A44-AFE4-58FACCC86588}" dt="2022-10-03T09:38:54.586" v="3180" actId="1076"/>
          <ac:picMkLst>
            <pc:docMk/>
            <pc:sldMk cId="2191639152" sldId="4264"/>
            <ac:picMk id="6" creationId="{2EC9A8D5-36B6-095C-6DF9-9DCAC02A2E7A}"/>
          </ac:picMkLst>
        </pc:picChg>
        <pc:picChg chg="add mod">
          <ac:chgData name="Campbell Mcduling" userId="57426f2d-ba5b-493c-ae43-3847f52d7866" providerId="ADAL" clId="{0DDD38CA-39A1-6A44-AFE4-58FACCC86588}" dt="2022-10-03T09:38:52.521" v="3179" actId="1076"/>
          <ac:picMkLst>
            <pc:docMk/>
            <pc:sldMk cId="2191639152" sldId="4264"/>
            <ac:picMk id="8" creationId="{21EB2AB2-E330-5177-4275-97709C1AC41C}"/>
          </ac:picMkLst>
        </pc:picChg>
      </pc:sldChg>
      <pc:sldChg chg="delSp modSp add mod">
        <pc:chgData name="Campbell Mcduling" userId="57426f2d-ba5b-493c-ae43-3847f52d7866" providerId="ADAL" clId="{0DDD38CA-39A1-6A44-AFE4-58FACCC86588}" dt="2022-10-03T13:50:56.993" v="3638" actId="20577"/>
        <pc:sldMkLst>
          <pc:docMk/>
          <pc:sldMk cId="1951699544" sldId="4265"/>
        </pc:sldMkLst>
        <pc:spChg chg="mod">
          <ac:chgData name="Campbell Mcduling" userId="57426f2d-ba5b-493c-ae43-3847f52d7866" providerId="ADAL" clId="{0DDD38CA-39A1-6A44-AFE4-58FACCC86588}" dt="2022-10-03T13:50:56.993" v="3638" actId="20577"/>
          <ac:spMkLst>
            <pc:docMk/>
            <pc:sldMk cId="1951699544" sldId="4265"/>
            <ac:spMk id="3" creationId="{D5E84FB8-5F98-EDFA-1E84-3BA03BC5D292}"/>
          </ac:spMkLst>
        </pc:spChg>
        <pc:spChg chg="del">
          <ac:chgData name="Campbell Mcduling" userId="57426f2d-ba5b-493c-ae43-3847f52d7866" providerId="ADAL" clId="{0DDD38CA-39A1-6A44-AFE4-58FACCC86588}" dt="2022-10-03T13:44:47.822" v="3423" actId="478"/>
          <ac:spMkLst>
            <pc:docMk/>
            <pc:sldMk cId="1951699544" sldId="4265"/>
            <ac:spMk id="4" creationId="{127CFF36-A5F1-C3E2-0A60-AE04D516A7A9}"/>
          </ac:spMkLst>
        </pc:spChg>
        <pc:spChg chg="mod">
          <ac:chgData name="Campbell Mcduling" userId="57426f2d-ba5b-493c-ae43-3847f52d7866" providerId="ADAL" clId="{0DDD38CA-39A1-6A44-AFE4-58FACCC86588}" dt="2022-10-03T13:44:43.705" v="3422" actId="20577"/>
          <ac:spMkLst>
            <pc:docMk/>
            <pc:sldMk cId="1951699544" sldId="4265"/>
            <ac:spMk id="8" creationId="{37C66E2B-7FF9-EC5D-D544-89C6E7B0590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491D9-EA76-9644-88C5-B62AB9287CB1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780920-3FD9-4740-994B-66B8C28D4535}">
      <dgm:prSet phldrT="[Text]"/>
      <dgm:spPr/>
      <dgm:t>
        <a:bodyPr/>
        <a:lstStyle/>
        <a:p>
          <a:r>
            <a:rPr lang="en-GB" dirty="0"/>
            <a:t>Item reliability analysis</a:t>
          </a:r>
        </a:p>
      </dgm:t>
    </dgm:pt>
    <dgm:pt modelId="{201ADCB7-6EEF-D840-8AC5-74BA8D158411}" type="parTrans" cxnId="{C4ADA629-E38C-4348-AFF2-2C927B823EC7}">
      <dgm:prSet/>
      <dgm:spPr/>
      <dgm:t>
        <a:bodyPr/>
        <a:lstStyle/>
        <a:p>
          <a:endParaRPr lang="en-GB"/>
        </a:p>
      </dgm:t>
    </dgm:pt>
    <dgm:pt modelId="{136F4C60-94D5-254F-A3D2-8F2CEBE1F5FF}" type="sibTrans" cxnId="{C4ADA629-E38C-4348-AFF2-2C927B823EC7}">
      <dgm:prSet/>
      <dgm:spPr/>
      <dgm:t>
        <a:bodyPr/>
        <a:lstStyle/>
        <a:p>
          <a:endParaRPr lang="en-GB"/>
        </a:p>
      </dgm:t>
    </dgm:pt>
    <dgm:pt modelId="{912F581E-CF86-AA4F-8BE7-A5BB00FE4AAC}">
      <dgm:prSet phldrT="[Text]"/>
      <dgm:spPr/>
      <dgm:t>
        <a:bodyPr/>
        <a:lstStyle/>
        <a:p>
          <a:r>
            <a:rPr lang="en-GB" dirty="0"/>
            <a:t>Assess internal consistency of Likert scales (CFA and Cronbach’s alpha)</a:t>
          </a:r>
        </a:p>
      </dgm:t>
    </dgm:pt>
    <dgm:pt modelId="{5015055B-7E3C-894A-BFFB-3204F826E426}" type="parTrans" cxnId="{FAC1FEE5-486C-0C47-9900-6EBBA9FF8BDF}">
      <dgm:prSet/>
      <dgm:spPr/>
      <dgm:t>
        <a:bodyPr/>
        <a:lstStyle/>
        <a:p>
          <a:endParaRPr lang="en-GB"/>
        </a:p>
      </dgm:t>
    </dgm:pt>
    <dgm:pt modelId="{EC67EA46-8C49-8945-AB3B-A161905C9E33}" type="sibTrans" cxnId="{FAC1FEE5-486C-0C47-9900-6EBBA9FF8BDF}">
      <dgm:prSet/>
      <dgm:spPr/>
      <dgm:t>
        <a:bodyPr/>
        <a:lstStyle/>
        <a:p>
          <a:endParaRPr lang="en-GB"/>
        </a:p>
      </dgm:t>
    </dgm:pt>
    <dgm:pt modelId="{C9E57056-7E40-8948-8C08-51C08CB62B4C}">
      <dgm:prSet phldrT="[Text]"/>
      <dgm:spPr/>
      <dgm:t>
        <a:bodyPr/>
        <a:lstStyle/>
        <a:p>
          <a:r>
            <a:rPr lang="en-GB" dirty="0"/>
            <a:t>Assess risk factors for baseline scales</a:t>
          </a:r>
        </a:p>
      </dgm:t>
    </dgm:pt>
    <dgm:pt modelId="{D1BA4EDD-3D50-3448-A467-8DDA32BBCF84}" type="parTrans" cxnId="{AE29196C-99D2-4E4E-A0A1-A4A50C5D1EFB}">
      <dgm:prSet/>
      <dgm:spPr/>
      <dgm:t>
        <a:bodyPr/>
        <a:lstStyle/>
        <a:p>
          <a:endParaRPr lang="en-GB"/>
        </a:p>
      </dgm:t>
    </dgm:pt>
    <dgm:pt modelId="{E164FD3F-A0C6-A04C-A4B1-1EF5A30A9CEC}" type="sibTrans" cxnId="{AE29196C-99D2-4E4E-A0A1-A4A50C5D1EFB}">
      <dgm:prSet/>
      <dgm:spPr/>
      <dgm:t>
        <a:bodyPr/>
        <a:lstStyle/>
        <a:p>
          <a:endParaRPr lang="en-GB"/>
        </a:p>
      </dgm:t>
    </dgm:pt>
    <dgm:pt modelId="{CAEC8449-7F13-094E-93E0-AB45CD6D48AB}">
      <dgm:prSet/>
      <dgm:spPr/>
      <dgm:t>
        <a:bodyPr/>
        <a:lstStyle/>
        <a:p>
          <a:r>
            <a:rPr lang="en-GB" dirty="0"/>
            <a:t>Mixed effect models</a:t>
          </a:r>
        </a:p>
      </dgm:t>
    </dgm:pt>
    <dgm:pt modelId="{719A5B40-7E15-3F42-BBB2-B9083B084D0A}" type="parTrans" cxnId="{9FFF6E4C-0C39-1A4B-9055-476DC27A77E3}">
      <dgm:prSet/>
      <dgm:spPr/>
      <dgm:t>
        <a:bodyPr/>
        <a:lstStyle/>
        <a:p>
          <a:endParaRPr lang="en-GB"/>
        </a:p>
      </dgm:t>
    </dgm:pt>
    <dgm:pt modelId="{2B397D23-D07F-6C4F-A559-E8002E728477}" type="sibTrans" cxnId="{9FFF6E4C-0C39-1A4B-9055-476DC27A77E3}">
      <dgm:prSet/>
      <dgm:spPr/>
      <dgm:t>
        <a:bodyPr/>
        <a:lstStyle/>
        <a:p>
          <a:endParaRPr lang="en-GB"/>
        </a:p>
      </dgm:t>
    </dgm:pt>
    <dgm:pt modelId="{2EEAF228-E0A6-D540-83ED-E60E872EDC25}">
      <dgm:prSet/>
      <dgm:spPr/>
      <dgm:t>
        <a:bodyPr/>
        <a:lstStyle/>
        <a:p>
          <a:r>
            <a:rPr lang="en-GB" dirty="0"/>
            <a:t>Ordinal mixed effect models</a:t>
          </a:r>
        </a:p>
      </dgm:t>
    </dgm:pt>
    <dgm:pt modelId="{7DED4C0D-ED01-CA42-B193-D101B1B5FA85}" type="parTrans" cxnId="{7B991CBC-A1AB-9C40-A98E-74FDD9DA0A10}">
      <dgm:prSet/>
      <dgm:spPr/>
      <dgm:t>
        <a:bodyPr/>
        <a:lstStyle/>
        <a:p>
          <a:endParaRPr lang="en-GB"/>
        </a:p>
      </dgm:t>
    </dgm:pt>
    <dgm:pt modelId="{B5A9A891-122A-9A43-8BD6-19D3341FD04E}" type="sibTrans" cxnId="{7B991CBC-A1AB-9C40-A98E-74FDD9DA0A10}">
      <dgm:prSet/>
      <dgm:spPr/>
      <dgm:t>
        <a:bodyPr/>
        <a:lstStyle/>
        <a:p>
          <a:endParaRPr lang="en-GB"/>
        </a:p>
      </dgm:t>
    </dgm:pt>
    <dgm:pt modelId="{6A8CB5BB-BB5C-5C47-9FD8-F52E4D4FF13E}">
      <dgm:prSet/>
      <dgm:spPr/>
      <dgm:t>
        <a:bodyPr/>
        <a:lstStyle/>
        <a:p>
          <a:r>
            <a:rPr lang="en-GB" dirty="0"/>
            <a:t>Model repeated measurements, incorporate within-subject correlation</a:t>
          </a:r>
        </a:p>
      </dgm:t>
    </dgm:pt>
    <dgm:pt modelId="{EFD54090-DBA9-D141-9F57-C7C91F12D47B}" type="parTrans" cxnId="{0B85CE96-2888-0249-B4E9-E5CE64FADEC2}">
      <dgm:prSet/>
      <dgm:spPr/>
      <dgm:t>
        <a:bodyPr/>
        <a:lstStyle/>
        <a:p>
          <a:endParaRPr lang="en-GB"/>
        </a:p>
      </dgm:t>
    </dgm:pt>
    <dgm:pt modelId="{4E0386B8-0BFF-D64D-AB84-921336FA1704}" type="sibTrans" cxnId="{0B85CE96-2888-0249-B4E9-E5CE64FADEC2}">
      <dgm:prSet/>
      <dgm:spPr/>
      <dgm:t>
        <a:bodyPr/>
        <a:lstStyle/>
        <a:p>
          <a:endParaRPr lang="en-GB"/>
        </a:p>
      </dgm:t>
    </dgm:pt>
    <dgm:pt modelId="{FC1C46C3-0AE9-7749-99C0-15DFF1A26CAC}">
      <dgm:prSet phldrT="[Text]"/>
      <dgm:spPr/>
      <dgm:t>
        <a:bodyPr/>
        <a:lstStyle/>
        <a:p>
          <a:r>
            <a:rPr lang="en-GB" dirty="0"/>
            <a:t>Generalised linear models</a:t>
          </a:r>
        </a:p>
      </dgm:t>
    </dgm:pt>
    <dgm:pt modelId="{FE97EF73-DAD4-7A46-84D0-75CFF193FE07}" type="sibTrans" cxnId="{182C99FE-3BEC-9444-B396-4C024FD4B45F}">
      <dgm:prSet/>
      <dgm:spPr/>
      <dgm:t>
        <a:bodyPr/>
        <a:lstStyle/>
        <a:p>
          <a:endParaRPr lang="en-GB"/>
        </a:p>
      </dgm:t>
    </dgm:pt>
    <dgm:pt modelId="{831670F9-4DFD-DF4F-9CEE-25476319D7F8}" type="parTrans" cxnId="{182C99FE-3BEC-9444-B396-4C024FD4B45F}">
      <dgm:prSet/>
      <dgm:spPr/>
      <dgm:t>
        <a:bodyPr/>
        <a:lstStyle/>
        <a:p>
          <a:endParaRPr lang="en-GB"/>
        </a:p>
      </dgm:t>
    </dgm:pt>
    <dgm:pt modelId="{87F540D3-4320-8944-8264-19F4ABEDD11E}">
      <dgm:prSet phldrT="[Text]"/>
      <dgm:spPr/>
      <dgm:t>
        <a:bodyPr/>
        <a:lstStyle/>
        <a:p>
          <a:r>
            <a:rPr lang="en-GB" dirty="0"/>
            <a:t>Model changes in scales as response</a:t>
          </a:r>
        </a:p>
      </dgm:t>
    </dgm:pt>
    <dgm:pt modelId="{BB96F554-BB88-E643-8FA6-0E32ADAD7C4A}" type="parTrans" cxnId="{27F348B9-41D0-5548-90A8-39CE01376CEC}">
      <dgm:prSet/>
      <dgm:spPr/>
      <dgm:t>
        <a:bodyPr/>
        <a:lstStyle/>
        <a:p>
          <a:endParaRPr lang="en-GB"/>
        </a:p>
      </dgm:t>
    </dgm:pt>
    <dgm:pt modelId="{493994CB-9630-394C-8156-812DAF581F87}" type="sibTrans" cxnId="{27F348B9-41D0-5548-90A8-39CE01376CEC}">
      <dgm:prSet/>
      <dgm:spPr/>
      <dgm:t>
        <a:bodyPr/>
        <a:lstStyle/>
        <a:p>
          <a:endParaRPr lang="en-GB"/>
        </a:p>
      </dgm:t>
    </dgm:pt>
    <dgm:pt modelId="{FF992C66-E197-C648-AF80-3EE75AEBC365}">
      <dgm:prSet/>
      <dgm:spPr/>
      <dgm:t>
        <a:bodyPr/>
        <a:lstStyle/>
        <a:p>
          <a:r>
            <a:rPr lang="en-GB" dirty="0"/>
            <a:t>Model those items within scales where internal consistency cannot be validated</a:t>
          </a:r>
        </a:p>
      </dgm:t>
    </dgm:pt>
    <dgm:pt modelId="{C87A2B19-A0EE-924C-9116-3EDC52336E42}" type="parTrans" cxnId="{F6AF07C9-523A-6B42-AC2F-A9E75837257D}">
      <dgm:prSet/>
      <dgm:spPr/>
      <dgm:t>
        <a:bodyPr/>
        <a:lstStyle/>
        <a:p>
          <a:endParaRPr lang="en-GB"/>
        </a:p>
      </dgm:t>
    </dgm:pt>
    <dgm:pt modelId="{A70F28F4-8189-724A-B948-1DA65289592A}" type="sibTrans" cxnId="{F6AF07C9-523A-6B42-AC2F-A9E75837257D}">
      <dgm:prSet/>
      <dgm:spPr/>
      <dgm:t>
        <a:bodyPr/>
        <a:lstStyle/>
        <a:p>
          <a:endParaRPr lang="en-GB"/>
        </a:p>
      </dgm:t>
    </dgm:pt>
    <dgm:pt modelId="{9E30768B-6680-D148-9748-7E098BA3F880}">
      <dgm:prSet/>
      <dgm:spPr/>
      <dgm:t>
        <a:bodyPr/>
        <a:lstStyle/>
        <a:p>
          <a:r>
            <a:rPr lang="en-GB" dirty="0"/>
            <a:t>Assess impact of moderators</a:t>
          </a:r>
        </a:p>
      </dgm:t>
    </dgm:pt>
    <dgm:pt modelId="{D07610A1-C485-B040-B57C-33BADCEA5114}" type="parTrans" cxnId="{404E0EDD-F5BC-6046-849F-271ADA40DBCB}">
      <dgm:prSet/>
      <dgm:spPr/>
      <dgm:t>
        <a:bodyPr/>
        <a:lstStyle/>
        <a:p>
          <a:endParaRPr lang="en-GB"/>
        </a:p>
      </dgm:t>
    </dgm:pt>
    <dgm:pt modelId="{9B1EF208-E231-5E45-B278-08A09FD2CEB9}" type="sibTrans" cxnId="{404E0EDD-F5BC-6046-849F-271ADA40DBCB}">
      <dgm:prSet/>
      <dgm:spPr/>
      <dgm:t>
        <a:bodyPr/>
        <a:lstStyle/>
        <a:p>
          <a:endParaRPr lang="en-GB"/>
        </a:p>
      </dgm:t>
    </dgm:pt>
    <dgm:pt modelId="{F642D448-42E6-C24C-AA8E-D3770A53F682}">
      <dgm:prSet/>
      <dgm:spPr/>
      <dgm:t>
        <a:bodyPr/>
        <a:lstStyle/>
        <a:p>
          <a:r>
            <a:rPr lang="en-GB" dirty="0"/>
            <a:t>Assess impact of program/time </a:t>
          </a:r>
        </a:p>
      </dgm:t>
    </dgm:pt>
    <dgm:pt modelId="{7F0267BD-E36D-BB4E-B2D4-E9645332CBBB}" type="parTrans" cxnId="{48232B81-D78C-A247-91D1-97F5ACB5BCA2}">
      <dgm:prSet/>
      <dgm:spPr/>
      <dgm:t>
        <a:bodyPr/>
        <a:lstStyle/>
        <a:p>
          <a:endParaRPr lang="en-GB"/>
        </a:p>
      </dgm:t>
    </dgm:pt>
    <dgm:pt modelId="{151E2BF9-A622-1348-AA31-F6324C8C29C7}" type="sibTrans" cxnId="{48232B81-D78C-A247-91D1-97F5ACB5BCA2}">
      <dgm:prSet/>
      <dgm:spPr/>
      <dgm:t>
        <a:bodyPr/>
        <a:lstStyle/>
        <a:p>
          <a:endParaRPr lang="en-GB"/>
        </a:p>
      </dgm:t>
    </dgm:pt>
    <dgm:pt modelId="{F0BCC3C6-0957-7D44-B2F0-BEBEC028590A}">
      <dgm:prSet/>
      <dgm:spPr/>
      <dgm:t>
        <a:bodyPr/>
        <a:lstStyle/>
        <a:p>
          <a:endParaRPr lang="en-GB" dirty="0"/>
        </a:p>
      </dgm:t>
    </dgm:pt>
    <dgm:pt modelId="{2BAAD22B-20A8-8846-8FAA-F30D9BCF5E49}" type="parTrans" cxnId="{3F00AD8F-1568-624C-B53B-EB58DD25687B}">
      <dgm:prSet/>
      <dgm:spPr/>
      <dgm:t>
        <a:bodyPr/>
        <a:lstStyle/>
        <a:p>
          <a:endParaRPr lang="en-GB"/>
        </a:p>
      </dgm:t>
    </dgm:pt>
    <dgm:pt modelId="{302FB751-3031-B34B-8A36-FC5AF9E0A060}" type="sibTrans" cxnId="{3F00AD8F-1568-624C-B53B-EB58DD25687B}">
      <dgm:prSet/>
      <dgm:spPr/>
      <dgm:t>
        <a:bodyPr/>
        <a:lstStyle/>
        <a:p>
          <a:endParaRPr lang="en-GB"/>
        </a:p>
      </dgm:t>
    </dgm:pt>
    <dgm:pt modelId="{74692E70-2E76-144E-833B-8594987A18F7}" type="pres">
      <dgm:prSet presAssocID="{C8F491D9-EA76-9644-88C5-B62AB9287CB1}" presName="linear" presStyleCnt="0">
        <dgm:presLayoutVars>
          <dgm:animLvl val="lvl"/>
          <dgm:resizeHandles val="exact"/>
        </dgm:presLayoutVars>
      </dgm:prSet>
      <dgm:spPr/>
    </dgm:pt>
    <dgm:pt modelId="{C4C3D5C2-F979-0744-9191-AC8EF7CB3E30}" type="pres">
      <dgm:prSet presAssocID="{31780920-3FD9-4740-994B-66B8C28D45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A36163-4652-1940-A414-E27E5E54F250}" type="pres">
      <dgm:prSet presAssocID="{31780920-3FD9-4740-994B-66B8C28D4535}" presName="childText" presStyleLbl="revTx" presStyleIdx="0" presStyleCnt="4">
        <dgm:presLayoutVars>
          <dgm:bulletEnabled val="1"/>
        </dgm:presLayoutVars>
      </dgm:prSet>
      <dgm:spPr/>
    </dgm:pt>
    <dgm:pt modelId="{D6232202-4012-A74F-8B2F-D3A164E80448}" type="pres">
      <dgm:prSet presAssocID="{FC1C46C3-0AE9-7749-99C0-15DFF1A26C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106EFE-5742-2342-8D86-C689E1558B67}" type="pres">
      <dgm:prSet presAssocID="{FC1C46C3-0AE9-7749-99C0-15DFF1A26CAC}" presName="childText" presStyleLbl="revTx" presStyleIdx="1" presStyleCnt="4">
        <dgm:presLayoutVars>
          <dgm:bulletEnabled val="1"/>
        </dgm:presLayoutVars>
      </dgm:prSet>
      <dgm:spPr/>
    </dgm:pt>
    <dgm:pt modelId="{57B1C4A8-8125-4441-B5A2-C70E18E0A8AD}" type="pres">
      <dgm:prSet presAssocID="{CAEC8449-7F13-094E-93E0-AB45CD6D48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F1431D-F04B-F342-A5FE-CB65E6BF6D42}" type="pres">
      <dgm:prSet presAssocID="{CAEC8449-7F13-094E-93E0-AB45CD6D48AB}" presName="childText" presStyleLbl="revTx" presStyleIdx="2" presStyleCnt="4">
        <dgm:presLayoutVars>
          <dgm:bulletEnabled val="1"/>
        </dgm:presLayoutVars>
      </dgm:prSet>
      <dgm:spPr/>
    </dgm:pt>
    <dgm:pt modelId="{3AC72FF1-02A8-FF48-BA0B-CEB9C09D7537}" type="pres">
      <dgm:prSet presAssocID="{2EEAF228-E0A6-D540-83ED-E60E872EDC2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EC15E8A-DA06-5148-91CA-5A2D80D37E19}" type="pres">
      <dgm:prSet presAssocID="{2EEAF228-E0A6-D540-83ED-E60E872EDC2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D51C425-4540-DE49-A406-704EE0F85216}" type="presOf" srcId="{912F581E-CF86-AA4F-8BE7-A5BB00FE4AAC}" destId="{24A36163-4652-1940-A414-E27E5E54F250}" srcOrd="0" destOrd="0" presId="urn:microsoft.com/office/officeart/2005/8/layout/vList2"/>
    <dgm:cxn modelId="{C4ADA629-E38C-4348-AFF2-2C927B823EC7}" srcId="{C8F491D9-EA76-9644-88C5-B62AB9287CB1}" destId="{31780920-3FD9-4740-994B-66B8C28D4535}" srcOrd="0" destOrd="0" parTransId="{201ADCB7-6EEF-D840-8AC5-74BA8D158411}" sibTransId="{136F4C60-94D5-254F-A3D2-8F2CEBE1F5FF}"/>
    <dgm:cxn modelId="{0953F830-E73C-F84A-9C64-CB51A52CA07A}" type="presOf" srcId="{2EEAF228-E0A6-D540-83ED-E60E872EDC25}" destId="{3AC72FF1-02A8-FF48-BA0B-CEB9C09D7537}" srcOrd="0" destOrd="0" presId="urn:microsoft.com/office/officeart/2005/8/layout/vList2"/>
    <dgm:cxn modelId="{35B98E34-730E-2643-92CB-BE6A5A4C22E7}" type="presOf" srcId="{C9E57056-7E40-8948-8C08-51C08CB62B4C}" destId="{FB106EFE-5742-2342-8D86-C689E1558B67}" srcOrd="0" destOrd="0" presId="urn:microsoft.com/office/officeart/2005/8/layout/vList2"/>
    <dgm:cxn modelId="{929D2F3C-78EA-5C45-A3F3-3DAEC94B9445}" type="presOf" srcId="{87F540D3-4320-8944-8264-19F4ABEDD11E}" destId="{FB106EFE-5742-2342-8D86-C689E1558B67}" srcOrd="0" destOrd="1" presId="urn:microsoft.com/office/officeart/2005/8/layout/vList2"/>
    <dgm:cxn modelId="{9FFF6E4C-0C39-1A4B-9055-476DC27A77E3}" srcId="{C8F491D9-EA76-9644-88C5-B62AB9287CB1}" destId="{CAEC8449-7F13-094E-93E0-AB45CD6D48AB}" srcOrd="2" destOrd="0" parTransId="{719A5B40-7E15-3F42-BBB2-B9083B084D0A}" sibTransId="{2B397D23-D07F-6C4F-A559-E8002E728477}"/>
    <dgm:cxn modelId="{FED92655-128F-764D-8A7A-4BDD0A6D7221}" type="presOf" srcId="{CAEC8449-7F13-094E-93E0-AB45CD6D48AB}" destId="{57B1C4A8-8125-4441-B5A2-C70E18E0A8AD}" srcOrd="0" destOrd="0" presId="urn:microsoft.com/office/officeart/2005/8/layout/vList2"/>
    <dgm:cxn modelId="{AE29196C-99D2-4E4E-A0A1-A4A50C5D1EFB}" srcId="{FC1C46C3-0AE9-7749-99C0-15DFF1A26CAC}" destId="{C9E57056-7E40-8948-8C08-51C08CB62B4C}" srcOrd="0" destOrd="0" parTransId="{D1BA4EDD-3D50-3448-A467-8DDA32BBCF84}" sibTransId="{E164FD3F-A0C6-A04C-A4B1-1EF5A30A9CEC}"/>
    <dgm:cxn modelId="{9ABCB271-FB1F-6844-8724-A28298ED407A}" type="presOf" srcId="{31780920-3FD9-4740-994B-66B8C28D4535}" destId="{C4C3D5C2-F979-0744-9191-AC8EF7CB3E30}" srcOrd="0" destOrd="0" presId="urn:microsoft.com/office/officeart/2005/8/layout/vList2"/>
    <dgm:cxn modelId="{3136D576-1EB0-C34B-A7E0-99BE8708A0A7}" type="presOf" srcId="{F0BCC3C6-0957-7D44-B2F0-BEBEC028590A}" destId="{2CF1431D-F04B-F342-A5FE-CB65E6BF6D42}" srcOrd="0" destOrd="3" presId="urn:microsoft.com/office/officeart/2005/8/layout/vList2"/>
    <dgm:cxn modelId="{48232B81-D78C-A247-91D1-97F5ACB5BCA2}" srcId="{CAEC8449-7F13-094E-93E0-AB45CD6D48AB}" destId="{F642D448-42E6-C24C-AA8E-D3770A53F682}" srcOrd="1" destOrd="0" parTransId="{7F0267BD-E36D-BB4E-B2D4-E9645332CBBB}" sibTransId="{151E2BF9-A622-1348-AA31-F6324C8C29C7}"/>
    <dgm:cxn modelId="{4D03D885-F2CA-E145-B961-546ECF864F1E}" type="presOf" srcId="{6A8CB5BB-BB5C-5C47-9FD8-F52E4D4FF13E}" destId="{2CF1431D-F04B-F342-A5FE-CB65E6BF6D42}" srcOrd="0" destOrd="0" presId="urn:microsoft.com/office/officeart/2005/8/layout/vList2"/>
    <dgm:cxn modelId="{D494AF89-61C3-334D-8E0D-C7209E0CC11F}" type="presOf" srcId="{F642D448-42E6-C24C-AA8E-D3770A53F682}" destId="{2CF1431D-F04B-F342-A5FE-CB65E6BF6D42}" srcOrd="0" destOrd="1" presId="urn:microsoft.com/office/officeart/2005/8/layout/vList2"/>
    <dgm:cxn modelId="{3F00AD8F-1568-624C-B53B-EB58DD25687B}" srcId="{CAEC8449-7F13-094E-93E0-AB45CD6D48AB}" destId="{F0BCC3C6-0957-7D44-B2F0-BEBEC028590A}" srcOrd="3" destOrd="0" parTransId="{2BAAD22B-20A8-8846-8FAA-F30D9BCF5E49}" sibTransId="{302FB751-3031-B34B-8A36-FC5AF9E0A060}"/>
    <dgm:cxn modelId="{0B85CE96-2888-0249-B4E9-E5CE64FADEC2}" srcId="{CAEC8449-7F13-094E-93E0-AB45CD6D48AB}" destId="{6A8CB5BB-BB5C-5C47-9FD8-F52E4D4FF13E}" srcOrd="0" destOrd="0" parTransId="{EFD54090-DBA9-D141-9F57-C7C91F12D47B}" sibTransId="{4E0386B8-0BFF-D64D-AB84-921336FA1704}"/>
    <dgm:cxn modelId="{576B2897-7A3F-BA4C-A8B4-FD42E57D7A7D}" type="presOf" srcId="{C8F491D9-EA76-9644-88C5-B62AB9287CB1}" destId="{74692E70-2E76-144E-833B-8594987A18F7}" srcOrd="0" destOrd="0" presId="urn:microsoft.com/office/officeart/2005/8/layout/vList2"/>
    <dgm:cxn modelId="{26FA2AAF-9BE9-944A-9932-B5F5F34D05C5}" type="presOf" srcId="{FC1C46C3-0AE9-7749-99C0-15DFF1A26CAC}" destId="{D6232202-4012-A74F-8B2F-D3A164E80448}" srcOrd="0" destOrd="0" presId="urn:microsoft.com/office/officeart/2005/8/layout/vList2"/>
    <dgm:cxn modelId="{8D3DC7B5-7BB4-164E-993D-3974F860F0F7}" type="presOf" srcId="{9E30768B-6680-D148-9748-7E098BA3F880}" destId="{2CF1431D-F04B-F342-A5FE-CB65E6BF6D42}" srcOrd="0" destOrd="2" presId="urn:microsoft.com/office/officeart/2005/8/layout/vList2"/>
    <dgm:cxn modelId="{27F348B9-41D0-5548-90A8-39CE01376CEC}" srcId="{FC1C46C3-0AE9-7749-99C0-15DFF1A26CAC}" destId="{87F540D3-4320-8944-8264-19F4ABEDD11E}" srcOrd="1" destOrd="0" parTransId="{BB96F554-BB88-E643-8FA6-0E32ADAD7C4A}" sibTransId="{493994CB-9630-394C-8156-812DAF581F87}"/>
    <dgm:cxn modelId="{7B991CBC-A1AB-9C40-A98E-74FDD9DA0A10}" srcId="{C8F491D9-EA76-9644-88C5-B62AB9287CB1}" destId="{2EEAF228-E0A6-D540-83ED-E60E872EDC25}" srcOrd="3" destOrd="0" parTransId="{7DED4C0D-ED01-CA42-B193-D101B1B5FA85}" sibTransId="{B5A9A891-122A-9A43-8BD6-19D3341FD04E}"/>
    <dgm:cxn modelId="{F6AF07C9-523A-6B42-AC2F-A9E75837257D}" srcId="{2EEAF228-E0A6-D540-83ED-E60E872EDC25}" destId="{FF992C66-E197-C648-AF80-3EE75AEBC365}" srcOrd="0" destOrd="0" parTransId="{C87A2B19-A0EE-924C-9116-3EDC52336E42}" sibTransId="{A70F28F4-8189-724A-B948-1DA65289592A}"/>
    <dgm:cxn modelId="{29FDF4DC-5E7E-9F49-AA38-767BD1AD2F54}" type="presOf" srcId="{FF992C66-E197-C648-AF80-3EE75AEBC365}" destId="{1EC15E8A-DA06-5148-91CA-5A2D80D37E19}" srcOrd="0" destOrd="0" presId="urn:microsoft.com/office/officeart/2005/8/layout/vList2"/>
    <dgm:cxn modelId="{404E0EDD-F5BC-6046-849F-271ADA40DBCB}" srcId="{CAEC8449-7F13-094E-93E0-AB45CD6D48AB}" destId="{9E30768B-6680-D148-9748-7E098BA3F880}" srcOrd="2" destOrd="0" parTransId="{D07610A1-C485-B040-B57C-33BADCEA5114}" sibTransId="{9B1EF208-E231-5E45-B278-08A09FD2CEB9}"/>
    <dgm:cxn modelId="{FAC1FEE5-486C-0C47-9900-6EBBA9FF8BDF}" srcId="{31780920-3FD9-4740-994B-66B8C28D4535}" destId="{912F581E-CF86-AA4F-8BE7-A5BB00FE4AAC}" srcOrd="0" destOrd="0" parTransId="{5015055B-7E3C-894A-BFFB-3204F826E426}" sibTransId="{EC67EA46-8C49-8945-AB3B-A161905C9E33}"/>
    <dgm:cxn modelId="{182C99FE-3BEC-9444-B396-4C024FD4B45F}" srcId="{C8F491D9-EA76-9644-88C5-B62AB9287CB1}" destId="{FC1C46C3-0AE9-7749-99C0-15DFF1A26CAC}" srcOrd="1" destOrd="0" parTransId="{831670F9-4DFD-DF4F-9CEE-25476319D7F8}" sibTransId="{FE97EF73-DAD4-7A46-84D0-75CFF193FE07}"/>
    <dgm:cxn modelId="{0DC7501F-60B7-8D44-AA19-66AAEEDF89C3}" type="presParOf" srcId="{74692E70-2E76-144E-833B-8594987A18F7}" destId="{C4C3D5C2-F979-0744-9191-AC8EF7CB3E30}" srcOrd="0" destOrd="0" presId="urn:microsoft.com/office/officeart/2005/8/layout/vList2"/>
    <dgm:cxn modelId="{4C7E14DD-2D6C-394D-ABC5-760410BE3688}" type="presParOf" srcId="{74692E70-2E76-144E-833B-8594987A18F7}" destId="{24A36163-4652-1940-A414-E27E5E54F250}" srcOrd="1" destOrd="0" presId="urn:microsoft.com/office/officeart/2005/8/layout/vList2"/>
    <dgm:cxn modelId="{6436B464-8908-774F-8FA5-6099BE804223}" type="presParOf" srcId="{74692E70-2E76-144E-833B-8594987A18F7}" destId="{D6232202-4012-A74F-8B2F-D3A164E80448}" srcOrd="2" destOrd="0" presId="urn:microsoft.com/office/officeart/2005/8/layout/vList2"/>
    <dgm:cxn modelId="{8F366FDB-C238-3742-8794-C71E1BEC7368}" type="presParOf" srcId="{74692E70-2E76-144E-833B-8594987A18F7}" destId="{FB106EFE-5742-2342-8D86-C689E1558B67}" srcOrd="3" destOrd="0" presId="urn:microsoft.com/office/officeart/2005/8/layout/vList2"/>
    <dgm:cxn modelId="{83668EBE-D22E-0D41-94CD-8F8B0A33755D}" type="presParOf" srcId="{74692E70-2E76-144E-833B-8594987A18F7}" destId="{57B1C4A8-8125-4441-B5A2-C70E18E0A8AD}" srcOrd="4" destOrd="0" presId="urn:microsoft.com/office/officeart/2005/8/layout/vList2"/>
    <dgm:cxn modelId="{BBFCAA7F-137C-C346-9DD7-CDB5124EDC54}" type="presParOf" srcId="{74692E70-2E76-144E-833B-8594987A18F7}" destId="{2CF1431D-F04B-F342-A5FE-CB65E6BF6D42}" srcOrd="5" destOrd="0" presId="urn:microsoft.com/office/officeart/2005/8/layout/vList2"/>
    <dgm:cxn modelId="{85E02428-1946-CA4D-993D-70D34B8AD889}" type="presParOf" srcId="{74692E70-2E76-144E-833B-8594987A18F7}" destId="{3AC72FF1-02A8-FF48-BA0B-CEB9C09D7537}" srcOrd="6" destOrd="0" presId="urn:microsoft.com/office/officeart/2005/8/layout/vList2"/>
    <dgm:cxn modelId="{36C45023-8B64-9D46-B128-35C8652ECC61}" type="presParOf" srcId="{74692E70-2E76-144E-833B-8594987A18F7}" destId="{1EC15E8A-DA06-5148-91CA-5A2D80D37E1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3D5C2-F979-0744-9191-AC8EF7CB3E30}">
      <dsp:nvSpPr>
        <dsp:cNvPr id="0" name=""/>
        <dsp:cNvSpPr/>
      </dsp:nvSpPr>
      <dsp:spPr>
        <a:xfrm>
          <a:off x="0" y="73863"/>
          <a:ext cx="81280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Item reliability analysis</a:t>
          </a:r>
        </a:p>
      </dsp:txBody>
      <dsp:txXfrm>
        <a:off x="28100" y="101963"/>
        <a:ext cx="8071800" cy="519439"/>
      </dsp:txXfrm>
    </dsp:sp>
    <dsp:sp modelId="{24A36163-4652-1940-A414-E27E5E54F250}">
      <dsp:nvSpPr>
        <dsp:cNvPr id="0" name=""/>
        <dsp:cNvSpPr/>
      </dsp:nvSpPr>
      <dsp:spPr>
        <a:xfrm>
          <a:off x="0" y="649503"/>
          <a:ext cx="8128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Assess internal consistency of Likert scales (CFA and Cronbach’s alpha)</a:t>
          </a:r>
        </a:p>
      </dsp:txBody>
      <dsp:txXfrm>
        <a:off x="0" y="649503"/>
        <a:ext cx="8128000" cy="397440"/>
      </dsp:txXfrm>
    </dsp:sp>
    <dsp:sp modelId="{D6232202-4012-A74F-8B2F-D3A164E80448}">
      <dsp:nvSpPr>
        <dsp:cNvPr id="0" name=""/>
        <dsp:cNvSpPr/>
      </dsp:nvSpPr>
      <dsp:spPr>
        <a:xfrm>
          <a:off x="0" y="1046943"/>
          <a:ext cx="81280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Generalised linear models</a:t>
          </a:r>
        </a:p>
      </dsp:txBody>
      <dsp:txXfrm>
        <a:off x="28100" y="1075043"/>
        <a:ext cx="8071800" cy="519439"/>
      </dsp:txXfrm>
    </dsp:sp>
    <dsp:sp modelId="{FB106EFE-5742-2342-8D86-C689E1558B67}">
      <dsp:nvSpPr>
        <dsp:cNvPr id="0" name=""/>
        <dsp:cNvSpPr/>
      </dsp:nvSpPr>
      <dsp:spPr>
        <a:xfrm>
          <a:off x="0" y="1622583"/>
          <a:ext cx="81280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Assess risk factors for baseline scales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Model changes in scales as response</a:t>
          </a:r>
        </a:p>
      </dsp:txBody>
      <dsp:txXfrm>
        <a:off x="0" y="1622583"/>
        <a:ext cx="8128000" cy="658260"/>
      </dsp:txXfrm>
    </dsp:sp>
    <dsp:sp modelId="{57B1C4A8-8125-4441-B5A2-C70E18E0A8AD}">
      <dsp:nvSpPr>
        <dsp:cNvPr id="0" name=""/>
        <dsp:cNvSpPr/>
      </dsp:nvSpPr>
      <dsp:spPr>
        <a:xfrm>
          <a:off x="0" y="2280843"/>
          <a:ext cx="81280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Mixed effect models</a:t>
          </a:r>
        </a:p>
      </dsp:txBody>
      <dsp:txXfrm>
        <a:off x="28100" y="2308943"/>
        <a:ext cx="8071800" cy="519439"/>
      </dsp:txXfrm>
    </dsp:sp>
    <dsp:sp modelId="{2CF1431D-F04B-F342-A5FE-CB65E6BF6D42}">
      <dsp:nvSpPr>
        <dsp:cNvPr id="0" name=""/>
        <dsp:cNvSpPr/>
      </dsp:nvSpPr>
      <dsp:spPr>
        <a:xfrm>
          <a:off x="0" y="2856483"/>
          <a:ext cx="81280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Model repeated measurements, incorporate within-subject correlation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Assess impact of program/time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Assess impact of moderators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900" kern="1200" dirty="0"/>
        </a:p>
      </dsp:txBody>
      <dsp:txXfrm>
        <a:off x="0" y="2856483"/>
        <a:ext cx="8128000" cy="1316520"/>
      </dsp:txXfrm>
    </dsp:sp>
    <dsp:sp modelId="{3AC72FF1-02A8-FF48-BA0B-CEB9C09D7537}">
      <dsp:nvSpPr>
        <dsp:cNvPr id="0" name=""/>
        <dsp:cNvSpPr/>
      </dsp:nvSpPr>
      <dsp:spPr>
        <a:xfrm>
          <a:off x="0" y="4173003"/>
          <a:ext cx="81280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Ordinal mixed effect models</a:t>
          </a:r>
        </a:p>
      </dsp:txBody>
      <dsp:txXfrm>
        <a:off x="28100" y="4201103"/>
        <a:ext cx="8071800" cy="519439"/>
      </dsp:txXfrm>
    </dsp:sp>
    <dsp:sp modelId="{1EC15E8A-DA06-5148-91CA-5A2D80D37E19}">
      <dsp:nvSpPr>
        <dsp:cNvPr id="0" name=""/>
        <dsp:cNvSpPr/>
      </dsp:nvSpPr>
      <dsp:spPr>
        <a:xfrm>
          <a:off x="0" y="4748643"/>
          <a:ext cx="81280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Model those items within scales where internal consistency cannot be validated</a:t>
          </a:r>
        </a:p>
      </dsp:txBody>
      <dsp:txXfrm>
        <a:off x="0" y="4748643"/>
        <a:ext cx="8128000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Next" panose="020B0503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Next" panose="020B0503020202020204" pitchFamily="34" charset="0"/>
              </a:defRPr>
            </a:lvl1pPr>
          </a:lstStyle>
          <a:p>
            <a:fld id="{ADEA4EA6-1A92-7748-B6F4-37FE192E6461}" type="datetimeFigureOut">
              <a:rPr lang="en-GB" smtClean="0"/>
              <a:pPr/>
              <a:t>04/10/2022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Next" panose="020B0503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Next" panose="020B0503020202020204" pitchFamily="34" charset="0"/>
              </a:defRPr>
            </a:lvl1pPr>
          </a:lstStyle>
          <a:p>
            <a:fld id="{E28648AC-35C2-684E-8747-229031C0F1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67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Next" panose="020B0503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Next" panose="020B0503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Next" panose="020B0503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Next" panose="020B0503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Next" panose="020B05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648AC-35C2-684E-8747-229031C0F1F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94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198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b="0" i="0"/>
            </a:lvl1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9BF89D-AC4D-0341-8916-CBCEA098A010}"/>
              </a:ext>
            </a:extLst>
          </p:cNvPr>
          <p:cNvSpPr/>
          <p:nvPr userDrawn="1"/>
        </p:nvSpPr>
        <p:spPr>
          <a:xfrm>
            <a:off x="11876314" y="0"/>
            <a:ext cx="315496" cy="6858000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6C466-9301-3048-8B3E-A9E0B558B8E6}"/>
              </a:ext>
            </a:extLst>
          </p:cNvPr>
          <p:cNvSpPr/>
          <p:nvPr userDrawn="1"/>
        </p:nvSpPr>
        <p:spPr>
          <a:xfrm>
            <a:off x="0" y="0"/>
            <a:ext cx="315496" cy="947057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8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21;p46">
            <a:extLst>
              <a:ext uri="{FF2B5EF4-FFF2-40B4-BE49-F238E27FC236}">
                <a16:creationId xmlns:a16="http://schemas.microsoft.com/office/drawing/2014/main" id="{057312C9-3C3C-78D0-134D-27797FE911F9}"/>
              </a:ext>
            </a:extLst>
          </p:cNvPr>
          <p:cNvSpPr txBox="1"/>
          <p:nvPr userDrawn="1"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BFCC16B-6FA9-D90E-B142-A1569979EA8A}"/>
              </a:ext>
            </a:extLst>
          </p:cNvPr>
          <p:cNvSpPr/>
          <p:nvPr userDrawn="1"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75B3155-8B07-FF79-C3DB-977B67EA4F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704" y="147831"/>
            <a:ext cx="831850" cy="5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846CE7D5-CF57-46EF-B807-FDD0502418D4}" type="datetimeFigureOut">
              <a:rPr lang="en-US" smtClean="0"/>
              <a:pPr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6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92839-B1E7-9048-9812-E16D3D3C6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Parenting for Lifelong Health – South Sudan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CFFC1-E43E-3145-9DAE-08F787CC94F9}"/>
              </a:ext>
            </a:extLst>
          </p:cNvPr>
          <p:cNvSpPr/>
          <p:nvPr/>
        </p:nvSpPr>
        <p:spPr>
          <a:xfrm>
            <a:off x="0" y="5816600"/>
            <a:ext cx="12192000" cy="1037456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614B322-5C2D-A547-A8CA-313D54A17B27}"/>
              </a:ext>
            </a:extLst>
          </p:cNvPr>
          <p:cNvSpPr/>
          <p:nvPr/>
        </p:nvSpPr>
        <p:spPr>
          <a:xfrm>
            <a:off x="-6350" y="4926065"/>
            <a:ext cx="4243388" cy="1932055"/>
          </a:xfrm>
          <a:custGeom>
            <a:avLst/>
            <a:gdLst>
              <a:gd name="connsiteX0" fmla="*/ 0 w 4287992"/>
              <a:gd name="connsiteY0" fmla="*/ 0 h 1952364"/>
              <a:gd name="connsiteX1" fmla="*/ 4287992 w 4287992"/>
              <a:gd name="connsiteY1" fmla="*/ 1407 h 1952364"/>
              <a:gd name="connsiteX2" fmla="*/ 2952688 w 4287992"/>
              <a:gd name="connsiteY2" fmla="*/ 1952364 h 1952364"/>
              <a:gd name="connsiteX3" fmla="*/ 0 w 4287992"/>
              <a:gd name="connsiteY3" fmla="*/ 1952364 h 1952364"/>
              <a:gd name="connsiteX4" fmla="*/ 0 w 4287992"/>
              <a:gd name="connsiteY4" fmla="*/ 0 h 19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992" h="1952364">
                <a:moveTo>
                  <a:pt x="0" y="0"/>
                </a:moveTo>
                <a:lnTo>
                  <a:pt x="4287992" y="1407"/>
                </a:lnTo>
                <a:lnTo>
                  <a:pt x="2952688" y="1952364"/>
                </a:lnTo>
                <a:lnTo>
                  <a:pt x="0" y="1952364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3A63E12-B2FB-324F-93DE-8208DA1844B3}"/>
              </a:ext>
            </a:extLst>
          </p:cNvPr>
          <p:cNvSpPr txBox="1">
            <a:spLocks/>
          </p:cNvSpPr>
          <p:nvPr/>
        </p:nvSpPr>
        <p:spPr>
          <a:xfrm>
            <a:off x="6648662" y="6323296"/>
            <a:ext cx="5233904" cy="4644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 pitchFamily="34" charset="0"/>
                <a:ea typeface="Open Sans"/>
                <a:cs typeface="Open Sans"/>
              </a:rPr>
              <a:t>A </a:t>
            </a:r>
            <a:r>
              <a:rPr lang="en-US" sz="1400" b="1" dirty="0">
                <a:solidFill>
                  <a:prstClr val="white"/>
                </a:solidFill>
                <a:ea typeface="Open Sans"/>
                <a:cs typeface="Open Sans"/>
              </a:rPr>
              <a:t>scaled-up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 pitchFamily="34" charset="0"/>
                <a:ea typeface="Open Sans"/>
                <a:cs typeface="Open Sans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 pitchFamily="34" charset="0"/>
                <a:ea typeface="Open Sans"/>
                <a:cs typeface="Open Sans"/>
              </a:rPr>
              <a:t>implementation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 pitchFamily="34" charset="0"/>
                <a:ea typeface="Open Sans"/>
                <a:cs typeface="Open San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 pitchFamily="34" charset="0"/>
                <a:ea typeface="Open Sans"/>
                <a:cs typeface="Open Sans"/>
              </a:rPr>
              <a:t>of Parenting for Lifelong Health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86BAEB-D029-4842-AB2F-6EEA8C717C1F}"/>
              </a:ext>
            </a:extLst>
          </p:cNvPr>
          <p:cNvSpPr txBox="1">
            <a:spLocks/>
          </p:cNvSpPr>
          <p:nvPr/>
        </p:nvSpPr>
        <p:spPr>
          <a:xfrm>
            <a:off x="3433448" y="6104116"/>
            <a:ext cx="4472014" cy="661720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BAD18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South Sudan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CDB9AA8E-92DB-C34A-A6E1-26CF3930E4F7}"/>
              </a:ext>
            </a:extLst>
          </p:cNvPr>
          <p:cNvSpPr/>
          <p:nvPr/>
        </p:nvSpPr>
        <p:spPr>
          <a:xfrm>
            <a:off x="1" y="-18288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5A7249B-B4EF-618A-3D8C-1B7E3FF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7" y="27351"/>
            <a:ext cx="765248" cy="76524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A40343D-C586-1043-CC91-BE38A58E0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376" y="27351"/>
            <a:ext cx="1931219" cy="179397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D098897-9D8E-8F02-79A3-978533AF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2" y="5126843"/>
            <a:ext cx="1457705" cy="14577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A1DDD3-1027-8B27-7222-9B8A64D2F280}"/>
              </a:ext>
            </a:extLst>
          </p:cNvPr>
          <p:cNvSpPr txBox="1"/>
          <p:nvPr/>
        </p:nvSpPr>
        <p:spPr>
          <a:xfrm>
            <a:off x="8704275" y="4989135"/>
            <a:ext cx="326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venir Next" panose="020B0503020202020204" pitchFamily="34" charset="0"/>
              </a:rPr>
              <a:t>Campbell </a:t>
            </a:r>
            <a:r>
              <a:rPr lang="en-US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McDuling</a:t>
            </a:r>
            <a:endParaRPr lang="en-US" dirty="0">
              <a:solidFill>
                <a:schemeClr val="accent1"/>
              </a:solidFill>
              <a:latin typeface="Avenir Next" panose="020B0503020202020204" pitchFamily="34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Bcom</a:t>
            </a:r>
            <a:r>
              <a:rPr lang="en-US" dirty="0">
                <a:solidFill>
                  <a:schemeClr val="accent1"/>
                </a:solidFill>
                <a:latin typeface="Avenir Next" panose="020B0503020202020204" pitchFamily="34" charset="0"/>
              </a:rPr>
              <a:t> Hons Applied Statistics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DC4D7-4C26-B1ED-FFF2-1256DC7A2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92" y="1848677"/>
            <a:ext cx="2667500" cy="2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8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Baseline Demographic Profile – Adolescents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D3A36-9B95-42DA-71CD-684FA8E1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96" y="2577535"/>
            <a:ext cx="4898626" cy="3465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1083C1-EEFA-047A-DD35-4BC665123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" y="2577535"/>
            <a:ext cx="4898626" cy="3465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2B795-BBE9-28E0-D44C-10109500E98A}"/>
              </a:ext>
            </a:extLst>
          </p:cNvPr>
          <p:cNvSpPr txBox="1"/>
          <p:nvPr/>
        </p:nvSpPr>
        <p:spPr>
          <a:xfrm>
            <a:off x="2380501" y="1689313"/>
            <a:ext cx="16455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ALL Teens</a:t>
            </a:r>
          </a:p>
          <a:p>
            <a:pPr algn="ctr"/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N = 290</a:t>
            </a:r>
            <a:endParaRPr lang="en-US" b="1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F5FEB-32D8-B67F-A66D-EE7CA55B4E56}"/>
              </a:ext>
            </a:extLst>
          </p:cNvPr>
          <p:cNvSpPr txBox="1"/>
          <p:nvPr/>
        </p:nvSpPr>
        <p:spPr>
          <a:xfrm>
            <a:off x="8165922" y="1699092"/>
            <a:ext cx="26511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MATCHED Teens</a:t>
            </a:r>
          </a:p>
          <a:p>
            <a:pPr algn="ctr"/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N = 85</a:t>
            </a:r>
            <a:endParaRPr lang="en-US" b="1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Caregiver Outcome Measures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338EB5-26D0-682C-7F58-A930662DE971}"/>
              </a:ext>
            </a:extLst>
          </p:cNvPr>
          <p:cNvGrpSpPr/>
          <p:nvPr/>
        </p:nvGrpSpPr>
        <p:grpSpPr>
          <a:xfrm>
            <a:off x="158928" y="1266053"/>
            <a:ext cx="11874144" cy="5376970"/>
            <a:chOff x="158928" y="1266053"/>
            <a:chExt cx="11874144" cy="53769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029579-0A69-3A52-AAF0-4B6DEBC8F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28" y="1266053"/>
              <a:ext cx="11874144" cy="5376970"/>
            </a:xfrm>
            <a:prstGeom prst="rect">
              <a:avLst/>
            </a:prstGeom>
          </p:spPr>
        </p:pic>
        <p:pic>
          <p:nvPicPr>
            <p:cNvPr id="7" name="Graphic 6" descr="Rating 3 Star outline">
              <a:extLst>
                <a:ext uri="{FF2B5EF4-FFF2-40B4-BE49-F238E27FC236}">
                  <a16:creationId xmlns:a16="http://schemas.microsoft.com/office/drawing/2014/main" id="{845C1709-7B1D-05ED-9711-1C54C48F7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2551" y="1809427"/>
              <a:ext cx="639305" cy="639305"/>
            </a:xfrm>
            <a:prstGeom prst="rect">
              <a:avLst/>
            </a:prstGeom>
            <a:ln w="3492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</p:pic>
        <p:pic>
          <p:nvPicPr>
            <p:cNvPr id="14" name="Graphic 13" descr="Rating 3 Star outline">
              <a:extLst>
                <a:ext uri="{FF2B5EF4-FFF2-40B4-BE49-F238E27FC236}">
                  <a16:creationId xmlns:a16="http://schemas.microsoft.com/office/drawing/2014/main" id="{D9CDBFD0-3826-C5BF-9A16-2E5F9F51C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9971" y="1961827"/>
              <a:ext cx="639305" cy="639305"/>
            </a:xfrm>
            <a:prstGeom prst="rect">
              <a:avLst/>
            </a:prstGeom>
            <a:ln w="3492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</p:pic>
        <p:pic>
          <p:nvPicPr>
            <p:cNvPr id="15" name="Graphic 14" descr="Rating 3 Star outline">
              <a:extLst>
                <a:ext uri="{FF2B5EF4-FFF2-40B4-BE49-F238E27FC236}">
                  <a16:creationId xmlns:a16="http://schemas.microsoft.com/office/drawing/2014/main" id="{FAA02122-5901-2731-12BF-BD66AF6DB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9971" y="2116811"/>
              <a:ext cx="639305" cy="639305"/>
            </a:xfrm>
            <a:prstGeom prst="rect">
              <a:avLst/>
            </a:prstGeom>
            <a:ln w="3492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</p:pic>
        <p:pic>
          <p:nvPicPr>
            <p:cNvPr id="16" name="Graphic 15" descr="Rating 3 Star outline">
              <a:extLst>
                <a:ext uri="{FF2B5EF4-FFF2-40B4-BE49-F238E27FC236}">
                  <a16:creationId xmlns:a16="http://schemas.microsoft.com/office/drawing/2014/main" id="{B7B0192F-24F8-22F9-3288-7AF95A75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5468" y="2597260"/>
              <a:ext cx="639305" cy="639305"/>
            </a:xfrm>
            <a:prstGeom prst="rect">
              <a:avLst/>
            </a:prstGeom>
            <a:ln w="3492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20" name="Graphic 19" descr="Rating 3 Star outline">
            <a:extLst>
              <a:ext uri="{FF2B5EF4-FFF2-40B4-BE49-F238E27FC236}">
                <a16:creationId xmlns:a16="http://schemas.microsoft.com/office/drawing/2014/main" id="{A867B652-4341-0A1E-A10B-91D1B333C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951" y="737463"/>
            <a:ext cx="639305" cy="639305"/>
          </a:xfrm>
          <a:prstGeom prst="rect">
            <a:avLst/>
          </a:prstGeom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FDFD56-2FD1-64C3-6F71-7200D3524689}"/>
              </a:ext>
            </a:extLst>
          </p:cNvPr>
          <p:cNvSpPr txBox="1"/>
          <p:nvPr/>
        </p:nvSpPr>
        <p:spPr>
          <a:xfrm>
            <a:off x="2784256" y="869011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venir Next" panose="020B0503020202020204" pitchFamily="34" charset="0"/>
              </a:rPr>
              <a:t>= reverse code</a:t>
            </a:r>
          </a:p>
        </p:txBody>
      </p:sp>
    </p:spTree>
    <p:extLst>
      <p:ext uri="{BB962C8B-B14F-4D97-AF65-F5344CB8AC3E}">
        <p14:creationId xmlns:p14="http://schemas.microsoft.com/office/powerpoint/2010/main" val="54267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F4C3D5-7206-858B-57B7-FEC9722F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6" y="1296126"/>
            <a:ext cx="11594084" cy="4265747"/>
          </a:xfrm>
          <a:prstGeom prst="rect">
            <a:avLst/>
          </a:prstGeom>
        </p:spPr>
      </p:pic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Adolescent Outcome Measures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6" name="Graphic 5" descr="Rating 3 Star outline">
            <a:extLst>
              <a:ext uri="{FF2B5EF4-FFF2-40B4-BE49-F238E27FC236}">
                <a16:creationId xmlns:a16="http://schemas.microsoft.com/office/drawing/2014/main" id="{0DD1FF10-165F-5CF7-38DA-14519C38C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2552" y="1778432"/>
            <a:ext cx="580167" cy="580167"/>
          </a:xfrm>
          <a:prstGeom prst="rect">
            <a:avLst/>
          </a:prstGeom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pic>
        <p:nvPicPr>
          <p:cNvPr id="7" name="Graphic 6" descr="Rating 3 Star outline">
            <a:extLst>
              <a:ext uri="{FF2B5EF4-FFF2-40B4-BE49-F238E27FC236}">
                <a16:creationId xmlns:a16="http://schemas.microsoft.com/office/drawing/2014/main" id="{7E1BDF3C-FF81-194E-88CF-0F268CDB3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9972" y="1930832"/>
            <a:ext cx="580167" cy="580167"/>
          </a:xfrm>
          <a:prstGeom prst="rect">
            <a:avLst/>
          </a:prstGeom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pic>
        <p:nvPicPr>
          <p:cNvPr id="9" name="Graphic 8" descr="Rating 3 Star outline">
            <a:extLst>
              <a:ext uri="{FF2B5EF4-FFF2-40B4-BE49-F238E27FC236}">
                <a16:creationId xmlns:a16="http://schemas.microsoft.com/office/drawing/2014/main" id="{64735CDE-46A6-0B52-C834-AA532C8C2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9972" y="2070314"/>
            <a:ext cx="580167" cy="580167"/>
          </a:xfrm>
          <a:prstGeom prst="rect">
            <a:avLst/>
          </a:prstGeom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pic>
        <p:nvPicPr>
          <p:cNvPr id="10" name="Graphic 9" descr="Rating 3 Star outline">
            <a:extLst>
              <a:ext uri="{FF2B5EF4-FFF2-40B4-BE49-F238E27FC236}">
                <a16:creationId xmlns:a16="http://schemas.microsoft.com/office/drawing/2014/main" id="{4D65A6CE-6F4F-35B0-CB38-D2B38231A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470" y="2674757"/>
            <a:ext cx="580167" cy="580167"/>
          </a:xfrm>
          <a:prstGeom prst="rect">
            <a:avLst/>
          </a:prstGeom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pic>
        <p:nvPicPr>
          <p:cNvPr id="11" name="Graphic 10" descr="Rating 3 Star outline">
            <a:extLst>
              <a:ext uri="{FF2B5EF4-FFF2-40B4-BE49-F238E27FC236}">
                <a16:creationId xmlns:a16="http://schemas.microsoft.com/office/drawing/2014/main" id="{E27994F7-F89E-C949-082C-B756FE3DF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951" y="737463"/>
            <a:ext cx="639305" cy="639305"/>
          </a:xfrm>
          <a:prstGeom prst="rect">
            <a:avLst/>
          </a:prstGeom>
          <a:ln w="3492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0E3A31-B656-8F0A-B49C-A2EC6372A15C}"/>
              </a:ext>
            </a:extLst>
          </p:cNvPr>
          <p:cNvSpPr txBox="1"/>
          <p:nvPr/>
        </p:nvSpPr>
        <p:spPr>
          <a:xfrm>
            <a:off x="2784256" y="869011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venir Next" panose="020B0503020202020204" pitchFamily="34" charset="0"/>
              </a:rPr>
              <a:t>= reverse code</a:t>
            </a:r>
          </a:p>
        </p:txBody>
      </p:sp>
    </p:spTree>
    <p:extLst>
      <p:ext uri="{BB962C8B-B14F-4D97-AF65-F5344CB8AC3E}">
        <p14:creationId xmlns:p14="http://schemas.microsoft.com/office/powerpoint/2010/main" val="318586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Preliminary Analysis – Caregivers (ALL)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EFCD8-F06D-9980-6762-7499CA056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70" y="856527"/>
            <a:ext cx="8297660" cy="5870520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F9A34A0D-254D-FBB3-B5AB-EA7522628823}"/>
              </a:ext>
            </a:extLst>
          </p:cNvPr>
          <p:cNvSpPr/>
          <p:nvPr/>
        </p:nvSpPr>
        <p:spPr>
          <a:xfrm>
            <a:off x="10058850" y="3791787"/>
            <a:ext cx="2133150" cy="15043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Lack of variation is concerning</a:t>
            </a:r>
          </a:p>
        </p:txBody>
      </p:sp>
    </p:spTree>
    <p:extLst>
      <p:ext uri="{BB962C8B-B14F-4D97-AF65-F5344CB8AC3E}">
        <p14:creationId xmlns:p14="http://schemas.microsoft.com/office/powerpoint/2010/main" val="227741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Preliminary Analysis – Caregivers (ALL)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722CB2-64D2-E71E-BFDA-2A003CBA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47" y="856527"/>
            <a:ext cx="8121306" cy="5745751"/>
          </a:xfrm>
          <a:prstGeom prst="rect">
            <a:avLst/>
          </a:prstGeom>
        </p:spPr>
      </p:pic>
      <p:sp>
        <p:nvSpPr>
          <p:cNvPr id="3" name="Cloud Callout 2">
            <a:extLst>
              <a:ext uri="{FF2B5EF4-FFF2-40B4-BE49-F238E27FC236}">
                <a16:creationId xmlns:a16="http://schemas.microsoft.com/office/drawing/2014/main" id="{E4E68C33-EB6D-ACAE-397A-3D015FF8AF8B}"/>
              </a:ext>
            </a:extLst>
          </p:cNvPr>
          <p:cNvSpPr/>
          <p:nvPr/>
        </p:nvSpPr>
        <p:spPr>
          <a:xfrm flipH="1">
            <a:off x="8303" y="1279352"/>
            <a:ext cx="2027043" cy="192967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Lack of variation at baseline??</a:t>
            </a:r>
          </a:p>
        </p:txBody>
      </p:sp>
    </p:spTree>
    <p:extLst>
      <p:ext uri="{BB962C8B-B14F-4D97-AF65-F5344CB8AC3E}">
        <p14:creationId xmlns:p14="http://schemas.microsoft.com/office/powerpoint/2010/main" val="13915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Preliminary Analysis – Adolescents (ALL)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6F3F5-506B-4ECC-E0B2-374F7B84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68" y="871788"/>
            <a:ext cx="8266663" cy="5848590"/>
          </a:xfrm>
          <a:prstGeom prst="rect">
            <a:avLst/>
          </a:prstGeom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DC37241C-C6DA-8CE0-9FAC-6E323E4A7CDC}"/>
              </a:ext>
            </a:extLst>
          </p:cNvPr>
          <p:cNvSpPr/>
          <p:nvPr/>
        </p:nvSpPr>
        <p:spPr>
          <a:xfrm>
            <a:off x="10058849" y="2676831"/>
            <a:ext cx="2133150" cy="15043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Lack of variation is concerning</a:t>
            </a:r>
          </a:p>
        </p:txBody>
      </p:sp>
    </p:spTree>
    <p:extLst>
      <p:ext uri="{BB962C8B-B14F-4D97-AF65-F5344CB8AC3E}">
        <p14:creationId xmlns:p14="http://schemas.microsoft.com/office/powerpoint/2010/main" val="257109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Preliminary Analysis – Attitudes to Physical Punishment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E8094-5F57-7886-7BF3-12418F961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1484324"/>
            <a:ext cx="5906779" cy="4178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225E54-F17B-0476-3DF6-1C85AB3446AA}"/>
              </a:ext>
            </a:extLst>
          </p:cNvPr>
          <p:cNvSpPr txBox="1"/>
          <p:nvPr/>
        </p:nvSpPr>
        <p:spPr>
          <a:xfrm>
            <a:off x="2186819" y="5915658"/>
            <a:ext cx="17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Caregivers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B6C872-6DAF-4EF9-F308-3E3399648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34" y="1484324"/>
            <a:ext cx="5906779" cy="41789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091405-F671-23E5-E238-103850805BF6}"/>
              </a:ext>
            </a:extLst>
          </p:cNvPr>
          <p:cNvSpPr txBox="1"/>
          <p:nvPr/>
        </p:nvSpPr>
        <p:spPr>
          <a:xfrm>
            <a:off x="8205494" y="5915657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Adolescents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695D-48D2-469A-AFF0-16F919232641}"/>
              </a:ext>
            </a:extLst>
          </p:cNvPr>
          <p:cNvSpPr txBox="1"/>
          <p:nvPr/>
        </p:nvSpPr>
        <p:spPr>
          <a:xfrm>
            <a:off x="1425844" y="976393"/>
            <a:ext cx="103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C3F62"/>
                </a:solidFill>
                <a:latin typeface="Avenir Next" panose="020B0503020202020204" pitchFamily="34" charset="0"/>
              </a:rPr>
              <a:t>“In order to bring up, raise, or educate a child properly, a child needs to be </a:t>
            </a:r>
            <a:r>
              <a:rPr lang="en-US" b="1" dirty="0">
                <a:solidFill>
                  <a:srgbClr val="0C3F62"/>
                </a:solidFill>
                <a:latin typeface="Avenir Next" panose="020B0503020202020204" pitchFamily="34" charset="0"/>
              </a:rPr>
              <a:t>physically punished</a:t>
            </a:r>
            <a:r>
              <a:rPr lang="en-US" dirty="0">
                <a:solidFill>
                  <a:srgbClr val="0C3F62"/>
                </a:solidFill>
                <a:latin typeface="Avenir Next" panose="020B0503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15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Composite Scores – Caregivers (ALL)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95C624-C23E-8411-E6FC-5069B1DDC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1" y="1115878"/>
            <a:ext cx="3636398" cy="25727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8444C3-C307-10C9-7A5C-339821464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62" y="1115877"/>
            <a:ext cx="3636398" cy="25727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37A330-9C61-8E40-4653-CC5F95CB3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33" y="1115877"/>
            <a:ext cx="3636399" cy="25727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8940B9E-73FA-469C-A622-2E71B59BF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1" y="4092966"/>
            <a:ext cx="3636398" cy="25727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A05ABF-390B-40E8-C9B6-4A94D9C48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62" y="4092964"/>
            <a:ext cx="3636398" cy="25727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69E385-72CF-1E13-91D8-B051D8B2B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13" y="4092963"/>
            <a:ext cx="3636398" cy="25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1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Composite Scores – Caregivers (ALL)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728D37-B41D-21A5-D48F-EEAB0E363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25" y="1149132"/>
            <a:ext cx="3636398" cy="2572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31D37-DC63-5B55-1211-A737E7A8D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9" y="1149131"/>
            <a:ext cx="3636398" cy="257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EE5B86-94F7-C9E2-E669-2CBEAC16F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25" y="4014456"/>
            <a:ext cx="3636398" cy="2572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B3C25-B6E8-930B-3A07-447E62C08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9" y="4014456"/>
            <a:ext cx="3636398" cy="25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7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Composite Scores – Adolescents (ALL)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127E2-115D-D04C-1415-D5DD13ECF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1154228"/>
            <a:ext cx="3636398" cy="2572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0FD255-A7F3-B871-CA56-5D75C4ACE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01" y="1154228"/>
            <a:ext cx="3636398" cy="2572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68A7AE-D16E-3562-F6CB-D85102B8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47" y="1154227"/>
            <a:ext cx="3636398" cy="25727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A05B02-7A48-10C9-DF60-B0DB6AC037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019665"/>
            <a:ext cx="3636398" cy="25727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1C81F7-D0AE-0902-B24B-8DEB7DF35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47" y="4019665"/>
            <a:ext cx="3636398" cy="25727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5F6552-E9F1-81FE-960B-A8F1A8DD2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01" y="4019665"/>
            <a:ext cx="3636398" cy="25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Presentation Overview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8BB29D-FD60-68BE-3379-63D1ED1E9900}"/>
              </a:ext>
            </a:extLst>
          </p:cNvPr>
          <p:cNvSpPr/>
          <p:nvPr/>
        </p:nvSpPr>
        <p:spPr>
          <a:xfrm>
            <a:off x="753978" y="1442599"/>
            <a:ext cx="5075322" cy="502906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Context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Study overview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Data management procedure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Demographic profiles and bias identification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Variable description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Preliminary analysis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Statistical methods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Item reliability analysis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Main results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Specific limitations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General limitations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0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Statistical Methods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B263-4EE3-0F04-6E14-6FC58A10F51A}"/>
              </a:ext>
            </a:extLst>
          </p:cNvPr>
          <p:cNvGrpSpPr/>
          <p:nvPr/>
        </p:nvGrpSpPr>
        <p:grpSpPr>
          <a:xfrm>
            <a:off x="1859940" y="856527"/>
            <a:ext cx="8472119" cy="5418667"/>
            <a:chOff x="238455" y="948509"/>
            <a:chExt cx="8472119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877A5619-D18A-799F-CCF6-E8DFE240CD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6168177"/>
                </p:ext>
              </p:extLst>
            </p:nvPr>
          </p:nvGraphicFramePr>
          <p:xfrm>
            <a:off x="238455" y="948509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B0A86D98-490A-1B8E-2579-275CEA72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455" y="4049676"/>
              <a:ext cx="3187348" cy="50153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F879ED-368B-D2E9-5568-CE6D45D3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450" y="4537446"/>
              <a:ext cx="4318124" cy="50153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5F13366-73DE-1A9C-8B27-9B728D16E192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3816096" y="4300445"/>
              <a:ext cx="4863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81F9D7-7DB1-968C-ACBC-058A321D9CB2}"/>
                </a:ext>
              </a:extLst>
            </p:cNvPr>
            <p:cNvCxnSpPr/>
            <p:nvPr/>
          </p:nvCxnSpPr>
          <p:spPr>
            <a:xfrm>
              <a:off x="3805151" y="4660109"/>
              <a:ext cx="4863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03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Item Reliability Analysis – Caregivers PRE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CBCD29-AA90-664E-2D0A-89E26A00F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16754"/>
              </p:ext>
            </p:extLst>
          </p:nvPr>
        </p:nvGraphicFramePr>
        <p:xfrm>
          <a:off x="1682358" y="1574800"/>
          <a:ext cx="81280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06339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15738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2424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89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Cronbach’s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3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APQ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0.545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SDQ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0.292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Unacceptable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ICAST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Unacceptable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7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CESD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Test not applicable (no variation in 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-0.052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Unacceptable (close to no variation in 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2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Next" panose="020B0503020202020204" pitchFamily="34" charset="0"/>
                        </a:rPr>
                        <a:t>Test not applicable (too few items)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83733"/>
                  </a:ext>
                </a:extLst>
              </a:tr>
            </a:tbl>
          </a:graphicData>
        </a:graphic>
      </p:graphicFrame>
      <p:sp>
        <p:nvSpPr>
          <p:cNvPr id="5" name="Line Callout 2 (Accent Bar) 4">
            <a:extLst>
              <a:ext uri="{FF2B5EF4-FFF2-40B4-BE49-F238E27FC236}">
                <a16:creationId xmlns:a16="http://schemas.microsoft.com/office/drawing/2014/main" id="{86023235-5CA9-9B2D-FC50-02B11FCDB8E5}"/>
              </a:ext>
            </a:extLst>
          </p:cNvPr>
          <p:cNvSpPr/>
          <p:nvPr/>
        </p:nvSpPr>
        <p:spPr>
          <a:xfrm>
            <a:off x="6096000" y="856528"/>
            <a:ext cx="4362450" cy="652176"/>
          </a:xfrm>
          <a:prstGeom prst="accentCallout2">
            <a:avLst>
              <a:gd name="adj1" fmla="val 18750"/>
              <a:gd name="adj2" fmla="val -8333"/>
              <a:gd name="adj3" fmla="val 20907"/>
              <a:gd name="adj4" fmla="val -63624"/>
              <a:gd name="adj5" fmla="val -19789"/>
              <a:gd name="adj6" fmla="val -70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venir Next" panose="020B0503020202020204" pitchFamily="34" charset="0"/>
              </a:rPr>
              <a:t>Assessing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venir Next" panose="020B0503020202020204" pitchFamily="34" charset="0"/>
              </a:rPr>
              <a:t>internal consistency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venir Next" panose="020B0503020202020204" pitchFamily="34" charset="0"/>
              </a:rPr>
              <a:t>of variables</a:t>
            </a:r>
          </a:p>
        </p:txBody>
      </p:sp>
    </p:spTree>
    <p:extLst>
      <p:ext uri="{BB962C8B-B14F-4D97-AF65-F5344CB8AC3E}">
        <p14:creationId xmlns:p14="http://schemas.microsoft.com/office/powerpoint/2010/main" val="251011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Item Reliability Analysis – Adolescents PRE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CBCD29-AA90-664E-2D0A-89E26A00F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41374"/>
              </p:ext>
            </p:extLst>
          </p:nvPr>
        </p:nvGraphicFramePr>
        <p:xfrm>
          <a:off x="1682358" y="1574800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06339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15738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2424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89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Cronbach’s Alpha [95% CI]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3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7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not applicable (too few items)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83733"/>
                  </a:ext>
                </a:extLst>
              </a:tr>
            </a:tbl>
          </a:graphicData>
        </a:graphic>
      </p:graphicFrame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88AA78-E5EC-5730-187C-308E6AE47B8A}"/>
              </a:ext>
            </a:extLst>
          </p:cNvPr>
          <p:cNvSpPr/>
          <p:nvPr/>
        </p:nvSpPr>
        <p:spPr>
          <a:xfrm>
            <a:off x="6096000" y="856528"/>
            <a:ext cx="4362450" cy="652176"/>
          </a:xfrm>
          <a:prstGeom prst="accentCallout2">
            <a:avLst>
              <a:gd name="adj1" fmla="val 18750"/>
              <a:gd name="adj2" fmla="val -8333"/>
              <a:gd name="adj3" fmla="val 20907"/>
              <a:gd name="adj4" fmla="val -63624"/>
              <a:gd name="adj5" fmla="val -21979"/>
              <a:gd name="adj6" fmla="val -70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venir Next" panose="020B0503020202020204" pitchFamily="34" charset="0"/>
              </a:rPr>
              <a:t>Assessing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venir Next" panose="020B0503020202020204" pitchFamily="34" charset="0"/>
              </a:rPr>
              <a:t>internal consistency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venir Next" panose="020B0503020202020204" pitchFamily="34" charset="0"/>
              </a:rPr>
              <a:t>of variables</a:t>
            </a:r>
          </a:p>
        </p:txBody>
      </p:sp>
    </p:spTree>
    <p:extLst>
      <p:ext uri="{BB962C8B-B14F-4D97-AF65-F5344CB8AC3E}">
        <p14:creationId xmlns:p14="http://schemas.microsoft.com/office/powerpoint/2010/main" val="329042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Key Model Results – Baseline Scores 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14961-6E07-3D9D-0DE1-FB038969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4" y="795365"/>
            <a:ext cx="9228407" cy="6062635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CE1D1604-1308-EAC9-C2AA-38029D5374A5}"/>
              </a:ext>
            </a:extLst>
          </p:cNvPr>
          <p:cNvSpPr/>
          <p:nvPr/>
        </p:nvSpPr>
        <p:spPr>
          <a:xfrm>
            <a:off x="5118650" y="810887"/>
            <a:ext cx="2048256" cy="119172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Identifying </a:t>
            </a:r>
            <a:r>
              <a:rPr lang="en-US" b="1" dirty="0"/>
              <a:t>risk factors </a:t>
            </a:r>
            <a:r>
              <a:rPr lang="en-US" dirty="0"/>
              <a:t>at baseline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F08543-F8AF-784D-210B-89B000FA9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96" y="783035"/>
            <a:ext cx="9228407" cy="60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Key Model Results – Mixed Effect Models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3F93AE-6EEC-445A-0DB2-56894CE98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34545"/>
              </p:ext>
            </p:extLst>
          </p:nvPr>
        </p:nvGraphicFramePr>
        <p:xfrm>
          <a:off x="3463984" y="1864505"/>
          <a:ext cx="848956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44">
                  <a:extLst>
                    <a:ext uri="{9D8B030D-6E8A-4147-A177-3AD203B41FA5}">
                      <a16:colId xmlns:a16="http://schemas.microsoft.com/office/drawing/2014/main" val="3410633903"/>
                    </a:ext>
                  </a:extLst>
                </a:gridCol>
                <a:gridCol w="1873280">
                  <a:extLst>
                    <a:ext uri="{9D8B030D-6E8A-4147-A177-3AD203B41FA5}">
                      <a16:colId xmlns:a16="http://schemas.microsoft.com/office/drawing/2014/main" val="1531573812"/>
                    </a:ext>
                  </a:extLst>
                </a:gridCol>
                <a:gridCol w="1479520">
                  <a:extLst>
                    <a:ext uri="{9D8B030D-6E8A-4147-A177-3AD203B41FA5}">
                      <a16:colId xmlns:a16="http://schemas.microsoft.com/office/drawing/2014/main" val="2292424528"/>
                    </a:ext>
                  </a:extLst>
                </a:gridCol>
                <a:gridCol w="1621536">
                  <a:extLst>
                    <a:ext uri="{9D8B030D-6E8A-4147-A177-3AD203B41FA5}">
                      <a16:colId xmlns:a16="http://schemas.microsoft.com/office/drawing/2014/main" val="3048369144"/>
                    </a:ext>
                  </a:extLst>
                </a:gridCol>
                <a:gridCol w="1992680">
                  <a:extLst>
                    <a:ext uri="{9D8B030D-6E8A-4147-A177-3AD203B41FA5}">
                      <a16:colId xmlns:a16="http://schemas.microsoft.com/office/drawing/2014/main" val="196897083"/>
                    </a:ext>
                  </a:extLst>
                </a:gridCol>
              </a:tblGrid>
              <a:tr h="661417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Baseline average (S.E)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Time effect</a:t>
                      </a:r>
                    </a:p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(S.E.)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Assumed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Model 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31251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Positive Parenting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17.9 (0.28)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Avenir Next" panose="020B0503020202020204" pitchFamily="34" charset="0"/>
                        </a:rPr>
                        <a:t>+5.4 </a:t>
                      </a:r>
                      <a:r>
                        <a:rPr lang="en-US" sz="1900" dirty="0">
                          <a:latin typeface="Avenir Next" panose="020B0503020202020204" pitchFamily="34" charset="0"/>
                        </a:rPr>
                        <a:t>(0.34)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383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Child 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2.5 (0.13)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-1.5 (0.16)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95763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Harsh 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5.9 (0.05)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&lt;0.00001 (</a:t>
                      </a:r>
                      <a:r>
                        <a:rPr lang="en-US" sz="1900" dirty="0" err="1">
                          <a:latin typeface="Avenir Next" panose="020B0503020202020204" pitchFamily="34" charset="0"/>
                        </a:rPr>
                        <a:t>infnty</a:t>
                      </a:r>
                      <a:r>
                        <a:rPr lang="en-US" sz="1900" dirty="0">
                          <a:latin typeface="Avenir Next" panose="020B0503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Unacceptable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73254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Parental Stress &amp;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8.0 (0.05)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-3.0 (0.06)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Unacceptable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850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Financial Family Coping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Avenir Next" panose="020B0503020202020204" pitchFamily="34" charset="0"/>
                        </a:rPr>
                        <a:t>12.0 (0.12)</a:t>
                      </a:r>
                    </a:p>
                    <a:p>
                      <a:endParaRPr lang="en-US" sz="1900" dirty="0">
                        <a:latin typeface="Avenir Next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-5.9 (0.13)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venir Next" panose="020B0503020202020204" pitchFamily="34" charset="0"/>
                        </a:rPr>
                        <a:t>Unacceptable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258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D22BE3-71C5-F944-47BC-C82D5847AC49}"/>
              </a:ext>
            </a:extLst>
          </p:cNvPr>
          <p:cNvSpPr txBox="1"/>
          <p:nvPr/>
        </p:nvSpPr>
        <p:spPr>
          <a:xfrm>
            <a:off x="3463985" y="952355"/>
            <a:ext cx="31744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Matched Caregivers</a:t>
            </a:r>
          </a:p>
          <a:p>
            <a:pPr algn="ctr"/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N = 85</a:t>
            </a:r>
            <a:endParaRPr lang="en-US" b="1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024FEC-8964-466B-021D-CC48C75B2F36}"/>
              </a:ext>
            </a:extLst>
          </p:cNvPr>
          <p:cNvGrpSpPr/>
          <p:nvPr/>
        </p:nvGrpSpPr>
        <p:grpSpPr>
          <a:xfrm>
            <a:off x="238455" y="2265170"/>
            <a:ext cx="2867054" cy="3186825"/>
            <a:chOff x="238455" y="2483778"/>
            <a:chExt cx="2867054" cy="3186825"/>
          </a:xfrm>
        </p:grpSpPr>
        <p:sp>
          <p:nvSpPr>
            <p:cNvPr id="9" name="Line Callout 2 8">
              <a:extLst>
                <a:ext uri="{FF2B5EF4-FFF2-40B4-BE49-F238E27FC236}">
                  <a16:creationId xmlns:a16="http://schemas.microsoft.com/office/drawing/2014/main" id="{7BB456EB-9687-9463-DD3A-6B7485CEEBF6}"/>
                </a:ext>
              </a:extLst>
            </p:cNvPr>
            <p:cNvSpPr/>
            <p:nvPr/>
          </p:nvSpPr>
          <p:spPr>
            <a:xfrm flipH="1">
              <a:off x="238455" y="3555004"/>
              <a:ext cx="2867054" cy="2115599"/>
            </a:xfrm>
            <a:prstGeom prst="borderCallout2">
              <a:avLst>
                <a:gd name="adj1" fmla="val 18750"/>
                <a:gd name="adj2" fmla="val 1968"/>
                <a:gd name="adj3" fmla="val 18510"/>
                <a:gd name="adj4" fmla="val -7831"/>
                <a:gd name="adj5" fmla="val -30096"/>
                <a:gd name="adj6" fmla="val -1216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2060"/>
                  </a:solidFill>
                </a:rPr>
                <a:t>Stronger time effect for: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2060"/>
                  </a:solidFill>
                </a:rPr>
                <a:t>Substance abuse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2060"/>
                  </a:solidFill>
                </a:rPr>
                <a:t>Fighting at home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2060"/>
                  </a:solidFill>
                </a:rPr>
                <a:t>HH with sick child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2060"/>
                  </a:solidFill>
                </a:rPr>
                <a:t>Weaker effect for: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2060"/>
                  </a:solidFill>
                </a:rPr>
                <a:t>HIV/TB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2060"/>
                  </a:solidFill>
                </a:rPr>
                <a:t>Male caregivers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Cloud Callout 9">
              <a:extLst>
                <a:ext uri="{FF2B5EF4-FFF2-40B4-BE49-F238E27FC236}">
                  <a16:creationId xmlns:a16="http://schemas.microsoft.com/office/drawing/2014/main" id="{76B5FE9C-0E38-7D55-01C4-C2DBF9BB2B56}"/>
                </a:ext>
              </a:extLst>
            </p:cNvPr>
            <p:cNvSpPr/>
            <p:nvPr/>
          </p:nvSpPr>
          <p:spPr>
            <a:xfrm>
              <a:off x="238455" y="2483778"/>
              <a:ext cx="2679720" cy="819218"/>
            </a:xfrm>
            <a:prstGeom prst="cloudCallou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Main moderators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94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2;p11">
            <a:extLst>
              <a:ext uri="{FF2B5EF4-FFF2-40B4-BE49-F238E27FC236}">
                <a16:creationId xmlns:a16="http://schemas.microsoft.com/office/drawing/2014/main" id="{51CA0028-8B69-8358-C481-446394ADFCF5}"/>
              </a:ext>
            </a:extLst>
          </p:cNvPr>
          <p:cNvSpPr txBox="1">
            <a:spLocks/>
          </p:cNvSpPr>
          <p:nvPr/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Model Validation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08603-FDCA-AEB7-072F-0E3951D9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6" y="1097508"/>
            <a:ext cx="3729413" cy="2638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2E506-7554-FB46-E123-676BBDAED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02" y="3808563"/>
            <a:ext cx="3729413" cy="2638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1FF70-8CBC-A62A-54AC-506199C0C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72" y="1170037"/>
            <a:ext cx="3729413" cy="2638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BB9A99-FBBC-FBA7-BFB8-35C399A79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65" y="3808563"/>
            <a:ext cx="3729413" cy="26385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5CA3F9-1C7E-9525-F825-73394D5A0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84" y="1097507"/>
            <a:ext cx="3729413" cy="26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Key Model Results – Mixed Effect Models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973AEA4-DC86-4491-D225-DD983E669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32314"/>
              </p:ext>
            </p:extLst>
          </p:nvPr>
        </p:nvGraphicFramePr>
        <p:xfrm>
          <a:off x="3493905" y="2275589"/>
          <a:ext cx="8459640" cy="242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928">
                  <a:extLst>
                    <a:ext uri="{9D8B030D-6E8A-4147-A177-3AD203B41FA5}">
                      <a16:colId xmlns:a16="http://schemas.microsoft.com/office/drawing/2014/main" val="3410633903"/>
                    </a:ext>
                  </a:extLst>
                </a:gridCol>
                <a:gridCol w="1691928">
                  <a:extLst>
                    <a:ext uri="{9D8B030D-6E8A-4147-A177-3AD203B41FA5}">
                      <a16:colId xmlns:a16="http://schemas.microsoft.com/office/drawing/2014/main" val="1531573812"/>
                    </a:ext>
                  </a:extLst>
                </a:gridCol>
                <a:gridCol w="1691928">
                  <a:extLst>
                    <a:ext uri="{9D8B030D-6E8A-4147-A177-3AD203B41FA5}">
                      <a16:colId xmlns:a16="http://schemas.microsoft.com/office/drawing/2014/main" val="2292424528"/>
                    </a:ext>
                  </a:extLst>
                </a:gridCol>
                <a:gridCol w="1691928">
                  <a:extLst>
                    <a:ext uri="{9D8B030D-6E8A-4147-A177-3AD203B41FA5}">
                      <a16:colId xmlns:a16="http://schemas.microsoft.com/office/drawing/2014/main" val="2374314303"/>
                    </a:ext>
                  </a:extLst>
                </a:gridCol>
                <a:gridCol w="1691928">
                  <a:extLst>
                    <a:ext uri="{9D8B030D-6E8A-4147-A177-3AD203B41FA5}">
                      <a16:colId xmlns:a16="http://schemas.microsoft.com/office/drawing/2014/main" val="196897083"/>
                    </a:ext>
                  </a:extLst>
                </a:gridCol>
              </a:tblGrid>
              <a:tr h="725270"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average (S.E)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effect (S.E)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Assumed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31251"/>
                  </a:ext>
                </a:extLst>
              </a:tr>
              <a:tr h="420196">
                <a:tc>
                  <a:txBody>
                    <a:bodyPr/>
                    <a:lstStyle/>
                    <a:p>
                      <a:r>
                        <a:rPr lang="en-US" dirty="0"/>
                        <a:t>Positive Parenting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 (0.24)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+7.5 </a:t>
                      </a:r>
                      <a:r>
                        <a:rPr lang="en-US" dirty="0"/>
                        <a:t>(0.26)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3832"/>
                  </a:ext>
                </a:extLst>
              </a:tr>
              <a:tr h="420196">
                <a:tc>
                  <a:txBody>
                    <a:bodyPr/>
                    <a:lstStyle/>
                    <a:p>
                      <a:r>
                        <a:rPr lang="en-US" dirty="0"/>
                        <a:t>Child 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 (0.25)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-6.4 (0.32)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95763"/>
                  </a:ext>
                </a:extLst>
              </a:tr>
              <a:tr h="420196">
                <a:tc>
                  <a:txBody>
                    <a:bodyPr/>
                    <a:lstStyle/>
                    <a:p>
                      <a:r>
                        <a:rPr lang="en-US" dirty="0"/>
                        <a:t>Harsh 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 (1.12)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&lt;0.00001 (</a:t>
                      </a:r>
                      <a:r>
                        <a:rPr lang="en-US" dirty="0" err="1"/>
                        <a:t>infnty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73254"/>
                  </a:ext>
                </a:extLst>
              </a:tr>
            </a:tbl>
          </a:graphicData>
        </a:graphic>
      </p:graphicFrame>
      <p:sp>
        <p:nvSpPr>
          <p:cNvPr id="4" name="Line Callout 2 3">
            <a:extLst>
              <a:ext uri="{FF2B5EF4-FFF2-40B4-BE49-F238E27FC236}">
                <a16:creationId xmlns:a16="http://schemas.microsoft.com/office/drawing/2014/main" id="{09538EDC-DEAB-972B-98AB-490597FED2B0}"/>
              </a:ext>
            </a:extLst>
          </p:cNvPr>
          <p:cNvSpPr/>
          <p:nvPr/>
        </p:nvSpPr>
        <p:spPr>
          <a:xfrm flipH="1">
            <a:off x="238455" y="1921563"/>
            <a:ext cx="2867054" cy="2702195"/>
          </a:xfrm>
          <a:prstGeom prst="borderCallout2">
            <a:avLst>
              <a:gd name="adj1" fmla="val 18750"/>
              <a:gd name="adj2" fmla="val 1968"/>
              <a:gd name="adj3" fmla="val 17934"/>
              <a:gd name="adj4" fmla="val -6130"/>
              <a:gd name="adj5" fmla="val 44822"/>
              <a:gd name="adj6" fmla="val -1387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Stronger time effect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Fighting at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Male teens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Older teens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Weaker effect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Male caregivers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HIV/TB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Father doesn’t live at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419C8302-ECC4-2E67-5470-C84755967A81}"/>
              </a:ext>
            </a:extLst>
          </p:cNvPr>
          <p:cNvSpPr/>
          <p:nvPr/>
        </p:nvSpPr>
        <p:spPr>
          <a:xfrm>
            <a:off x="425789" y="902167"/>
            <a:ext cx="2679720" cy="819218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Main moderators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1D05A-E07A-BB8C-5896-8968DC48B292}"/>
              </a:ext>
            </a:extLst>
          </p:cNvPr>
          <p:cNvSpPr txBox="1"/>
          <p:nvPr/>
        </p:nvSpPr>
        <p:spPr>
          <a:xfrm>
            <a:off x="4888009" y="1244455"/>
            <a:ext cx="24159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Matched Teens</a:t>
            </a:r>
          </a:p>
          <a:p>
            <a:pPr algn="ctr"/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N = 85</a:t>
            </a:r>
            <a:endParaRPr lang="en-US" b="1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20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2;p11">
            <a:extLst>
              <a:ext uri="{FF2B5EF4-FFF2-40B4-BE49-F238E27FC236}">
                <a16:creationId xmlns:a16="http://schemas.microsoft.com/office/drawing/2014/main" id="{51CA0028-8B69-8358-C481-446394ADFCF5}"/>
              </a:ext>
            </a:extLst>
          </p:cNvPr>
          <p:cNvSpPr txBox="1">
            <a:spLocks/>
          </p:cNvSpPr>
          <p:nvPr/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Model Validation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07433-8F35-0875-16A9-F5DE970D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28" y="3734339"/>
            <a:ext cx="3981544" cy="2816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9A8D5-36B6-095C-6DF9-9DCAC02A2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19" y="1104182"/>
            <a:ext cx="3981544" cy="2816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B2AB2-E330-5177-4275-97709C1AC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0" y="1104182"/>
            <a:ext cx="3981544" cy="28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39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Key Model Results – Modeling Differences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5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Key Model Results – Item Ordinal Regression Models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DCB57EA0-7417-3939-BCC7-F0591D2D12C5}"/>
              </a:ext>
            </a:extLst>
          </p:cNvPr>
          <p:cNvSpPr/>
          <p:nvPr/>
        </p:nvSpPr>
        <p:spPr>
          <a:xfrm rot="10800000">
            <a:off x="5142398" y="645413"/>
            <a:ext cx="7049720" cy="6238108"/>
          </a:xfrm>
          <a:custGeom>
            <a:avLst/>
            <a:gdLst>
              <a:gd name="connsiteX0" fmla="*/ 0 w 4287992"/>
              <a:gd name="connsiteY0" fmla="*/ 0 h 1952364"/>
              <a:gd name="connsiteX1" fmla="*/ 4287992 w 4287992"/>
              <a:gd name="connsiteY1" fmla="*/ 1407 h 1952364"/>
              <a:gd name="connsiteX2" fmla="*/ 2952688 w 4287992"/>
              <a:gd name="connsiteY2" fmla="*/ 1952364 h 1952364"/>
              <a:gd name="connsiteX3" fmla="*/ 0 w 4287992"/>
              <a:gd name="connsiteY3" fmla="*/ 1952364 h 1952364"/>
              <a:gd name="connsiteX4" fmla="*/ 0 w 4287992"/>
              <a:gd name="connsiteY4" fmla="*/ 0 h 1952364"/>
              <a:gd name="connsiteX0" fmla="*/ 0 w 4287992"/>
              <a:gd name="connsiteY0" fmla="*/ 0 h 1952364"/>
              <a:gd name="connsiteX1" fmla="*/ 4287992 w 4287992"/>
              <a:gd name="connsiteY1" fmla="*/ 1407 h 1952364"/>
              <a:gd name="connsiteX2" fmla="*/ 2952688 w 4287992"/>
              <a:gd name="connsiteY2" fmla="*/ 1952364 h 1952364"/>
              <a:gd name="connsiteX3" fmla="*/ 70993 w 4287992"/>
              <a:gd name="connsiteY3" fmla="*/ 1948373 h 1952364"/>
              <a:gd name="connsiteX4" fmla="*/ 0 w 4287992"/>
              <a:gd name="connsiteY4" fmla="*/ 0 h 1952364"/>
              <a:gd name="connsiteX0" fmla="*/ 14199 w 4216999"/>
              <a:gd name="connsiteY0" fmla="*/ 0 h 1956355"/>
              <a:gd name="connsiteX1" fmla="*/ 4216999 w 4216999"/>
              <a:gd name="connsiteY1" fmla="*/ 5398 h 1956355"/>
              <a:gd name="connsiteX2" fmla="*/ 2881695 w 4216999"/>
              <a:gd name="connsiteY2" fmla="*/ 1956355 h 1956355"/>
              <a:gd name="connsiteX3" fmla="*/ 0 w 4216999"/>
              <a:gd name="connsiteY3" fmla="*/ 1952364 h 1956355"/>
              <a:gd name="connsiteX4" fmla="*/ 14199 w 4216999"/>
              <a:gd name="connsiteY4" fmla="*/ 0 h 1956355"/>
              <a:gd name="connsiteX0" fmla="*/ 0 w 4224098"/>
              <a:gd name="connsiteY0" fmla="*/ 0 h 1964337"/>
              <a:gd name="connsiteX1" fmla="*/ 4224098 w 4224098"/>
              <a:gd name="connsiteY1" fmla="*/ 13380 h 1964337"/>
              <a:gd name="connsiteX2" fmla="*/ 2888794 w 4224098"/>
              <a:gd name="connsiteY2" fmla="*/ 1964337 h 1964337"/>
              <a:gd name="connsiteX3" fmla="*/ 7099 w 4224098"/>
              <a:gd name="connsiteY3" fmla="*/ 1960346 h 1964337"/>
              <a:gd name="connsiteX4" fmla="*/ 0 w 4224098"/>
              <a:gd name="connsiteY4" fmla="*/ 0 h 1964337"/>
              <a:gd name="connsiteX0" fmla="*/ 0 w 4046615"/>
              <a:gd name="connsiteY0" fmla="*/ 0 h 1964337"/>
              <a:gd name="connsiteX1" fmla="*/ 4046615 w 4046615"/>
              <a:gd name="connsiteY1" fmla="*/ 9389 h 1964337"/>
              <a:gd name="connsiteX2" fmla="*/ 2888794 w 4046615"/>
              <a:gd name="connsiteY2" fmla="*/ 1964337 h 1964337"/>
              <a:gd name="connsiteX3" fmla="*/ 7099 w 4046615"/>
              <a:gd name="connsiteY3" fmla="*/ 1960346 h 1964337"/>
              <a:gd name="connsiteX4" fmla="*/ 0 w 4046615"/>
              <a:gd name="connsiteY4" fmla="*/ 0 h 1964337"/>
              <a:gd name="connsiteX0" fmla="*/ 0 w 4174403"/>
              <a:gd name="connsiteY0" fmla="*/ 0 h 1960346"/>
              <a:gd name="connsiteX1" fmla="*/ 4174403 w 4174403"/>
              <a:gd name="connsiteY1" fmla="*/ 5398 h 1960346"/>
              <a:gd name="connsiteX2" fmla="*/ 3016582 w 4174403"/>
              <a:gd name="connsiteY2" fmla="*/ 1960346 h 1960346"/>
              <a:gd name="connsiteX3" fmla="*/ 134887 w 4174403"/>
              <a:gd name="connsiteY3" fmla="*/ 1956355 h 1960346"/>
              <a:gd name="connsiteX4" fmla="*/ 0 w 4174403"/>
              <a:gd name="connsiteY4" fmla="*/ 0 h 1960346"/>
              <a:gd name="connsiteX0" fmla="*/ 683 w 4175086"/>
              <a:gd name="connsiteY0" fmla="*/ 0 h 1960346"/>
              <a:gd name="connsiteX1" fmla="*/ 4175086 w 4175086"/>
              <a:gd name="connsiteY1" fmla="*/ 5398 h 1960346"/>
              <a:gd name="connsiteX2" fmla="*/ 3017265 w 4175086"/>
              <a:gd name="connsiteY2" fmla="*/ 1960346 h 1960346"/>
              <a:gd name="connsiteX3" fmla="*/ 683 w 4175086"/>
              <a:gd name="connsiteY3" fmla="*/ 1952364 h 1960346"/>
              <a:gd name="connsiteX4" fmla="*/ 683 w 4175086"/>
              <a:gd name="connsiteY4" fmla="*/ 0 h 1960346"/>
              <a:gd name="connsiteX0" fmla="*/ 683 w 3940808"/>
              <a:gd name="connsiteY0" fmla="*/ 0 h 1960346"/>
              <a:gd name="connsiteX1" fmla="*/ 3940808 w 3940808"/>
              <a:gd name="connsiteY1" fmla="*/ 5398 h 1960346"/>
              <a:gd name="connsiteX2" fmla="*/ 3017265 w 3940808"/>
              <a:gd name="connsiteY2" fmla="*/ 1960346 h 1960346"/>
              <a:gd name="connsiteX3" fmla="*/ 683 w 3940808"/>
              <a:gd name="connsiteY3" fmla="*/ 1952364 h 1960346"/>
              <a:gd name="connsiteX4" fmla="*/ 683 w 3940808"/>
              <a:gd name="connsiteY4" fmla="*/ 0 h 196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0808" h="1960346">
                <a:moveTo>
                  <a:pt x="683" y="0"/>
                </a:moveTo>
                <a:lnTo>
                  <a:pt x="3940808" y="5398"/>
                </a:lnTo>
                <a:lnTo>
                  <a:pt x="3017265" y="1960346"/>
                </a:lnTo>
                <a:lnTo>
                  <a:pt x="683" y="1952364"/>
                </a:lnTo>
                <a:cubicBezTo>
                  <a:pt x="-1683" y="1298915"/>
                  <a:pt x="3049" y="653449"/>
                  <a:pt x="683" y="0"/>
                </a:cubicBez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latin typeface="Avenir Next" panose="020B0503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639DD81-F8DD-A517-F108-FBFD4602BAE0}"/>
              </a:ext>
            </a:extLst>
          </p:cNvPr>
          <p:cNvSpPr/>
          <p:nvPr/>
        </p:nvSpPr>
        <p:spPr>
          <a:xfrm rot="10800000" flipH="1" flipV="1">
            <a:off x="0" y="645413"/>
            <a:ext cx="7670799" cy="6212708"/>
          </a:xfrm>
          <a:custGeom>
            <a:avLst/>
            <a:gdLst>
              <a:gd name="connsiteX0" fmla="*/ 0 w 4287992"/>
              <a:gd name="connsiteY0" fmla="*/ 0 h 1952364"/>
              <a:gd name="connsiteX1" fmla="*/ 4287992 w 4287992"/>
              <a:gd name="connsiteY1" fmla="*/ 1407 h 1952364"/>
              <a:gd name="connsiteX2" fmla="*/ 2952688 w 4287992"/>
              <a:gd name="connsiteY2" fmla="*/ 1952364 h 1952364"/>
              <a:gd name="connsiteX3" fmla="*/ 0 w 4287992"/>
              <a:gd name="connsiteY3" fmla="*/ 1952364 h 1952364"/>
              <a:gd name="connsiteX4" fmla="*/ 0 w 4287992"/>
              <a:gd name="connsiteY4" fmla="*/ 0 h 19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992" h="1952364">
                <a:moveTo>
                  <a:pt x="0" y="0"/>
                </a:moveTo>
                <a:lnTo>
                  <a:pt x="4287992" y="1407"/>
                </a:lnTo>
                <a:lnTo>
                  <a:pt x="2952688" y="1952364"/>
                </a:lnTo>
                <a:lnTo>
                  <a:pt x="0" y="1952364"/>
                </a:lnTo>
                <a:lnTo>
                  <a:pt x="0" y="0"/>
                </a:lnTo>
                <a:close/>
              </a:path>
            </a:pathLst>
          </a:custGeom>
          <a:solidFill>
            <a:srgbClr val="FBA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latin typeface="Avenir Next" panose="020B0503020202020204" pitchFamily="34" charset="0"/>
            </a:endParaRPr>
          </a:p>
        </p:txBody>
      </p:sp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Why PLH?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E9124-9998-04A2-2A06-0D08AF920383}"/>
              </a:ext>
            </a:extLst>
          </p:cNvPr>
          <p:cNvSpPr txBox="1"/>
          <p:nvPr/>
        </p:nvSpPr>
        <p:spPr>
          <a:xfrm>
            <a:off x="6837277" y="2283819"/>
            <a:ext cx="4948322" cy="39287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163830" numCol="1" spcCol="1270" anchor="t" anchorCtr="0">
            <a:spAutoFit/>
          </a:bodyPr>
          <a:lstStyle/>
          <a:p>
            <a:pPr lvl="0" defTabSz="1911350"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Historically high conflict region </a:t>
            </a: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has resulted in large population of vulnerable adolescents.</a:t>
            </a:r>
          </a:p>
          <a:p>
            <a:pPr lvl="0" defTabSz="1911350"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Pressing need for </a:t>
            </a: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intervention</a:t>
            </a: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 in South Sudan’s most vulnerable communities.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F7403-6243-A796-E1D3-7D195B10C0FE}"/>
              </a:ext>
            </a:extLst>
          </p:cNvPr>
          <p:cNvSpPr txBox="1"/>
          <p:nvPr/>
        </p:nvSpPr>
        <p:spPr>
          <a:xfrm>
            <a:off x="406401" y="1445309"/>
            <a:ext cx="5194300" cy="39287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163830" numCol="1" spcCol="1270" anchor="t" anchorCtr="0">
            <a:spAutoFit/>
          </a:bodyPr>
          <a:lstStyle/>
          <a:p>
            <a:pPr marL="0" lvl="0" indent="0" algn="l" defTabSz="19113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rgbClr val="0C3F62"/>
                </a:solidFill>
                <a:latin typeface="Avenir Next" panose="020B0503020202020204" pitchFamily="34" charset="0"/>
              </a:rPr>
              <a:t>Child maltreatment creates </a:t>
            </a:r>
            <a:r>
              <a:rPr lang="en-US" sz="2800" b="1" kern="1200" dirty="0">
                <a:solidFill>
                  <a:srgbClr val="0C3F62"/>
                </a:solidFill>
                <a:latin typeface="Avenir Next" panose="020B0503020202020204" pitchFamily="34" charset="0"/>
              </a:rPr>
              <a:t>significant obstacles </a:t>
            </a:r>
            <a:r>
              <a:rPr lang="en-US" sz="2800" kern="1200" dirty="0">
                <a:solidFill>
                  <a:srgbClr val="0C3F62"/>
                </a:solidFill>
                <a:latin typeface="Avenir Next" panose="020B0503020202020204" pitchFamily="34" charset="0"/>
              </a:rPr>
              <a:t>to parent and child wellbeing (socially and economically).</a:t>
            </a:r>
          </a:p>
          <a:p>
            <a:pPr marL="0" lvl="0" indent="0" algn="l" defTabSz="19113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Exposes children to </a:t>
            </a: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crime</a:t>
            </a: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, </a:t>
            </a: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poverty</a:t>
            </a: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, </a:t>
            </a: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sexually transmitted disease</a:t>
            </a: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, </a:t>
            </a: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substance abuse</a:t>
            </a: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, etc.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0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Data Problems in Scaled-up Studies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E84FB8-5F98-EDFA-1E84-3BA03BC5D292}"/>
              </a:ext>
            </a:extLst>
          </p:cNvPr>
          <p:cNvSpPr/>
          <p:nvPr/>
        </p:nvSpPr>
        <p:spPr>
          <a:xfrm>
            <a:off x="753978" y="1442599"/>
            <a:ext cx="5075322" cy="360098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Unique identifiers for purpose of analysis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Not all teens have associated caregiver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Few items per domain of interest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Unidentifiable variable naming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Mixed up data capturing (entries not matching columns)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Trustworthiness of data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Breaks in chain of communication 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CFF36-A5F1-C3E2-0A60-AE04D516A7A9}"/>
              </a:ext>
            </a:extLst>
          </p:cNvPr>
          <p:cNvSpPr txBox="1"/>
          <p:nvPr/>
        </p:nvSpPr>
        <p:spPr>
          <a:xfrm>
            <a:off x="6858000" y="1442599"/>
            <a:ext cx="4394729" cy="121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Some issues are study design related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Most are </a:t>
            </a:r>
            <a:r>
              <a:rPr lang="en-US" sz="1600" b="1" dirty="0">
                <a:solidFill>
                  <a:srgbClr val="0C3F62"/>
                </a:solidFill>
                <a:latin typeface="Avenir Next" panose="020B0503020202020204" pitchFamily="34" charset="0"/>
              </a:rPr>
              <a:t>data capturing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6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References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E84FB8-5F98-EDFA-1E84-3BA03BC5D292}"/>
              </a:ext>
            </a:extLst>
          </p:cNvPr>
          <p:cNvSpPr/>
          <p:nvPr/>
        </p:nvSpPr>
        <p:spPr>
          <a:xfrm>
            <a:off x="753978" y="1442599"/>
            <a:ext cx="10474854" cy="228985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C3F62"/>
                </a:solidFill>
                <a:latin typeface="Avenir Next" panose="020B0503020202020204" pitchFamily="34" charset="0"/>
              </a:rPr>
              <a:t>Cluver</a:t>
            </a: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, L. D., et al. 2017. Parenting for Lifelong Health: a pragmatic cluster </a:t>
            </a:r>
            <a:r>
              <a:rPr lang="en-US" sz="1600" dirty="0" err="1">
                <a:solidFill>
                  <a:srgbClr val="0C3F62"/>
                </a:solidFill>
                <a:latin typeface="Avenir Next" panose="020B0503020202020204" pitchFamily="34" charset="0"/>
              </a:rPr>
              <a:t>randomised</a:t>
            </a: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 controlled trial of a non-</a:t>
            </a:r>
            <a:r>
              <a:rPr lang="en-US" sz="1600" dirty="0" err="1">
                <a:solidFill>
                  <a:srgbClr val="0C3F62"/>
                </a:solidFill>
                <a:latin typeface="Avenir Next" panose="020B0503020202020204" pitchFamily="34" charset="0"/>
              </a:rPr>
              <a:t>commercialised</a:t>
            </a: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 parenting programme for adolescents and their families in South Africa. BMJ Global Health. doi:10.1136/bmjgh-2017-000539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Ward, C. L. 2020. Parenting for Lifelong Health for Young Children: a randomized controlled trial of a parenting program in South Africa to prevent harsh parenting and child conduct problems. Journal of Child Psychology and Psychiatry 61:4. John Wiley &amp; Sons. doi:10.1111/jcpp.13129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99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D29B4C-DDBF-8C4C-D278-DFF674749AB4}"/>
              </a:ext>
            </a:extLst>
          </p:cNvPr>
          <p:cNvSpPr/>
          <p:nvPr/>
        </p:nvSpPr>
        <p:spPr>
          <a:xfrm>
            <a:off x="0" y="5571850"/>
            <a:ext cx="12192000" cy="1282206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venir Next" panose="020B0503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538849C-F37F-FCE3-0215-788CA2BCC586}"/>
              </a:ext>
            </a:extLst>
          </p:cNvPr>
          <p:cNvSpPr/>
          <p:nvPr/>
        </p:nvSpPr>
        <p:spPr>
          <a:xfrm>
            <a:off x="-6350" y="5283200"/>
            <a:ext cx="3068506" cy="1574920"/>
          </a:xfrm>
          <a:custGeom>
            <a:avLst/>
            <a:gdLst>
              <a:gd name="connsiteX0" fmla="*/ 0 w 4287992"/>
              <a:gd name="connsiteY0" fmla="*/ 0 h 1952364"/>
              <a:gd name="connsiteX1" fmla="*/ 4287992 w 4287992"/>
              <a:gd name="connsiteY1" fmla="*/ 1407 h 1952364"/>
              <a:gd name="connsiteX2" fmla="*/ 2952688 w 4287992"/>
              <a:gd name="connsiteY2" fmla="*/ 1952364 h 1952364"/>
              <a:gd name="connsiteX3" fmla="*/ 0 w 4287992"/>
              <a:gd name="connsiteY3" fmla="*/ 1952364 h 1952364"/>
              <a:gd name="connsiteX4" fmla="*/ 0 w 4287992"/>
              <a:gd name="connsiteY4" fmla="*/ 0 h 19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992" h="1952364">
                <a:moveTo>
                  <a:pt x="0" y="0"/>
                </a:moveTo>
                <a:lnTo>
                  <a:pt x="4287992" y="1407"/>
                </a:lnTo>
                <a:lnTo>
                  <a:pt x="2952688" y="1952364"/>
                </a:lnTo>
                <a:lnTo>
                  <a:pt x="0" y="1952364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latin typeface="Avenir Next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AAA93-4E46-FB8B-D632-798449C7B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3" y="5401372"/>
            <a:ext cx="1467204" cy="1362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ADC90-C182-F2B1-2F89-82C7AC64419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2125" y="5730476"/>
            <a:ext cx="8120643" cy="964953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D5557597-06A8-2EEF-6F2B-4220B61A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455" y="976394"/>
            <a:ext cx="6349245" cy="1798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Questions and suggestions welcomed.</a:t>
            </a:r>
          </a:p>
        </p:txBody>
      </p:sp>
    </p:spTree>
    <p:extLst>
      <p:ext uri="{BB962C8B-B14F-4D97-AF65-F5344CB8AC3E}">
        <p14:creationId xmlns:p14="http://schemas.microsoft.com/office/powerpoint/2010/main" val="13754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DCB57EA0-7417-3939-BCC7-F0591D2D12C5}"/>
              </a:ext>
            </a:extLst>
          </p:cNvPr>
          <p:cNvSpPr/>
          <p:nvPr/>
        </p:nvSpPr>
        <p:spPr>
          <a:xfrm rot="10800000">
            <a:off x="5142398" y="645413"/>
            <a:ext cx="7049720" cy="6238108"/>
          </a:xfrm>
          <a:custGeom>
            <a:avLst/>
            <a:gdLst>
              <a:gd name="connsiteX0" fmla="*/ 0 w 4287992"/>
              <a:gd name="connsiteY0" fmla="*/ 0 h 1952364"/>
              <a:gd name="connsiteX1" fmla="*/ 4287992 w 4287992"/>
              <a:gd name="connsiteY1" fmla="*/ 1407 h 1952364"/>
              <a:gd name="connsiteX2" fmla="*/ 2952688 w 4287992"/>
              <a:gd name="connsiteY2" fmla="*/ 1952364 h 1952364"/>
              <a:gd name="connsiteX3" fmla="*/ 0 w 4287992"/>
              <a:gd name="connsiteY3" fmla="*/ 1952364 h 1952364"/>
              <a:gd name="connsiteX4" fmla="*/ 0 w 4287992"/>
              <a:gd name="connsiteY4" fmla="*/ 0 h 1952364"/>
              <a:gd name="connsiteX0" fmla="*/ 0 w 4287992"/>
              <a:gd name="connsiteY0" fmla="*/ 0 h 1952364"/>
              <a:gd name="connsiteX1" fmla="*/ 4287992 w 4287992"/>
              <a:gd name="connsiteY1" fmla="*/ 1407 h 1952364"/>
              <a:gd name="connsiteX2" fmla="*/ 2952688 w 4287992"/>
              <a:gd name="connsiteY2" fmla="*/ 1952364 h 1952364"/>
              <a:gd name="connsiteX3" fmla="*/ 70993 w 4287992"/>
              <a:gd name="connsiteY3" fmla="*/ 1948373 h 1952364"/>
              <a:gd name="connsiteX4" fmla="*/ 0 w 4287992"/>
              <a:gd name="connsiteY4" fmla="*/ 0 h 1952364"/>
              <a:gd name="connsiteX0" fmla="*/ 14199 w 4216999"/>
              <a:gd name="connsiteY0" fmla="*/ 0 h 1956355"/>
              <a:gd name="connsiteX1" fmla="*/ 4216999 w 4216999"/>
              <a:gd name="connsiteY1" fmla="*/ 5398 h 1956355"/>
              <a:gd name="connsiteX2" fmla="*/ 2881695 w 4216999"/>
              <a:gd name="connsiteY2" fmla="*/ 1956355 h 1956355"/>
              <a:gd name="connsiteX3" fmla="*/ 0 w 4216999"/>
              <a:gd name="connsiteY3" fmla="*/ 1952364 h 1956355"/>
              <a:gd name="connsiteX4" fmla="*/ 14199 w 4216999"/>
              <a:gd name="connsiteY4" fmla="*/ 0 h 1956355"/>
              <a:gd name="connsiteX0" fmla="*/ 0 w 4224098"/>
              <a:gd name="connsiteY0" fmla="*/ 0 h 1964337"/>
              <a:gd name="connsiteX1" fmla="*/ 4224098 w 4224098"/>
              <a:gd name="connsiteY1" fmla="*/ 13380 h 1964337"/>
              <a:gd name="connsiteX2" fmla="*/ 2888794 w 4224098"/>
              <a:gd name="connsiteY2" fmla="*/ 1964337 h 1964337"/>
              <a:gd name="connsiteX3" fmla="*/ 7099 w 4224098"/>
              <a:gd name="connsiteY3" fmla="*/ 1960346 h 1964337"/>
              <a:gd name="connsiteX4" fmla="*/ 0 w 4224098"/>
              <a:gd name="connsiteY4" fmla="*/ 0 h 1964337"/>
              <a:gd name="connsiteX0" fmla="*/ 0 w 4046615"/>
              <a:gd name="connsiteY0" fmla="*/ 0 h 1964337"/>
              <a:gd name="connsiteX1" fmla="*/ 4046615 w 4046615"/>
              <a:gd name="connsiteY1" fmla="*/ 9389 h 1964337"/>
              <a:gd name="connsiteX2" fmla="*/ 2888794 w 4046615"/>
              <a:gd name="connsiteY2" fmla="*/ 1964337 h 1964337"/>
              <a:gd name="connsiteX3" fmla="*/ 7099 w 4046615"/>
              <a:gd name="connsiteY3" fmla="*/ 1960346 h 1964337"/>
              <a:gd name="connsiteX4" fmla="*/ 0 w 4046615"/>
              <a:gd name="connsiteY4" fmla="*/ 0 h 1964337"/>
              <a:gd name="connsiteX0" fmla="*/ 0 w 4174403"/>
              <a:gd name="connsiteY0" fmla="*/ 0 h 1960346"/>
              <a:gd name="connsiteX1" fmla="*/ 4174403 w 4174403"/>
              <a:gd name="connsiteY1" fmla="*/ 5398 h 1960346"/>
              <a:gd name="connsiteX2" fmla="*/ 3016582 w 4174403"/>
              <a:gd name="connsiteY2" fmla="*/ 1960346 h 1960346"/>
              <a:gd name="connsiteX3" fmla="*/ 134887 w 4174403"/>
              <a:gd name="connsiteY3" fmla="*/ 1956355 h 1960346"/>
              <a:gd name="connsiteX4" fmla="*/ 0 w 4174403"/>
              <a:gd name="connsiteY4" fmla="*/ 0 h 1960346"/>
              <a:gd name="connsiteX0" fmla="*/ 683 w 4175086"/>
              <a:gd name="connsiteY0" fmla="*/ 0 h 1960346"/>
              <a:gd name="connsiteX1" fmla="*/ 4175086 w 4175086"/>
              <a:gd name="connsiteY1" fmla="*/ 5398 h 1960346"/>
              <a:gd name="connsiteX2" fmla="*/ 3017265 w 4175086"/>
              <a:gd name="connsiteY2" fmla="*/ 1960346 h 1960346"/>
              <a:gd name="connsiteX3" fmla="*/ 683 w 4175086"/>
              <a:gd name="connsiteY3" fmla="*/ 1952364 h 1960346"/>
              <a:gd name="connsiteX4" fmla="*/ 683 w 4175086"/>
              <a:gd name="connsiteY4" fmla="*/ 0 h 1960346"/>
              <a:gd name="connsiteX0" fmla="*/ 683 w 3940808"/>
              <a:gd name="connsiteY0" fmla="*/ 0 h 1960346"/>
              <a:gd name="connsiteX1" fmla="*/ 3940808 w 3940808"/>
              <a:gd name="connsiteY1" fmla="*/ 5398 h 1960346"/>
              <a:gd name="connsiteX2" fmla="*/ 3017265 w 3940808"/>
              <a:gd name="connsiteY2" fmla="*/ 1960346 h 1960346"/>
              <a:gd name="connsiteX3" fmla="*/ 683 w 3940808"/>
              <a:gd name="connsiteY3" fmla="*/ 1952364 h 1960346"/>
              <a:gd name="connsiteX4" fmla="*/ 683 w 3940808"/>
              <a:gd name="connsiteY4" fmla="*/ 0 h 196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0808" h="1960346">
                <a:moveTo>
                  <a:pt x="683" y="0"/>
                </a:moveTo>
                <a:lnTo>
                  <a:pt x="3940808" y="5398"/>
                </a:lnTo>
                <a:lnTo>
                  <a:pt x="3017265" y="1960346"/>
                </a:lnTo>
                <a:lnTo>
                  <a:pt x="683" y="1952364"/>
                </a:lnTo>
                <a:cubicBezTo>
                  <a:pt x="-1683" y="1298915"/>
                  <a:pt x="3049" y="653449"/>
                  <a:pt x="683" y="0"/>
                </a:cubicBez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latin typeface="Avenir Next" panose="020B0503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639DD81-F8DD-A517-F108-FBFD4602BAE0}"/>
              </a:ext>
            </a:extLst>
          </p:cNvPr>
          <p:cNvSpPr/>
          <p:nvPr/>
        </p:nvSpPr>
        <p:spPr>
          <a:xfrm rot="10800000" flipH="1" flipV="1">
            <a:off x="0" y="-6921"/>
            <a:ext cx="7670799" cy="7517377"/>
          </a:xfrm>
          <a:custGeom>
            <a:avLst/>
            <a:gdLst>
              <a:gd name="connsiteX0" fmla="*/ 0 w 4287992"/>
              <a:gd name="connsiteY0" fmla="*/ 0 h 1952364"/>
              <a:gd name="connsiteX1" fmla="*/ 4287992 w 4287992"/>
              <a:gd name="connsiteY1" fmla="*/ 1407 h 1952364"/>
              <a:gd name="connsiteX2" fmla="*/ 2952688 w 4287992"/>
              <a:gd name="connsiteY2" fmla="*/ 1952364 h 1952364"/>
              <a:gd name="connsiteX3" fmla="*/ 0 w 4287992"/>
              <a:gd name="connsiteY3" fmla="*/ 1952364 h 1952364"/>
              <a:gd name="connsiteX4" fmla="*/ 0 w 4287992"/>
              <a:gd name="connsiteY4" fmla="*/ 0 h 19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992" h="1952364">
                <a:moveTo>
                  <a:pt x="0" y="0"/>
                </a:moveTo>
                <a:lnTo>
                  <a:pt x="4287992" y="1407"/>
                </a:lnTo>
                <a:lnTo>
                  <a:pt x="2952688" y="1952364"/>
                </a:lnTo>
                <a:lnTo>
                  <a:pt x="0" y="1952364"/>
                </a:lnTo>
                <a:lnTo>
                  <a:pt x="0" y="0"/>
                </a:lnTo>
                <a:close/>
              </a:path>
            </a:pathLst>
          </a:custGeom>
          <a:solidFill>
            <a:srgbClr val="FBA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latin typeface="Avenir Next" panose="020B0503020202020204" pitchFamily="34" charset="0"/>
            </a:endParaRPr>
          </a:p>
        </p:txBody>
      </p:sp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Why SUPER?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E9124-9998-04A2-2A06-0D08AF920383}"/>
              </a:ext>
            </a:extLst>
          </p:cNvPr>
          <p:cNvSpPr txBox="1"/>
          <p:nvPr/>
        </p:nvSpPr>
        <p:spPr>
          <a:xfrm>
            <a:off x="6837277" y="1796532"/>
            <a:ext cx="4948322" cy="41842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163830" numCol="1" spcCol="1270" anchor="t" anchorCtr="0">
            <a:spAutoFit/>
          </a:bodyPr>
          <a:lstStyle/>
          <a:p>
            <a:pPr marL="0" lvl="0" indent="0" algn="l" defTabSz="19113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dirty="0">
                <a:solidFill>
                  <a:srgbClr val="0C3F62"/>
                </a:solidFill>
                <a:latin typeface="Avenir Next" panose="020B0503020202020204" pitchFamily="34" charset="0"/>
              </a:rPr>
              <a:t>Points of concern:</a:t>
            </a:r>
            <a:endParaRPr lang="en-US" sz="32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457200" lvl="0" indent="-457200" algn="l" defTabSz="1911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No control group</a:t>
            </a:r>
          </a:p>
          <a:p>
            <a:pPr marL="457200" lvl="0" indent="-457200" algn="l" defTabSz="1911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rgbClr val="0C3F62"/>
                </a:solidFill>
                <a:latin typeface="Avenir Next" panose="020B0503020202020204" pitchFamily="34" charset="0"/>
              </a:rPr>
              <a:t>Differing resources</a:t>
            </a:r>
          </a:p>
          <a:p>
            <a:pPr marL="457200" lvl="0" indent="-457200" algn="l" defTabSz="1911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Low-cost infrastructure</a:t>
            </a:r>
          </a:p>
          <a:p>
            <a:pPr marL="457200" lvl="0" indent="-457200" algn="l" defTabSz="1911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rgbClr val="0C3F62"/>
                </a:solidFill>
                <a:latin typeface="Avenir Next" panose="020B0503020202020204" pitchFamily="34" charset="0"/>
              </a:rPr>
              <a:t>Effectiveness of facilitators</a:t>
            </a:r>
          </a:p>
          <a:p>
            <a:pPr marL="457200" lvl="0" indent="-457200" algn="l" defTabSz="1911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Quality of data</a:t>
            </a:r>
            <a:endParaRPr lang="en-US" sz="2800" b="1" kern="12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F7403-6243-A796-E1D3-7D195B10C0FE}"/>
              </a:ext>
            </a:extLst>
          </p:cNvPr>
          <p:cNvSpPr txBox="1"/>
          <p:nvPr/>
        </p:nvSpPr>
        <p:spPr>
          <a:xfrm>
            <a:off x="406401" y="2094594"/>
            <a:ext cx="5194300" cy="46612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163830" numCol="1" spcCol="1270" anchor="t" anchorCtr="0">
            <a:spAutoFit/>
          </a:bodyPr>
          <a:lstStyle/>
          <a:p>
            <a:pPr marL="0" lvl="0" indent="0" algn="l" defTabSz="19113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rgbClr val="0C3F62"/>
                </a:solidFill>
                <a:latin typeface="Avenir Next" panose="020B0503020202020204" pitchFamily="34" charset="0"/>
              </a:rPr>
              <a:t>PLH effectiveness proven in clinical trials </a:t>
            </a: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(</a:t>
            </a:r>
            <a:r>
              <a:rPr lang="en-US" sz="1200" dirty="0" err="1">
                <a:solidFill>
                  <a:srgbClr val="0C3F62"/>
                </a:solidFill>
                <a:latin typeface="Avenir Next" panose="020B0503020202020204" pitchFamily="34" charset="0"/>
              </a:rPr>
              <a:t>Cluever</a:t>
            </a: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 et al, 2017; Ward et al, 2020)</a:t>
            </a:r>
            <a:endParaRPr lang="en-US" sz="2800" kern="12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0" lvl="0" indent="0" algn="l" defTabSz="19113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Need to evaluate at </a:t>
            </a: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scale </a:t>
            </a: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in </a:t>
            </a: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real-world, low-cost </a:t>
            </a: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environment</a:t>
            </a:r>
          </a:p>
          <a:p>
            <a:pPr marL="0" lvl="0" indent="0" algn="l" defTabSz="19113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Need to </a:t>
            </a:r>
            <a:r>
              <a:rPr lang="en-US" sz="2800" b="1" dirty="0">
                <a:solidFill>
                  <a:srgbClr val="0C3F62"/>
                </a:solidFill>
                <a:latin typeface="Avenir Next" panose="020B0503020202020204" pitchFamily="34" charset="0"/>
              </a:rPr>
              <a:t>understand obstacles</a:t>
            </a:r>
            <a:r>
              <a:rPr lang="en-US" sz="2800" dirty="0">
                <a:solidFill>
                  <a:srgbClr val="0C3F62"/>
                </a:solidFill>
                <a:latin typeface="Avenir Next" panose="020B0503020202020204" pitchFamily="34" charset="0"/>
              </a:rPr>
              <a:t> to real world implementation</a:t>
            </a:r>
          </a:p>
          <a:p>
            <a:pPr marL="0" lvl="0" indent="0" algn="l" defTabSz="1911350"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kern="12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4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Study Overview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8BB29D-FD60-68BE-3379-63D1ED1E9900}"/>
              </a:ext>
            </a:extLst>
          </p:cNvPr>
          <p:cNvSpPr/>
          <p:nvPr/>
        </p:nvSpPr>
        <p:spPr>
          <a:xfrm>
            <a:off x="753978" y="1442599"/>
            <a:ext cx="5075322" cy="683879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285750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C3F62"/>
                </a:solidFill>
                <a:latin typeface="Avenir Next" panose="020B0503020202020204" pitchFamily="34" charset="0"/>
              </a:rPr>
              <a:t>Research Goal</a:t>
            </a:r>
            <a:r>
              <a:rPr lang="en-US" sz="1600" b="1" dirty="0">
                <a:solidFill>
                  <a:srgbClr val="0C3F62"/>
                </a:solidFill>
                <a:latin typeface="Avenir Next" panose="020B0503020202020204" pitchFamily="34" charset="0"/>
              </a:rPr>
              <a:t>: </a:t>
            </a: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To test the </a:t>
            </a:r>
            <a:r>
              <a:rPr lang="en-US" sz="1600" i="1" dirty="0">
                <a:solidFill>
                  <a:srgbClr val="0C3F62"/>
                </a:solidFill>
                <a:latin typeface="Avenir Next" panose="020B0503020202020204" pitchFamily="34" charset="0"/>
              </a:rPr>
              <a:t>scalability and effectiveness</a:t>
            </a: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 of PLH in reducing child maltreatment and improving caregiver-child relationships and child well-being in South Sudan.</a:t>
            </a:r>
          </a:p>
          <a:p>
            <a:pPr marL="285750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C3F62"/>
                </a:solidFill>
                <a:latin typeface="Avenir Next" panose="020B0503020202020204" pitchFamily="34" charset="0"/>
              </a:rPr>
              <a:t>Who</a:t>
            </a:r>
            <a:r>
              <a:rPr lang="en-US" sz="1600" b="1" dirty="0">
                <a:solidFill>
                  <a:srgbClr val="0C3F62"/>
                </a:solidFill>
                <a:latin typeface="Avenir Next" panose="020B0503020202020204" pitchFamily="34" charset="0"/>
              </a:rPr>
              <a:t>: </a:t>
            </a: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290 caregivers with 295 teenagers aged 9 to 19 </a:t>
            </a:r>
          </a:p>
          <a:p>
            <a:pPr marL="285750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C3F62"/>
                </a:solidFill>
                <a:latin typeface="Avenir Next" panose="020B0503020202020204" pitchFamily="34" charset="0"/>
              </a:rPr>
              <a:t>What</a:t>
            </a:r>
            <a:r>
              <a:rPr lang="en-US" sz="1600" b="1" dirty="0">
                <a:solidFill>
                  <a:srgbClr val="0C3F62"/>
                </a:solidFill>
                <a:latin typeface="Avenir Next" panose="020B0503020202020204" pitchFamily="34" charset="0"/>
              </a:rPr>
              <a:t>: </a:t>
            </a: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Curriculum presented in </a:t>
            </a:r>
            <a:r>
              <a:rPr lang="en-US" sz="1600" i="1" dirty="0">
                <a:solidFill>
                  <a:srgbClr val="0C3F62"/>
                </a:solidFill>
                <a:latin typeface="Avenir Next" panose="020B0503020202020204" pitchFamily="34" charset="0"/>
              </a:rPr>
              <a:t>weekly group sessions</a:t>
            </a: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 (approx. 15 caregiver-teen pairs) by a trained facilitator.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/>
              </a:rPr>
              <a:t>Guided group discussions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/>
              </a:rPr>
              <a:t>Role-playing activities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/>
              </a:rPr>
              <a:t>Illustrations of positive/negative parenting practices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/>
              </a:rPr>
              <a:t>Home activity assignments</a:t>
            </a:r>
            <a:endParaRPr lang="en-US" sz="16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C3F62"/>
              </a:solidFill>
              <a:latin typeface="Avenir Next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C3F62"/>
              </a:solidFill>
              <a:latin typeface="Avenir Next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F0942-95AA-2674-D47B-C47AE73A7AFF}"/>
              </a:ext>
            </a:extLst>
          </p:cNvPr>
          <p:cNvSpPr/>
          <p:nvPr/>
        </p:nvSpPr>
        <p:spPr>
          <a:xfrm>
            <a:off x="6456278" y="3640123"/>
            <a:ext cx="4981744" cy="28684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</a:pPr>
            <a:r>
              <a:rPr lang="en-US" sz="1600" b="1" dirty="0">
                <a:solidFill>
                  <a:srgbClr val="0C3F62"/>
                </a:solidFill>
                <a:latin typeface="Avenir Next" panose="020B0503020202020204" pitchFamily="34" charset="0"/>
              </a:rPr>
              <a:t>DATA</a:t>
            </a:r>
          </a:p>
          <a:p>
            <a:pPr marL="285750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All caregivers and teenagers completed </a:t>
            </a:r>
            <a:r>
              <a:rPr lang="en-US" sz="1600" b="1" dirty="0">
                <a:solidFill>
                  <a:srgbClr val="0C3F62"/>
                </a:solidFill>
                <a:latin typeface="Avenir Next" panose="020B0503020202020204" pitchFamily="34" charset="0"/>
              </a:rPr>
              <a:t>surveys  at baseline and follow-up</a:t>
            </a: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. </a:t>
            </a:r>
          </a:p>
          <a:p>
            <a:pPr marL="285750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/>
              </a:rPr>
              <a:t>These data were analysed to determine if the programme had an impact on harsh discipline, positive parenting, child/caregiver wellbeing.</a:t>
            </a:r>
            <a:endParaRPr lang="en-US" sz="16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5715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</a:pPr>
            <a:endParaRPr lang="en-US" sz="1600" dirty="0">
              <a:solidFill>
                <a:srgbClr val="0C3F62"/>
              </a:solidFill>
              <a:latin typeface="Avenir Next"/>
            </a:endParaRPr>
          </a:p>
          <a:p>
            <a:pPr marL="5715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</a:pPr>
            <a:endParaRPr lang="en-US" sz="1600" dirty="0">
              <a:solidFill>
                <a:srgbClr val="0C3F62"/>
              </a:solidFill>
              <a:latin typeface="Avenir Next"/>
            </a:endParaRPr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C9192EEB-56E3-0315-D883-C598A3B482B3}"/>
              </a:ext>
            </a:extLst>
          </p:cNvPr>
          <p:cNvSpPr/>
          <p:nvPr/>
        </p:nvSpPr>
        <p:spPr>
          <a:xfrm>
            <a:off x="5423918" y="3429000"/>
            <a:ext cx="1032360" cy="11542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23BFA-2E19-9E8D-0B24-1A49A0E33EBF}"/>
              </a:ext>
            </a:extLst>
          </p:cNvPr>
          <p:cNvSpPr/>
          <p:nvPr/>
        </p:nvSpPr>
        <p:spPr>
          <a:xfrm>
            <a:off x="6456278" y="1442599"/>
            <a:ext cx="4981744" cy="248067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715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</a:pPr>
            <a:r>
              <a:rPr lang="en-US" sz="1600" b="1" dirty="0">
                <a:solidFill>
                  <a:srgbClr val="0C3F62"/>
                </a:solidFill>
                <a:latin typeface="Avenir Next"/>
              </a:rPr>
              <a:t>OBJECTIVES:</a:t>
            </a:r>
            <a:endParaRPr lang="en-US" sz="1600" dirty="0">
              <a:solidFill>
                <a:srgbClr val="0C3F62"/>
              </a:solidFill>
              <a:latin typeface="Avenir Next"/>
            </a:endParaRPr>
          </a:p>
          <a:p>
            <a:pPr marL="400050" indent="-3429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C3F62"/>
                </a:solidFill>
                <a:latin typeface="Avenir Next"/>
              </a:rPr>
              <a:t>Assess </a:t>
            </a:r>
            <a:r>
              <a:rPr lang="en-US" sz="1600" i="1" dirty="0">
                <a:solidFill>
                  <a:srgbClr val="0C3F62"/>
                </a:solidFill>
                <a:latin typeface="Avenir Next"/>
              </a:rPr>
              <a:t>internal consistency </a:t>
            </a:r>
            <a:r>
              <a:rPr lang="en-US" sz="1600" dirty="0">
                <a:solidFill>
                  <a:srgbClr val="0C3F62"/>
                </a:solidFill>
                <a:latin typeface="Avenir Next"/>
              </a:rPr>
              <a:t>of Likert scales</a:t>
            </a:r>
          </a:p>
          <a:p>
            <a:pPr marL="400050" indent="-3429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C3F62"/>
                </a:solidFill>
                <a:latin typeface="Avenir Next"/>
              </a:rPr>
              <a:t>Identify </a:t>
            </a:r>
            <a:r>
              <a:rPr lang="en-US" sz="1600" i="1" dirty="0">
                <a:solidFill>
                  <a:srgbClr val="0C3F62"/>
                </a:solidFill>
                <a:latin typeface="Avenir Next"/>
              </a:rPr>
              <a:t>risk factors at baseline</a:t>
            </a:r>
          </a:p>
          <a:p>
            <a:pPr marL="400050" indent="-3429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C3F62"/>
                </a:solidFill>
                <a:latin typeface="Avenir Next"/>
              </a:rPr>
              <a:t>Quantify changes in Likert scales</a:t>
            </a:r>
          </a:p>
          <a:p>
            <a:pPr marL="400050" indent="-3429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0C3F62"/>
                </a:solidFill>
                <a:latin typeface="Avenir Next"/>
              </a:rPr>
              <a:t>Identify </a:t>
            </a:r>
            <a:r>
              <a:rPr lang="en-US" sz="1600" i="1" dirty="0">
                <a:solidFill>
                  <a:srgbClr val="0C3F62"/>
                </a:solidFill>
                <a:latin typeface="Avenir Next"/>
              </a:rPr>
              <a:t>obstacles to scalability</a:t>
            </a:r>
          </a:p>
          <a:p>
            <a:pPr marL="5715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</a:pPr>
            <a:endParaRPr lang="en-US" sz="1600" dirty="0">
              <a:solidFill>
                <a:srgbClr val="0C3F62"/>
              </a:solidFill>
              <a:latin typeface="Avenir Next"/>
            </a:endParaRP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0C0B7447-35B4-8D08-F220-917FD856D6F0}"/>
              </a:ext>
            </a:extLst>
          </p:cNvPr>
          <p:cNvSpPr/>
          <p:nvPr/>
        </p:nvSpPr>
        <p:spPr>
          <a:xfrm>
            <a:off x="5423918" y="1231485"/>
            <a:ext cx="1032359" cy="115429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Data Management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8BB29D-FD60-68BE-3379-63D1ED1E9900}"/>
              </a:ext>
            </a:extLst>
          </p:cNvPr>
          <p:cNvSpPr/>
          <p:nvPr/>
        </p:nvSpPr>
        <p:spPr>
          <a:xfrm>
            <a:off x="753978" y="1442599"/>
            <a:ext cx="5075322" cy="417960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Normalize variable names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Check variables match questionnaires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C3F62"/>
                </a:solidFill>
                <a:latin typeface="Avenir Next" panose="020B0503020202020204" pitchFamily="34" charset="0"/>
              </a:rPr>
              <a:t>Check for duplicate observations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Validate variable ranges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Check for missing data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C3F62"/>
                </a:solidFill>
                <a:latin typeface="Avenir Next" panose="020B0503020202020204" pitchFamily="34" charset="0"/>
              </a:rPr>
              <a:t>Merge pre and post data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Check for duplicates &amp; missing data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C3F62"/>
                </a:solidFill>
                <a:latin typeface="Avenir Next" panose="020B0503020202020204" pitchFamily="34" charset="0"/>
              </a:rPr>
              <a:t>Match caregivers to teens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Reverse code variables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C3F62"/>
                </a:solidFill>
                <a:latin typeface="Avenir Next" panose="020B0503020202020204" pitchFamily="34" charset="0"/>
              </a:rPr>
              <a:t>Create composite variables</a:t>
            </a:r>
          </a:p>
        </p:txBody>
      </p:sp>
    </p:spTree>
    <p:extLst>
      <p:ext uri="{BB962C8B-B14F-4D97-AF65-F5344CB8AC3E}">
        <p14:creationId xmlns:p14="http://schemas.microsoft.com/office/powerpoint/2010/main" val="232675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Participant Tracking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649AC-647C-4396-FD71-00241C419803}"/>
              </a:ext>
            </a:extLst>
          </p:cNvPr>
          <p:cNvSpPr txBox="1"/>
          <p:nvPr/>
        </p:nvSpPr>
        <p:spPr>
          <a:xfrm>
            <a:off x="1310883" y="5961839"/>
            <a:ext cx="24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Caregiver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4090C-A91A-AD59-67EA-814EE9DA0EB2}"/>
              </a:ext>
            </a:extLst>
          </p:cNvPr>
          <p:cNvSpPr txBox="1"/>
          <p:nvPr/>
        </p:nvSpPr>
        <p:spPr>
          <a:xfrm>
            <a:off x="6968288" y="5961839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Adolescent Data</a:t>
            </a:r>
          </a:p>
        </p:txBody>
      </p:sp>
      <p:sp>
        <p:nvSpPr>
          <p:cNvPr id="11" name="Cloud Callout 10">
            <a:extLst>
              <a:ext uri="{FF2B5EF4-FFF2-40B4-BE49-F238E27FC236}">
                <a16:creationId xmlns:a16="http://schemas.microsoft.com/office/drawing/2014/main" id="{F53CEC7B-7105-F2D8-A492-05DCFE596F0F}"/>
              </a:ext>
            </a:extLst>
          </p:cNvPr>
          <p:cNvSpPr/>
          <p:nvPr/>
        </p:nvSpPr>
        <p:spPr>
          <a:xfrm>
            <a:off x="4203848" y="4456384"/>
            <a:ext cx="2645276" cy="157727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Poor matching places importance on </a:t>
            </a:r>
            <a:r>
              <a:rPr lang="en-US" b="1" dirty="0"/>
              <a:t>identifying bias</a:t>
            </a:r>
          </a:p>
        </p:txBody>
      </p:sp>
      <p:pic>
        <p:nvPicPr>
          <p:cNvPr id="4" name="Picture 3" descr="A picture containing text, parked, meter, parking&#10;&#10;Description automatically generated">
            <a:extLst>
              <a:ext uri="{FF2B5EF4-FFF2-40B4-BE49-F238E27FC236}">
                <a16:creationId xmlns:a16="http://schemas.microsoft.com/office/drawing/2014/main" id="{264ABC33-52D1-9AD3-BD69-F48B2CEB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70" y="994149"/>
            <a:ext cx="10753272" cy="49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6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Baseline Demographic Profile – Caregivers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6846572-0E72-BAF8-4AB3-B0D145EFE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32" y="810887"/>
            <a:ext cx="3318198" cy="29585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D6817F-9F21-31E6-CAED-366670E072E5}"/>
              </a:ext>
            </a:extLst>
          </p:cNvPr>
          <p:cNvSpPr/>
          <p:nvPr/>
        </p:nvSpPr>
        <p:spPr>
          <a:xfrm>
            <a:off x="148390" y="1875301"/>
            <a:ext cx="5075322" cy="493211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Mean age approx. </a:t>
            </a:r>
            <a:r>
              <a:rPr lang="en-US" sz="1200" b="1" dirty="0">
                <a:solidFill>
                  <a:srgbClr val="0C3F62"/>
                </a:solidFill>
                <a:latin typeface="Avenir Next" panose="020B0503020202020204" pitchFamily="34" charset="0"/>
              </a:rPr>
              <a:t>29 years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C3F62"/>
                </a:solidFill>
                <a:latin typeface="Avenir Next" panose="020B0503020202020204" pitchFamily="34" charset="0"/>
              </a:rPr>
              <a:t>69% female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C3F62"/>
                </a:solidFill>
                <a:latin typeface="Avenir Next" panose="020B0503020202020204" pitchFamily="34" charset="0"/>
              </a:rPr>
              <a:t>85% biological parent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51% father lives 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72% mother lives 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27% father deceased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15% mother deceased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96% ran out of money for monthly essentials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37% have unwell adult 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19% have unwell child 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13% have disabled child in HH 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EEE32-38A5-5B1E-A2FF-453B63638BA3}"/>
              </a:ext>
            </a:extLst>
          </p:cNvPr>
          <p:cNvSpPr/>
          <p:nvPr/>
        </p:nvSpPr>
        <p:spPr>
          <a:xfrm>
            <a:off x="3792273" y="1881967"/>
            <a:ext cx="5075322" cy="493211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Mean age approx.</a:t>
            </a:r>
            <a:r>
              <a:rPr lang="en-US" sz="1200" dirty="0">
                <a:solidFill>
                  <a:schemeClr val="accent6"/>
                </a:solidFill>
                <a:latin typeface="Avenir Next" panose="020B0503020202020204" pitchFamily="34" charset="0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39 </a:t>
            </a:r>
            <a:r>
              <a:rPr lang="en-US" sz="1200" b="1" dirty="0">
                <a:solidFill>
                  <a:srgbClr val="0C3F62"/>
                </a:solidFill>
                <a:latin typeface="Avenir Next" panose="020B0503020202020204" pitchFamily="34" charset="0"/>
              </a:rPr>
              <a:t>years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79</a:t>
            </a:r>
            <a:r>
              <a:rPr lang="en-US" sz="1200" b="1" dirty="0">
                <a:solidFill>
                  <a:srgbClr val="0C3F62"/>
                </a:solidFill>
                <a:latin typeface="Avenir Next" panose="020B0503020202020204" pitchFamily="34" charset="0"/>
              </a:rPr>
              <a:t>% female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91</a:t>
            </a:r>
            <a:r>
              <a:rPr lang="en-US" sz="1200" b="1" dirty="0">
                <a:solidFill>
                  <a:srgbClr val="0C3F62"/>
                </a:solidFill>
                <a:latin typeface="Avenir Next" panose="020B0503020202020204" pitchFamily="34" charset="0"/>
              </a:rPr>
              <a:t>% biological parent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51% father lives 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74</a:t>
            </a: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% mother lives 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31</a:t>
            </a: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% father deceased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15% mother deceased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D02054"/>
                </a:solidFill>
                <a:latin typeface="Avenir Next" panose="020B0503020202020204" pitchFamily="34" charset="0"/>
              </a:rPr>
              <a:t>93</a:t>
            </a: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% ran out of money for monthly essentials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39</a:t>
            </a: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% have unwell adult 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21</a:t>
            </a: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% have unwell child 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C3F62"/>
                </a:solidFill>
                <a:latin typeface="Avenir Next" panose="020B0503020202020204" pitchFamily="34" charset="0"/>
              </a:rPr>
              <a:t>13% have disabled child in HH 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9D50056-EA9B-3F17-0794-0677818D6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32" y="3609652"/>
            <a:ext cx="3318198" cy="2811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DAD3F-80FB-CA8C-EC46-B685CBC0DCED}"/>
              </a:ext>
            </a:extLst>
          </p:cNvPr>
          <p:cNvSpPr txBox="1"/>
          <p:nvPr/>
        </p:nvSpPr>
        <p:spPr>
          <a:xfrm>
            <a:off x="621079" y="1202522"/>
            <a:ext cx="24040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ALL Caregivers</a:t>
            </a:r>
          </a:p>
          <a:p>
            <a:pPr algn="ctr"/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N = 290</a:t>
            </a:r>
            <a:endParaRPr lang="en-US" b="1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35BFD-F5C2-9A76-A753-13885D625396}"/>
              </a:ext>
            </a:extLst>
          </p:cNvPr>
          <p:cNvSpPr txBox="1"/>
          <p:nvPr/>
        </p:nvSpPr>
        <p:spPr>
          <a:xfrm>
            <a:off x="4198165" y="1201048"/>
            <a:ext cx="34096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MATCHED Caregivers</a:t>
            </a:r>
          </a:p>
          <a:p>
            <a:pPr algn="ctr"/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N = 85</a:t>
            </a:r>
            <a:endParaRPr lang="en-US" sz="1200" b="1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F6D8A-7B4C-E0C5-F66B-7CAF79A43090}"/>
              </a:ext>
            </a:extLst>
          </p:cNvPr>
          <p:cNvSpPr txBox="1"/>
          <p:nvPr/>
        </p:nvSpPr>
        <p:spPr>
          <a:xfrm>
            <a:off x="9880284" y="1057379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C3953-C65C-7535-D280-8B86016C768F}"/>
              </a:ext>
            </a:extLst>
          </p:cNvPr>
          <p:cNvSpPr txBox="1"/>
          <p:nvPr/>
        </p:nvSpPr>
        <p:spPr>
          <a:xfrm>
            <a:off x="9521155" y="3868857"/>
            <a:ext cx="1731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MATCHED</a:t>
            </a:r>
          </a:p>
        </p:txBody>
      </p:sp>
    </p:spTree>
    <p:extLst>
      <p:ext uri="{BB962C8B-B14F-4D97-AF65-F5344CB8AC3E}">
        <p14:creationId xmlns:p14="http://schemas.microsoft.com/office/powerpoint/2010/main" val="12507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1;p46">
            <a:extLst>
              <a:ext uri="{FF2B5EF4-FFF2-40B4-BE49-F238E27FC236}">
                <a16:creationId xmlns:a16="http://schemas.microsoft.com/office/drawing/2014/main" id="{828ACE2E-76E7-F542-B364-4E79233D02D3}"/>
              </a:ext>
            </a:extLst>
          </p:cNvPr>
          <p:cNvSpPr txBox="1"/>
          <p:nvPr/>
        </p:nvSpPr>
        <p:spPr>
          <a:xfrm>
            <a:off x="1195753" y="0"/>
            <a:ext cx="10996247" cy="711509"/>
          </a:xfrm>
          <a:prstGeom prst="rect">
            <a:avLst/>
          </a:prstGeom>
          <a:solidFill>
            <a:srgbClr val="0C4061"/>
          </a:solidFill>
          <a:ln>
            <a:noFill/>
          </a:ln>
        </p:spPr>
        <p:txBody>
          <a:bodyPr spcFirstLastPara="1" wrap="square" lIns="180000" tIns="180000" rIns="180000" bIns="7200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C3F5E"/>
              </a:buClr>
              <a:buSzPts val="3200"/>
            </a:pPr>
            <a:endParaRPr lang="en-IN" sz="3300" b="0" i="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0825AD-F0F2-0317-A0A5-37BA57A6A731}"/>
              </a:ext>
            </a:extLst>
          </p:cNvPr>
          <p:cNvSpPr/>
          <p:nvPr/>
        </p:nvSpPr>
        <p:spPr>
          <a:xfrm>
            <a:off x="1" y="0"/>
            <a:ext cx="1682357" cy="856527"/>
          </a:xfrm>
          <a:custGeom>
            <a:avLst/>
            <a:gdLst>
              <a:gd name="connsiteX0" fmla="*/ 0 w 1195753"/>
              <a:gd name="connsiteY0" fmla="*/ 0 h 711509"/>
              <a:gd name="connsiteX1" fmla="*/ 1195753 w 1195753"/>
              <a:gd name="connsiteY1" fmla="*/ 0 h 711509"/>
              <a:gd name="connsiteX2" fmla="*/ 1195753 w 1195753"/>
              <a:gd name="connsiteY2" fmla="*/ 711509 h 711509"/>
              <a:gd name="connsiteX3" fmla="*/ 0 w 1195753"/>
              <a:gd name="connsiteY3" fmla="*/ 711509 h 711509"/>
              <a:gd name="connsiteX4" fmla="*/ 0 w 1195753"/>
              <a:gd name="connsiteY4" fmla="*/ 0 h 711509"/>
              <a:gd name="connsiteX0" fmla="*/ 0 w 1672832"/>
              <a:gd name="connsiteY0" fmla="*/ 0 h 711509"/>
              <a:gd name="connsiteX1" fmla="*/ 1672832 w 1672832"/>
              <a:gd name="connsiteY1" fmla="*/ 13252 h 711509"/>
              <a:gd name="connsiteX2" fmla="*/ 1195753 w 1672832"/>
              <a:gd name="connsiteY2" fmla="*/ 711509 h 711509"/>
              <a:gd name="connsiteX3" fmla="*/ 0 w 1672832"/>
              <a:gd name="connsiteY3" fmla="*/ 711509 h 711509"/>
              <a:gd name="connsiteX4" fmla="*/ 0 w 1672832"/>
              <a:gd name="connsiteY4" fmla="*/ 0 h 711509"/>
              <a:gd name="connsiteX0" fmla="*/ 0 w 1682357"/>
              <a:gd name="connsiteY0" fmla="*/ 0 h 711509"/>
              <a:gd name="connsiteX1" fmla="*/ 1682357 w 1682357"/>
              <a:gd name="connsiteY1" fmla="*/ 552 h 711509"/>
              <a:gd name="connsiteX2" fmla="*/ 1195753 w 1682357"/>
              <a:gd name="connsiteY2" fmla="*/ 711509 h 711509"/>
              <a:gd name="connsiteX3" fmla="*/ 0 w 1682357"/>
              <a:gd name="connsiteY3" fmla="*/ 711509 h 711509"/>
              <a:gd name="connsiteX4" fmla="*/ 0 w 1682357"/>
              <a:gd name="connsiteY4" fmla="*/ 0 h 71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357" h="711509">
                <a:moveTo>
                  <a:pt x="0" y="0"/>
                </a:moveTo>
                <a:lnTo>
                  <a:pt x="1682357" y="552"/>
                </a:lnTo>
                <a:lnTo>
                  <a:pt x="1195753" y="711509"/>
                </a:lnTo>
                <a:lnTo>
                  <a:pt x="0" y="711509"/>
                </a:lnTo>
                <a:lnTo>
                  <a:pt x="0" y="0"/>
                </a:lnTo>
                <a:close/>
              </a:path>
            </a:pathLst>
          </a:cu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venir Next" panose="020B0503020202020204" pitchFamily="34" charset="0"/>
            </a:endParaRPr>
          </a:p>
        </p:txBody>
      </p:sp>
      <p:sp>
        <p:nvSpPr>
          <p:cNvPr id="8" name="Google Shape;372;p11">
            <a:extLst>
              <a:ext uri="{FF2B5EF4-FFF2-40B4-BE49-F238E27FC236}">
                <a16:creationId xmlns:a16="http://schemas.microsoft.com/office/drawing/2014/main" id="{37C66E2B-7FF9-EC5D-D544-89C6E7B05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578" y="137622"/>
            <a:ext cx="1044742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>
              <a:buClr>
                <a:srgbClr val="0D3E5D"/>
              </a:buClr>
              <a:buSzPts val="4400"/>
            </a:pPr>
            <a:r>
              <a:rPr lang="en-US" sz="3000" dirty="0">
                <a:solidFill>
                  <a:schemeClr val="bg1"/>
                </a:solidFill>
                <a:sym typeface="Avenir"/>
              </a:rPr>
              <a:t>Baseline Demographic Profile – Adolescents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D38E91D-CCC2-0598-4F97-D8BAD19D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" y="45639"/>
            <a:ext cx="765248" cy="7652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D6817F-9F21-31E6-CAED-366670E072E5}"/>
              </a:ext>
            </a:extLst>
          </p:cNvPr>
          <p:cNvSpPr/>
          <p:nvPr/>
        </p:nvSpPr>
        <p:spPr>
          <a:xfrm>
            <a:off x="753978" y="1656538"/>
            <a:ext cx="4111320" cy="470667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Mean age 13.6 years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51% female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11% have children of their own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88% enrolled in school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91% cannot read at all or can with much difficulty</a:t>
            </a:r>
          </a:p>
          <a:p>
            <a:pPr marL="1200150" lvl="2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Only 3% can read easily</a:t>
            </a:r>
          </a:p>
          <a:p>
            <a:pPr marL="971550" lvl="2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</a:pPr>
            <a:endParaRPr lang="en-US" sz="14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53% report substance abuse </a:t>
            </a: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44% report physical or verbal arguments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39A73FD-F754-96EE-0823-D4DBFC00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99" y="801804"/>
            <a:ext cx="3292133" cy="2935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E6877F-9C54-62F8-59B3-882D61984436}"/>
              </a:ext>
            </a:extLst>
          </p:cNvPr>
          <p:cNvSpPr/>
          <p:nvPr/>
        </p:nvSpPr>
        <p:spPr>
          <a:xfrm>
            <a:off x="4435814" y="1638771"/>
            <a:ext cx="3891321" cy="43157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Mean age 13.7 years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60</a:t>
            </a:r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% female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11% have children of their own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94</a:t>
            </a: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% enrolled in school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91% cannot read at all or can with much difficulty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514350" lvl="1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</a:pPr>
            <a:endParaRPr lang="en-US" sz="1400" dirty="0">
              <a:solidFill>
                <a:srgbClr val="0C3F62"/>
              </a:solidFill>
              <a:latin typeface="Avenir Next" panose="020B0503020202020204" pitchFamily="34" charset="0"/>
            </a:endParaRP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EE1652"/>
                </a:solidFill>
                <a:latin typeface="Avenir Next" panose="020B0503020202020204" pitchFamily="34" charset="0"/>
              </a:rPr>
              <a:t>44</a:t>
            </a:r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% report substance abuse </a:t>
            </a: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in HH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C3F62"/>
                </a:solidFill>
                <a:latin typeface="Avenir Next" panose="020B0503020202020204" pitchFamily="34" charset="0"/>
              </a:rPr>
              <a:t>44% report physical or verbal arguments</a:t>
            </a:r>
          </a:p>
          <a:p>
            <a:pPr marL="742950" lvl="1" indent="-228600">
              <a:lnSpc>
                <a:spcPct val="110000"/>
              </a:lnSpc>
              <a:spcAft>
                <a:spcPts val="1200"/>
              </a:spcAft>
              <a:buClr>
                <a:srgbClr val="FBAD18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32C46AE-AF50-DF59-EE21-D81387C5C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38" y="4068606"/>
            <a:ext cx="3292133" cy="2789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0A321B-C094-A4F3-3906-B093EB950557}"/>
              </a:ext>
            </a:extLst>
          </p:cNvPr>
          <p:cNvSpPr txBox="1"/>
          <p:nvPr/>
        </p:nvSpPr>
        <p:spPr>
          <a:xfrm>
            <a:off x="1992883" y="810887"/>
            <a:ext cx="16455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ALL Teens</a:t>
            </a:r>
          </a:p>
          <a:p>
            <a:pPr algn="ctr"/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N = 290</a:t>
            </a:r>
            <a:endParaRPr lang="en-US" b="1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0474D-6888-A560-CEEF-01879390FA09}"/>
              </a:ext>
            </a:extLst>
          </p:cNvPr>
          <p:cNvSpPr txBox="1"/>
          <p:nvPr/>
        </p:nvSpPr>
        <p:spPr>
          <a:xfrm>
            <a:off x="5020520" y="860779"/>
            <a:ext cx="26511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MATCHED Teens</a:t>
            </a:r>
          </a:p>
          <a:p>
            <a:pPr algn="ctr"/>
            <a:r>
              <a:rPr lang="en-US" sz="1400" b="1" dirty="0">
                <a:solidFill>
                  <a:srgbClr val="0C3F62"/>
                </a:solidFill>
                <a:latin typeface="Avenir Next" panose="020B0503020202020204" pitchFamily="34" charset="0"/>
              </a:rPr>
              <a:t>N = 85</a:t>
            </a:r>
            <a:endParaRPr lang="en-US" b="1" dirty="0">
              <a:solidFill>
                <a:srgbClr val="0C3F62"/>
              </a:solidFill>
              <a:latin typeface="Avenir Next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CC08D-A84C-0670-D5AB-3D1212EBE84E}"/>
              </a:ext>
            </a:extLst>
          </p:cNvPr>
          <p:cNvSpPr txBox="1"/>
          <p:nvPr/>
        </p:nvSpPr>
        <p:spPr>
          <a:xfrm>
            <a:off x="9880284" y="1057379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F3135-E27C-0C23-F345-27C54696AD9C}"/>
              </a:ext>
            </a:extLst>
          </p:cNvPr>
          <p:cNvSpPr txBox="1"/>
          <p:nvPr/>
        </p:nvSpPr>
        <p:spPr>
          <a:xfrm>
            <a:off x="9381172" y="4017305"/>
            <a:ext cx="1731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C3F62"/>
                </a:solidFill>
                <a:latin typeface="Avenir Next" panose="020B0503020202020204" pitchFamily="34" charset="0"/>
              </a:rPr>
              <a:t>MATCHED</a:t>
            </a:r>
          </a:p>
        </p:txBody>
      </p:sp>
    </p:spTree>
    <p:extLst>
      <p:ext uri="{BB962C8B-B14F-4D97-AF65-F5344CB8AC3E}">
        <p14:creationId xmlns:p14="http://schemas.microsoft.com/office/powerpoint/2010/main" val="10555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84162DCEF5D4991C7328554726FEE" ma:contentTypeVersion="14" ma:contentTypeDescription="Create a new document." ma:contentTypeScope="" ma:versionID="a4d1dfae93f8cbeebf8b469229c0a055">
  <xsd:schema xmlns:xsd="http://www.w3.org/2001/XMLSchema" xmlns:xs="http://www.w3.org/2001/XMLSchema" xmlns:p="http://schemas.microsoft.com/office/2006/metadata/properties" xmlns:ns3="6966272a-8d4a-4ec3-9063-ddfefe2b2668" xmlns:ns4="820b8a8b-37e4-44b0-899b-61f3ad52bb13" targetNamespace="http://schemas.microsoft.com/office/2006/metadata/properties" ma:root="true" ma:fieldsID="b9a30427a06574c72b265976ff0526c5" ns3:_="" ns4:_="">
    <xsd:import namespace="6966272a-8d4a-4ec3-9063-ddfefe2b2668"/>
    <xsd:import namespace="820b8a8b-37e4-44b0-899b-61f3ad52bb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6272a-8d4a-4ec3-9063-ddfefe2b26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b8a8b-37e4-44b0-899b-61f3ad52bb1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00A1BA-FCFB-4E0A-9702-033D6500E8B3}">
  <ds:schemaRefs>
    <ds:schemaRef ds:uri="http://schemas.microsoft.com/office/2006/metadata/properties"/>
    <ds:schemaRef ds:uri="6966272a-8d4a-4ec3-9063-ddfefe2b2668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820b8a8b-37e4-44b0-899b-61f3ad52bb1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6F0A7C-B6D6-4788-9AA1-3198DFF98A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45742-6148-4013-B93B-7CC6F62A2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6272a-8d4a-4ec3-9063-ddfefe2b2668"/>
    <ds:schemaRef ds:uri="820b8a8b-37e4-44b0-899b-61f3ad52bb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9968</TotalTime>
  <Words>1316</Words>
  <Application>Microsoft Macintosh PowerPoint</Application>
  <PresentationFormat>Widescreen</PresentationFormat>
  <Paragraphs>302</Paragraphs>
  <Slides>32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Avenir Next</vt:lpstr>
      <vt:lpstr>Calibri</vt:lpstr>
      <vt:lpstr>office theme</vt:lpstr>
      <vt:lpstr>1_office theme</vt:lpstr>
      <vt:lpstr>Parenting for Lifelong Health – South Sudan</vt:lpstr>
      <vt:lpstr>Presentation Overview</vt:lpstr>
      <vt:lpstr>Why PLH?</vt:lpstr>
      <vt:lpstr>Why SUPER?</vt:lpstr>
      <vt:lpstr>Study Overview</vt:lpstr>
      <vt:lpstr>Data Management</vt:lpstr>
      <vt:lpstr>Participant Tracking</vt:lpstr>
      <vt:lpstr>Baseline Demographic Profile – Caregivers</vt:lpstr>
      <vt:lpstr>Baseline Demographic Profile – Adolescents</vt:lpstr>
      <vt:lpstr>Baseline Demographic Profile – Adolescents</vt:lpstr>
      <vt:lpstr>Caregiver Outcome Measures</vt:lpstr>
      <vt:lpstr>Adolescent Outcome Measures</vt:lpstr>
      <vt:lpstr>Preliminary Analysis – Caregivers (ALL)</vt:lpstr>
      <vt:lpstr>Preliminary Analysis – Caregivers (ALL)</vt:lpstr>
      <vt:lpstr>Preliminary Analysis – Adolescents (ALL)</vt:lpstr>
      <vt:lpstr>Preliminary Analysis – Attitudes to Physical Punishment</vt:lpstr>
      <vt:lpstr>Composite Scores – Caregivers (ALL)</vt:lpstr>
      <vt:lpstr>Composite Scores – Caregivers (ALL)</vt:lpstr>
      <vt:lpstr>Composite Scores – Adolescents (ALL)</vt:lpstr>
      <vt:lpstr>Statistical Methods</vt:lpstr>
      <vt:lpstr>Item Reliability Analysis – Caregivers PRE</vt:lpstr>
      <vt:lpstr>Item Reliability Analysis – Adolescents PRE</vt:lpstr>
      <vt:lpstr>Key Model Results – Baseline Scores </vt:lpstr>
      <vt:lpstr>Key Model Results – Mixed Effect Models</vt:lpstr>
      <vt:lpstr>PowerPoint Presentation</vt:lpstr>
      <vt:lpstr>Key Model Results – Mixed Effect Models</vt:lpstr>
      <vt:lpstr>PowerPoint Presentation</vt:lpstr>
      <vt:lpstr>Key Model Results – Modeling Differences</vt:lpstr>
      <vt:lpstr>Key Model Results – Item Ordinal Regression Models</vt:lpstr>
      <vt:lpstr>Data Problems in Scaled-up Studies</vt:lpstr>
      <vt:lpstr>References</vt:lpstr>
      <vt:lpstr>Thank you.  Questions and suggestions welcomed.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ParentChat Montenegro</dc:title>
  <dc:creator>STEELE Christina</dc:creator>
  <cp:lastModifiedBy>Campbell Mcduling</cp:lastModifiedBy>
  <cp:revision>129</cp:revision>
  <dcterms:created xsi:type="dcterms:W3CDTF">2022-06-29T23:15:53Z</dcterms:created>
  <dcterms:modified xsi:type="dcterms:W3CDTF">2022-10-04T07:11:35Z</dcterms:modified>
</cp:coreProperties>
</file>