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5.jpeg" ContentType="image/jpeg"/>
  <Override PartName="/ppt/media/image6.jpeg" ContentType="image/jpeg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7559675" cy="10691812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it-I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it-I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C8908DC-1456-4DFD-B397-1B897B47D73A}" type="slidenum">
              <a:rPr b="0" lang="it-I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021A3E1-8E46-4AEA-913E-9EBD1AD9896E}" type="slidenum">
              <a:rPr b="0" lang="it-I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77640" y="2887920"/>
            <a:ext cx="6803280" cy="5428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77640" y="2887920"/>
            <a:ext cx="6803280" cy="5428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67000" y="1749960"/>
            <a:ext cx="6425280" cy="1725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1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rIns="0" tIns="0" bIns="0"/>
          <a:p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it-IT" sz="4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Fare clic per modificare lo stile del titolo</a:t>
            </a:r>
            <a:endParaRPr b="0" lang="it-IT" sz="4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19840" y="9909720"/>
            <a:ext cx="1700640" cy="5688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054856C-5368-4EFA-8692-AC58D9781142}" type="datetime">
              <a:rPr b="0" lang="it-IT" sz="989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30/05/17</a:t>
            </a:fld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504160" y="9909720"/>
            <a:ext cx="2550960" cy="568800"/>
          </a:xfrm>
          <a:prstGeom prst="rect">
            <a:avLst/>
          </a:prstGeom>
        </p:spPr>
        <p:txBody>
          <a:bodyPr anchor="ctr"/>
          <a:p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5339160" y="9909720"/>
            <a:ext cx="1700640" cy="5688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D8B0FD3-1455-4A0D-8C4F-C896E0BD9AA3}" type="slidenum">
              <a:rPr b="0" lang="it-IT" sz="989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3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it-IT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it-IT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it-IT" sz="14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it-IT" sz="14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magine 5" descr=""/>
          <p:cNvPicPr/>
          <p:nvPr/>
        </p:nvPicPr>
        <p:blipFill>
          <a:blip r:embed="rId1"/>
          <a:stretch/>
        </p:blipFill>
        <p:spPr>
          <a:xfrm>
            <a:off x="-156600" y="0"/>
            <a:ext cx="8337240" cy="1069128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1894680" y="3161880"/>
            <a:ext cx="6390000" cy="17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it-IT" sz="5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Regolazione di un cogeneratore 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2475360" y="5585040"/>
            <a:ext cx="522180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Sfruttando la piattaforma Arduino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2289600" y="2677680"/>
            <a:ext cx="549540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Specializzazione ENERGIA – Classe 5AEN 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Studenti: Fusco Alberto e Campello Manuel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0" y="9199080"/>
            <a:ext cx="641628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it-IT" sz="2400" spc="49" strike="noStrike">
                <a:solidFill>
                  <a:srgbClr val="fefef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 cogenerazione è un processo per ottimizzare la combustione, generando elettricità e calore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-156600" y="10107000"/>
            <a:ext cx="18943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Docente referente: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Baldassa Paolo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Immagine 1" descr=""/>
          <p:cNvPicPr/>
          <p:nvPr/>
        </p:nvPicPr>
        <p:blipFill>
          <a:blip r:embed="rId2"/>
          <a:stretch/>
        </p:blipFill>
        <p:spPr>
          <a:xfrm>
            <a:off x="6429960" y="8155800"/>
            <a:ext cx="1266840" cy="806040"/>
          </a:xfrm>
          <a:prstGeom prst="rect">
            <a:avLst/>
          </a:prstGeom>
          <a:ln>
            <a:noFill/>
          </a:ln>
        </p:spPr>
      </p:pic>
      <p:pic>
        <p:nvPicPr>
          <p:cNvPr id="51" name="Immagine 2" descr=""/>
          <p:cNvPicPr/>
          <p:nvPr/>
        </p:nvPicPr>
        <p:blipFill>
          <a:blip r:embed="rId3"/>
          <a:srcRect l="41085" t="0" r="0" b="0"/>
          <a:stretch/>
        </p:blipFill>
        <p:spPr>
          <a:xfrm>
            <a:off x="4285080" y="6157800"/>
            <a:ext cx="1840680" cy="2682360"/>
          </a:xfrm>
          <a:prstGeom prst="rect">
            <a:avLst/>
          </a:prstGeom>
          <a:ln>
            <a:noFill/>
          </a:ln>
        </p:spPr>
      </p:pic>
      <p:pic>
        <p:nvPicPr>
          <p:cNvPr id="52" name="Immagine 11" descr=""/>
          <p:cNvPicPr/>
          <p:nvPr/>
        </p:nvPicPr>
        <p:blipFill>
          <a:blip r:embed="rId4"/>
          <a:srcRect l="9740" t="0" r="18268" b="0"/>
          <a:stretch/>
        </p:blipFill>
        <p:spPr>
          <a:xfrm>
            <a:off x="6192720" y="6176520"/>
            <a:ext cx="1943280" cy="1887480"/>
          </a:xfrm>
          <a:prstGeom prst="rect">
            <a:avLst/>
          </a:prstGeom>
          <a:ln>
            <a:noFill/>
          </a:ln>
        </p:spPr>
      </p:pic>
      <p:pic>
        <p:nvPicPr>
          <p:cNvPr id="53" name="Immagine 10" descr=""/>
          <p:cNvPicPr/>
          <p:nvPr/>
        </p:nvPicPr>
        <p:blipFill>
          <a:blip r:embed="rId5"/>
          <a:srcRect l="0" t="0" r="31507" b="0"/>
          <a:stretch/>
        </p:blipFill>
        <p:spPr>
          <a:xfrm>
            <a:off x="2005200" y="6173640"/>
            <a:ext cx="2242800" cy="278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Application>LibreOffice/5.2.6.2$Linux_X86_64 LibreOffice_project/20m0$Build-2</Application>
  <Words>41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2015-06-01T14:30:06Z</dcterms:created>
  <dc:creator>elia</dc:creator>
  <dc:description/>
  <dc:language>it-IT</dc:language>
  <cp:lastModifiedBy>Manuel Campello</cp:lastModifiedBy>
  <dcterms:modified xsi:type="dcterms:W3CDTF">2017-05-30T16:26:49Z</dcterms:modified>
  <cp:revision>19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Personalizzato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