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it-IT"/>
    </a:defPPr>
    <a:lvl1pPr marL="0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30" y="5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63FF-70E2-41E9-8962-D351B6B2A93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6CEF-147B-44DB-B243-7A7B8312DB7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8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76CEF-147B-44DB-B243-7A7B8312DB7F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6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6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6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9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4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1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1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2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5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536D-F518-40EE-BE36-6BCF93E1B8FB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37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" y="0"/>
            <a:ext cx="8337509" cy="1069181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894637" y="3161798"/>
            <a:ext cx="639032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Riqualificazione e regolazione cogeneratore 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475186" y="5585010"/>
            <a:ext cx="52220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Sfruttando la piattaforma Arduino</a:t>
            </a:r>
          </a:p>
        </p:txBody>
      </p:sp>
      <p:sp>
        <p:nvSpPr>
          <p:cNvPr id="7" name="Rettangolo 6"/>
          <p:cNvSpPr/>
          <p:nvPr/>
        </p:nvSpPr>
        <p:spPr>
          <a:xfrm>
            <a:off x="2289756" y="2677578"/>
            <a:ext cx="54958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Specializzazione ENERGIA – Classe 5AEN </a:t>
            </a:r>
          </a:p>
          <a:p>
            <a:pPr algn="ctr"/>
            <a:r>
              <a:rPr lang="it-IT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Studenti: </a:t>
            </a:r>
            <a:r>
              <a:rPr lang="it-IT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Fusco </a:t>
            </a:r>
            <a:r>
              <a:rPr lang="it-IT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Alberto </a:t>
            </a:r>
            <a:r>
              <a:rPr lang="it-IT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Campello </a:t>
            </a:r>
            <a:r>
              <a:rPr lang="it-IT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</a:t>
            </a:r>
            <a:endParaRPr lang="it-IT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9199096"/>
            <a:ext cx="64165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 cogenerazione </a:t>
            </a:r>
            <a:r>
              <a:rPr lang="it-IT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è </a:t>
            </a:r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 processo per </a:t>
            </a:r>
            <a:r>
              <a:rPr lang="it-IT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ottimizzare la combustione e conseguire un’elevata </a:t>
            </a:r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efficienza,…</a:t>
            </a:r>
            <a:endParaRPr lang="it-IT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-156754" y="10107038"/>
            <a:ext cx="189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Docente referente: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Baldassa</a:t>
            </a:r>
            <a:r>
              <a:rPr lang="it-IT" sz="1600" b="1" dirty="0">
                <a:solidFill>
                  <a:schemeClr val="bg1"/>
                </a:solidFill>
              </a:rPr>
              <a:t> Paolo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24" y="8155863"/>
            <a:ext cx="1267200" cy="80638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6120469"/>
            <a:ext cx="3275746" cy="278844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40" y="6122945"/>
            <a:ext cx="2700293" cy="18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4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41</Words>
  <Application>Microsoft Office PowerPoint</Application>
  <PresentationFormat>Personalizzato</PresentationFormat>
  <Paragraphs>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elia</dc:creator>
  <cp:lastModifiedBy>roberta fusco</cp:lastModifiedBy>
  <cp:revision>17</cp:revision>
  <dcterms:created xsi:type="dcterms:W3CDTF">2015-06-01T14:30:06Z</dcterms:created>
  <dcterms:modified xsi:type="dcterms:W3CDTF">2017-05-29T17:31:48Z</dcterms:modified>
</cp:coreProperties>
</file>