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5.png" ContentType="image/png"/>
  <Override PartName="/ppt/media/image6.jpeg" ContentType="image/jpeg"/>
  <Override PartName="/ppt/media/image4.png" ContentType="image/png"/>
  <Override PartName="/ppt/media/image3.jpeg" ContentType="image/jpeg"/>
  <Override PartName="/ppt/media/image2.png" ContentType="image/png"/>
  <Override PartName="/ppt/media/image1.png" ContentType="image/png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7559675" cy="10691812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it-I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it-I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it-I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it-I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it-I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it-I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it-I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it-I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5392AC5-2EAC-43BF-B310-3E2366CE10D4}" type="slidenum">
              <a:rPr b="0" lang="it-I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it-I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it-I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CB446DF-796A-44DA-A34B-665A5EE0109F}" type="slidenum">
              <a:rPr b="0" lang="it-I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it-I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67000" y="1749960"/>
            <a:ext cx="6425280" cy="372204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1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6803280" cy="2957400"/>
          </a:xfrm>
          <a:prstGeom prst="rect">
            <a:avLst/>
          </a:prstGeom>
        </p:spPr>
        <p:txBody>
          <a:bodyPr lIns="0" rIns="0" tIns="0" bIns="0"/>
          <a:p>
            <a:endParaRPr b="0" lang="it-IT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77640" y="5740560"/>
            <a:ext cx="6803280" cy="2957400"/>
          </a:xfrm>
          <a:prstGeom prst="rect">
            <a:avLst/>
          </a:prstGeom>
        </p:spPr>
        <p:txBody>
          <a:bodyPr lIns="0" rIns="0" tIns="0" bIns="0"/>
          <a:p>
            <a:endParaRPr b="0" lang="it-IT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67000" y="1749960"/>
            <a:ext cx="6425280" cy="372204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1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2957400"/>
          </a:xfrm>
          <a:prstGeom prst="rect">
            <a:avLst/>
          </a:prstGeom>
        </p:spPr>
        <p:txBody>
          <a:bodyPr lIns="0" rIns="0" tIns="0" bIns="0"/>
          <a:p>
            <a:endParaRPr b="0" lang="it-IT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2957400"/>
          </a:xfrm>
          <a:prstGeom prst="rect">
            <a:avLst/>
          </a:prstGeom>
        </p:spPr>
        <p:txBody>
          <a:bodyPr lIns="0" rIns="0" tIns="0" bIns="0"/>
          <a:p>
            <a:endParaRPr b="0" lang="it-IT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863880" y="5740560"/>
            <a:ext cx="3319920" cy="2957400"/>
          </a:xfrm>
          <a:prstGeom prst="rect">
            <a:avLst/>
          </a:prstGeom>
        </p:spPr>
        <p:txBody>
          <a:bodyPr lIns="0" rIns="0" tIns="0" bIns="0"/>
          <a:p>
            <a:endParaRPr b="0" lang="it-IT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77640" y="5740560"/>
            <a:ext cx="3319920" cy="2957400"/>
          </a:xfrm>
          <a:prstGeom prst="rect">
            <a:avLst/>
          </a:prstGeom>
        </p:spPr>
        <p:txBody>
          <a:bodyPr lIns="0" rIns="0" tIns="0" bIns="0"/>
          <a:p>
            <a:endParaRPr b="0" lang="it-IT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67000" y="1749960"/>
            <a:ext cx="6425280" cy="372204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1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6803280" cy="6200640"/>
          </a:xfrm>
          <a:prstGeom prst="rect">
            <a:avLst/>
          </a:prstGeom>
        </p:spPr>
        <p:txBody>
          <a:bodyPr lIns="0" rIns="0" tIns="0" bIns="0"/>
          <a:p>
            <a:endParaRPr b="0" lang="it-IT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77640" y="2501640"/>
            <a:ext cx="6803280" cy="6200640"/>
          </a:xfrm>
          <a:prstGeom prst="rect">
            <a:avLst/>
          </a:prstGeom>
        </p:spPr>
        <p:txBody>
          <a:bodyPr lIns="0" rIns="0" tIns="0" bIns="0"/>
          <a:p>
            <a:endParaRPr b="0" lang="it-IT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77640" y="2887920"/>
            <a:ext cx="6803280" cy="54280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77640" y="2887920"/>
            <a:ext cx="6803280" cy="5428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67000" y="1749960"/>
            <a:ext cx="6425280" cy="372204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1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77640" y="2501640"/>
            <a:ext cx="6803280" cy="620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67000" y="1749960"/>
            <a:ext cx="6425280" cy="372204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1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6803280" cy="6200640"/>
          </a:xfrm>
          <a:prstGeom prst="rect">
            <a:avLst/>
          </a:prstGeom>
        </p:spPr>
        <p:txBody>
          <a:bodyPr lIns="0" rIns="0" tIns="0" bIns="0"/>
          <a:p>
            <a:endParaRPr b="0" lang="it-IT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67000" y="1749960"/>
            <a:ext cx="6425280" cy="372204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1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6200640"/>
          </a:xfrm>
          <a:prstGeom prst="rect">
            <a:avLst/>
          </a:prstGeom>
        </p:spPr>
        <p:txBody>
          <a:bodyPr lIns="0" rIns="0" tIns="0" bIns="0"/>
          <a:p>
            <a:endParaRPr b="0" lang="it-IT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6200640"/>
          </a:xfrm>
          <a:prstGeom prst="rect">
            <a:avLst/>
          </a:prstGeom>
        </p:spPr>
        <p:txBody>
          <a:bodyPr lIns="0" rIns="0" tIns="0" bIns="0"/>
          <a:p>
            <a:endParaRPr b="0" lang="it-IT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67000" y="1749960"/>
            <a:ext cx="6425280" cy="372204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1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67000" y="1749960"/>
            <a:ext cx="6425280" cy="1725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67000" y="1749960"/>
            <a:ext cx="6425280" cy="372204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1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2957400"/>
          </a:xfrm>
          <a:prstGeom prst="rect">
            <a:avLst/>
          </a:prstGeom>
        </p:spPr>
        <p:txBody>
          <a:bodyPr lIns="0" rIns="0" tIns="0" bIns="0"/>
          <a:p>
            <a:endParaRPr b="0" lang="it-IT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77640" y="5740560"/>
            <a:ext cx="3319920" cy="2957400"/>
          </a:xfrm>
          <a:prstGeom prst="rect">
            <a:avLst/>
          </a:prstGeom>
        </p:spPr>
        <p:txBody>
          <a:bodyPr lIns="0" rIns="0" tIns="0" bIns="0"/>
          <a:p>
            <a:endParaRPr b="0" lang="it-IT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6200640"/>
          </a:xfrm>
          <a:prstGeom prst="rect">
            <a:avLst/>
          </a:prstGeom>
        </p:spPr>
        <p:txBody>
          <a:bodyPr lIns="0" rIns="0" tIns="0" bIns="0"/>
          <a:p>
            <a:endParaRPr b="0" lang="it-IT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67000" y="1749960"/>
            <a:ext cx="6425280" cy="372204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1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6200640"/>
          </a:xfrm>
          <a:prstGeom prst="rect">
            <a:avLst/>
          </a:prstGeom>
        </p:spPr>
        <p:txBody>
          <a:bodyPr lIns="0" rIns="0" tIns="0" bIns="0"/>
          <a:p>
            <a:endParaRPr b="0" lang="it-IT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2957400"/>
          </a:xfrm>
          <a:prstGeom prst="rect">
            <a:avLst/>
          </a:prstGeom>
        </p:spPr>
        <p:txBody>
          <a:bodyPr lIns="0" rIns="0" tIns="0" bIns="0"/>
          <a:p>
            <a:endParaRPr b="0" lang="it-IT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863880" y="5740560"/>
            <a:ext cx="3319920" cy="2957400"/>
          </a:xfrm>
          <a:prstGeom prst="rect">
            <a:avLst/>
          </a:prstGeom>
        </p:spPr>
        <p:txBody>
          <a:bodyPr lIns="0" rIns="0" tIns="0" bIns="0"/>
          <a:p>
            <a:endParaRPr b="0" lang="it-IT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67000" y="1749960"/>
            <a:ext cx="6425280" cy="372204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1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2957400"/>
          </a:xfrm>
          <a:prstGeom prst="rect">
            <a:avLst/>
          </a:prstGeom>
        </p:spPr>
        <p:txBody>
          <a:bodyPr lIns="0" rIns="0" tIns="0" bIns="0"/>
          <a:p>
            <a:endParaRPr b="0" lang="it-IT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2957400"/>
          </a:xfrm>
          <a:prstGeom prst="rect">
            <a:avLst/>
          </a:prstGeom>
        </p:spPr>
        <p:txBody>
          <a:bodyPr lIns="0" rIns="0" tIns="0" bIns="0"/>
          <a:p>
            <a:endParaRPr b="0" lang="it-IT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77640" y="5740560"/>
            <a:ext cx="6803280" cy="2957400"/>
          </a:xfrm>
          <a:prstGeom prst="rect">
            <a:avLst/>
          </a:prstGeom>
        </p:spPr>
        <p:txBody>
          <a:bodyPr lIns="0" rIns="0" tIns="0" bIns="0"/>
          <a:p>
            <a:endParaRPr b="0" lang="it-IT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67000" y="1749960"/>
            <a:ext cx="6425280" cy="372204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it-IT" sz="49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Fare clic per modificare lo stile del titolo</a:t>
            </a:r>
            <a:endParaRPr b="0" lang="it-IT" sz="49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519840" y="9909720"/>
            <a:ext cx="1700640" cy="5688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1F9105B8-6E48-45A5-A177-F2F453A4B391}" type="datetime">
              <a:rPr b="0" lang="it-IT" sz="989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26/05/17</a:t>
            </a:fld>
            <a:endParaRPr b="0" lang="it-I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2504160" y="9909720"/>
            <a:ext cx="2550960" cy="568800"/>
          </a:xfrm>
          <a:prstGeom prst="rect">
            <a:avLst/>
          </a:prstGeom>
        </p:spPr>
        <p:txBody>
          <a:bodyPr anchor="ctr"/>
          <a:p>
            <a:endParaRPr b="0" lang="it-I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5339160" y="9909720"/>
            <a:ext cx="1700640" cy="5688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5E86118-88C9-447A-955E-75D37F331D1C}" type="slidenum">
              <a:rPr b="0" lang="it-IT" sz="989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it-I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377640" y="2501640"/>
            <a:ext cx="6803280" cy="62006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3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it-IT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6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it-IT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4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it-IT" sz="14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4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it-IT" sz="14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it-I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it-I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it-I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magine 5" descr=""/>
          <p:cNvPicPr/>
          <p:nvPr/>
        </p:nvPicPr>
        <p:blipFill>
          <a:blip r:embed="rId1"/>
          <a:stretch/>
        </p:blipFill>
        <p:spPr>
          <a:xfrm>
            <a:off x="-156600" y="0"/>
            <a:ext cx="8337240" cy="10691280"/>
          </a:xfrm>
          <a:prstGeom prst="rect">
            <a:avLst/>
          </a:prstGeom>
          <a:ln>
            <a:noFill/>
          </a:ln>
        </p:spPr>
      </p:pic>
      <p:sp>
        <p:nvSpPr>
          <p:cNvPr id="45" name="CustomShape 1"/>
          <p:cNvSpPr/>
          <p:nvPr/>
        </p:nvSpPr>
        <p:spPr>
          <a:xfrm>
            <a:off x="1894680" y="3161880"/>
            <a:ext cx="6390000" cy="25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it-IT" sz="54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Riqualificazione e regolazione cogeneratore 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2475360" y="5585040"/>
            <a:ext cx="5221800" cy="51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it-I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Sfruttando la piattaforma Arduino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3"/>
          <p:cNvSpPr/>
          <p:nvPr/>
        </p:nvSpPr>
        <p:spPr>
          <a:xfrm>
            <a:off x="2289600" y="2677680"/>
            <a:ext cx="5495400" cy="64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Specializzazione ENERGIA – Classe 5AEN 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it-I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Studenti: </a:t>
            </a:r>
            <a:r>
              <a:rPr b="0" lang="it-I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Campello Manuel e </a:t>
            </a:r>
            <a:r>
              <a:rPr b="0" lang="it-I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Fusco Alberto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4"/>
          <p:cNvSpPr/>
          <p:nvPr/>
        </p:nvSpPr>
        <p:spPr>
          <a:xfrm>
            <a:off x="39600" y="9057600"/>
            <a:ext cx="6416280" cy="11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it-IT" sz="2400" spc="49" strike="noStrike">
                <a:solidFill>
                  <a:srgbClr val="fefef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 cogenerazione è un processo per ottimizzare la combustione, generando elettricità e calore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5"/>
          <p:cNvSpPr/>
          <p:nvPr/>
        </p:nvSpPr>
        <p:spPr>
          <a:xfrm>
            <a:off x="-156600" y="10107000"/>
            <a:ext cx="189432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Docente referente: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Baldassa Paolo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Immagine 11" descr=""/>
          <p:cNvPicPr/>
          <p:nvPr/>
        </p:nvPicPr>
        <p:blipFill>
          <a:blip r:embed="rId2"/>
          <a:stretch/>
        </p:blipFill>
        <p:spPr>
          <a:xfrm>
            <a:off x="5215320" y="6108120"/>
            <a:ext cx="2481840" cy="2034720"/>
          </a:xfrm>
          <a:prstGeom prst="rect">
            <a:avLst/>
          </a:prstGeom>
          <a:ln>
            <a:noFill/>
          </a:ln>
        </p:spPr>
      </p:pic>
      <p:pic>
        <p:nvPicPr>
          <p:cNvPr id="51" name="Immagine 1" descr=""/>
          <p:cNvPicPr/>
          <p:nvPr/>
        </p:nvPicPr>
        <p:blipFill>
          <a:blip r:embed="rId3"/>
          <a:stretch/>
        </p:blipFill>
        <p:spPr>
          <a:xfrm>
            <a:off x="6429960" y="8155800"/>
            <a:ext cx="1266840" cy="806040"/>
          </a:xfrm>
          <a:prstGeom prst="rect">
            <a:avLst/>
          </a:prstGeom>
          <a:ln>
            <a:noFill/>
          </a:ln>
        </p:spPr>
      </p:pic>
      <p:pic>
        <p:nvPicPr>
          <p:cNvPr id="52" name="Immagine 2" descr=""/>
          <p:cNvPicPr/>
          <p:nvPr/>
        </p:nvPicPr>
        <p:blipFill>
          <a:blip r:embed="rId4"/>
          <a:stretch/>
        </p:blipFill>
        <p:spPr>
          <a:xfrm>
            <a:off x="2072880" y="6108120"/>
            <a:ext cx="3126240" cy="2682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</TotalTime>
  <Application>LibreOffice/5.2.6.2$Linux_X86_64 LibreOffice_project/20m0$Build-2</Application>
  <Words>41</Words>
  <Paragraphs>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2015-06-01T14:30:06Z</dcterms:created>
  <dc:creator>elia</dc:creator>
  <dc:description/>
  <dc:language>it-IT</dc:language>
  <cp:lastModifiedBy>Manuel Campello</cp:lastModifiedBy>
  <dcterms:modified xsi:type="dcterms:W3CDTF">2017-05-26T19:53:11Z</dcterms:modified>
  <cp:revision>19</cp:revision>
  <dc:subject/>
  <dc:title>Presentazione standard di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Personalizzato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