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6A59-959E-404F-A2D8-40503B3F715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D04A-34D4-49E9-89A8-1EFC94200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6A59-959E-404F-A2D8-40503B3F715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D04A-34D4-49E9-89A8-1EFC94200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2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6A59-959E-404F-A2D8-40503B3F715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D04A-34D4-49E9-89A8-1EFC94200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9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6A59-959E-404F-A2D8-40503B3F715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D04A-34D4-49E9-89A8-1EFC94200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5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6A59-959E-404F-A2D8-40503B3F715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D04A-34D4-49E9-89A8-1EFC94200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6A59-959E-404F-A2D8-40503B3F715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D04A-34D4-49E9-89A8-1EFC94200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7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6A59-959E-404F-A2D8-40503B3F715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D04A-34D4-49E9-89A8-1EFC94200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6A59-959E-404F-A2D8-40503B3F715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D04A-34D4-49E9-89A8-1EFC94200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9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6A59-959E-404F-A2D8-40503B3F715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D04A-34D4-49E9-89A8-1EFC94200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5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6A59-959E-404F-A2D8-40503B3F715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D04A-34D4-49E9-89A8-1EFC94200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6A59-959E-404F-A2D8-40503B3F715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D04A-34D4-49E9-89A8-1EFC94200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6A59-959E-404F-A2D8-40503B3F715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4D04A-34D4-49E9-89A8-1EFC94200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2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2672862" cy="77443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너도 할 수 있다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61292" y="774433"/>
            <a:ext cx="9144000" cy="491659"/>
          </a:xfrm>
        </p:spPr>
        <p:txBody>
          <a:bodyPr/>
          <a:lstStyle/>
          <a:p>
            <a:r>
              <a:rPr lang="ko-KR" altLang="en-US" dirty="0" smtClean="0"/>
              <a:t>디지털 드로잉 자료실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8" y="1966838"/>
            <a:ext cx="5369024" cy="3804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72332" y="1966838"/>
            <a:ext cx="5289453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smtClean="0"/>
              <a:t>공유되는 자료들을 볼 수 있는 자료실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33292" y="2698362"/>
            <a:ext cx="497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이미지 모음집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33292" y="3429886"/>
            <a:ext cx="490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추천하는 자료 사이트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533291" y="4161410"/>
            <a:ext cx="5228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개인적인 연습 추천도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736038" y="6063174"/>
            <a:ext cx="327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시간</a:t>
            </a:r>
            <a:r>
              <a:rPr lang="en-US" altLang="ko-KR" dirty="0" smtClean="0"/>
              <a:t>: XX:XX:XX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너도 할 수 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홈페이지 이름</dc:title>
  <dc:creator>USER</dc:creator>
  <cp:lastModifiedBy>USER</cp:lastModifiedBy>
  <cp:revision>5</cp:revision>
  <dcterms:created xsi:type="dcterms:W3CDTF">2023-09-13T00:39:14Z</dcterms:created>
  <dcterms:modified xsi:type="dcterms:W3CDTF">2023-09-13T01:25:38Z</dcterms:modified>
</cp:coreProperties>
</file>