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AA8E-A607-4157-98FC-CC363ABE786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777-34FE-44E1-AFDF-5F5D6542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8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AA8E-A607-4157-98FC-CC363ABE786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777-34FE-44E1-AFDF-5F5D6542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4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AA8E-A607-4157-98FC-CC363ABE786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777-34FE-44E1-AFDF-5F5D6542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AA8E-A607-4157-98FC-CC363ABE786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777-34FE-44E1-AFDF-5F5D6542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3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AA8E-A607-4157-98FC-CC363ABE786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777-34FE-44E1-AFDF-5F5D6542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2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AA8E-A607-4157-98FC-CC363ABE786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777-34FE-44E1-AFDF-5F5D6542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4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AA8E-A607-4157-98FC-CC363ABE786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777-34FE-44E1-AFDF-5F5D6542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6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AA8E-A607-4157-98FC-CC363ABE786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777-34FE-44E1-AFDF-5F5D6542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2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AA8E-A607-4157-98FC-CC363ABE786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777-34FE-44E1-AFDF-5F5D6542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5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AA8E-A607-4157-98FC-CC363ABE786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777-34FE-44E1-AFDF-5F5D6542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5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AA8E-A607-4157-98FC-CC363ABE786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777-34FE-44E1-AFDF-5F5D6542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8AA8E-A607-4157-98FC-CC363ABE786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50777-34FE-44E1-AFDF-5F5D6542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0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643532" cy="1125415"/>
          </a:xfrm>
        </p:spPr>
        <p:txBody>
          <a:bodyPr/>
          <a:lstStyle/>
          <a:p>
            <a:r>
              <a:rPr lang="ko-KR" altLang="en-US" dirty="0" smtClean="0"/>
              <a:t>소풍 </a:t>
            </a:r>
            <a:r>
              <a:rPr lang="ko-KR" altLang="en-US" dirty="0" err="1" smtClean="0"/>
              <a:t>푸드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78104" y="232116"/>
            <a:ext cx="7207348" cy="661182"/>
          </a:xfrm>
        </p:spPr>
        <p:txBody>
          <a:bodyPr/>
          <a:lstStyle/>
          <a:p>
            <a:r>
              <a:rPr lang="ko-KR" altLang="en-US" dirty="0" smtClean="0"/>
              <a:t>소풍 </a:t>
            </a:r>
            <a:r>
              <a:rPr lang="ko-KR" altLang="en-US" dirty="0" err="1" smtClean="0"/>
              <a:t>푸드</a:t>
            </a:r>
            <a:r>
              <a:rPr lang="ko-KR" altLang="en-US" dirty="0" smtClean="0"/>
              <a:t>     사업 영역     상담문의     고객센터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51" y="1252024"/>
            <a:ext cx="3864838" cy="22086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33377" y="1252024"/>
            <a:ext cx="3864838" cy="22086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7814" y="1252024"/>
            <a:ext cx="3864838" cy="2208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1692" y="4417255"/>
            <a:ext cx="3615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연락처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연락처 </a:t>
            </a:r>
            <a:r>
              <a:rPr lang="en-US" altLang="ko-KR" dirty="0" smtClean="0"/>
              <a:t>XXXX-XXXX</a:t>
            </a:r>
            <a:endParaRPr lang="en-US" altLang="ko-KR" dirty="0" smtClean="0"/>
          </a:p>
          <a:p>
            <a:r>
              <a:rPr lang="ko-KR" altLang="en-US" dirty="0" smtClean="0"/>
              <a:t>핸드폰 </a:t>
            </a:r>
            <a:r>
              <a:rPr lang="en-US" altLang="ko-KR" dirty="0" smtClean="0"/>
              <a:t>XXX-XXXX-XXXX</a:t>
            </a:r>
          </a:p>
          <a:p>
            <a:r>
              <a:rPr lang="ko-KR" altLang="en-US" dirty="0" smtClean="0"/>
              <a:t>이메일 </a:t>
            </a:r>
            <a:r>
              <a:rPr lang="ko-KR" altLang="en-US" dirty="0" err="1" smtClean="0"/>
              <a:t>대충이메일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167814" y="4825440"/>
            <a:ext cx="4726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대충 </a:t>
            </a:r>
            <a:r>
              <a:rPr lang="ko-KR" altLang="en-US" dirty="0" err="1" smtClean="0"/>
              <a:t>소개글</a:t>
            </a:r>
            <a:r>
              <a:rPr lang="en-US" altLang="ko-KR" dirty="0"/>
              <a:t>	</a:t>
            </a:r>
            <a:r>
              <a:rPr lang="ko-KR" altLang="en-US" dirty="0" err="1"/>
              <a:t>오시는길</a:t>
            </a:r>
            <a:r>
              <a:rPr lang="en-US" altLang="ko-KR" dirty="0"/>
              <a:t>	</a:t>
            </a:r>
            <a:r>
              <a:rPr lang="ko-KR" altLang="en-US" dirty="0" smtClean="0"/>
              <a:t>사업장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 장점은</a:t>
            </a:r>
            <a:r>
              <a:rPr lang="en-US" altLang="ko-KR" dirty="0"/>
              <a:t>	</a:t>
            </a:r>
            <a:r>
              <a:rPr lang="ko-KR" altLang="en-US" dirty="0" err="1"/>
              <a:t>쏼라쏼라</a:t>
            </a:r>
            <a:r>
              <a:rPr lang="en-US" altLang="ko-KR" dirty="0"/>
              <a:t>	</a:t>
            </a:r>
            <a:r>
              <a:rPr lang="ko-KR" altLang="en-US" dirty="0"/>
              <a:t>특징은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10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소풍 푸드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소풍 푸드</dc:title>
  <dc:creator>USER</dc:creator>
  <cp:lastModifiedBy>USER</cp:lastModifiedBy>
  <cp:revision>2</cp:revision>
  <dcterms:created xsi:type="dcterms:W3CDTF">2023-11-01T01:49:04Z</dcterms:created>
  <dcterms:modified xsi:type="dcterms:W3CDTF">2023-11-01T02:03:25Z</dcterms:modified>
</cp:coreProperties>
</file>