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3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3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22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893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7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24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09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3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4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74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8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0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7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9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179161-624A-4D78-9FCE-0E47842CB90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57F5C5-A491-47BE-A5DE-160B87B5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15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1" y="858129"/>
            <a:ext cx="7624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/>
              <a:t>랜덤 뽑기 </a:t>
            </a:r>
            <a:r>
              <a:rPr lang="ko-KR" altLang="en-US" sz="7200" smtClean="0"/>
              <a:t>앱 개발</a:t>
            </a:r>
            <a:endParaRPr lang="ko-KR" alt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893169" y="5472332"/>
            <a:ext cx="551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202014040 </a:t>
            </a:r>
            <a:r>
              <a:rPr lang="ko-KR" altLang="en-US" sz="3600" dirty="0" smtClean="0"/>
              <a:t>한성현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881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157" y="281354"/>
            <a:ext cx="8060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랜덤 선택 항목을 이용한 뽑기 시스템 구현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742007" y="1871004"/>
            <a:ext cx="82999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일반적으로 같은 비용이 드는 두개 이상의 선택지가 생길 경우에 본인에게 더 나은 선택을 하려는 마음을 가지게 됩니다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그러한 마음에 선택을 하고는 하는데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간단한 선택지 마저도 어느 쪽이든 마음에 들어 선택을 하지 못하는 사람들이 꽤 많습니다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해당 앱은 그런 분들을 위해 만들어진 랜덤 뽑기 앱으로서</a:t>
            </a:r>
            <a:endParaRPr lang="en-US" altLang="ko-KR" sz="2400" dirty="0" smtClean="0"/>
          </a:p>
          <a:p>
            <a:r>
              <a:rPr lang="ko-KR" altLang="en-US" sz="2400" dirty="0" smtClean="0"/>
              <a:t>간편한 휴대성과 어떤 항목이든 입력이 가능하다는 특징이 있습니다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0" y="0"/>
            <a:ext cx="301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7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0499" y="2560320"/>
            <a:ext cx="1133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앱의 디자인적 기능과 역할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0917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585" y="0"/>
            <a:ext cx="3010829" cy="68580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6865034" y="829994"/>
            <a:ext cx="1392701" cy="2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57735" y="64532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선택 물품 입력 창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283" y="101466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입력한 물품 리스트에 추가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endCxn id="10" idx="3"/>
          </p:cNvCxnSpPr>
          <p:nvPr/>
        </p:nvCxnSpPr>
        <p:spPr>
          <a:xfrm flipH="1" flipV="1">
            <a:off x="3690251" y="1199326"/>
            <a:ext cx="1078697" cy="5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690251" y="1252025"/>
            <a:ext cx="2035300" cy="39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2879" y="146304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입력한 목록 확인 창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654018" y="1225675"/>
            <a:ext cx="1434905" cy="23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88923" y="1318791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텍스트 칸에 있는 단일 목록 삭제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371470" y="1199326"/>
            <a:ext cx="717453" cy="74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88923" y="176895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현재 입력된 목록 초기화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095999" y="1645920"/>
            <a:ext cx="1992924" cy="99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88923" y="2540894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랜덤 뽑기 시 결과 목록이 나오는 공간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0043" y="2356228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smtClean="0"/>
              <a:t>버튼 누를 </a:t>
            </a:r>
            <a:r>
              <a:rPr lang="ko-KR" altLang="en-US" dirty="0" smtClean="0"/>
              <a:t>시 랜덤 뽑기 시작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endCxn id="25" idx="3"/>
          </p:cNvCxnSpPr>
          <p:nvPr/>
        </p:nvCxnSpPr>
        <p:spPr>
          <a:xfrm flipH="1">
            <a:off x="3690251" y="1941342"/>
            <a:ext cx="1205306" cy="59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79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11" y="-1"/>
            <a:ext cx="301082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584" y="428178"/>
            <a:ext cx="76435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임의의 목록 값을 몇 개 입력 후</a:t>
            </a:r>
            <a:endParaRPr lang="en-US" altLang="ko-KR" sz="3200" dirty="0" smtClean="0"/>
          </a:p>
          <a:p>
            <a:r>
              <a:rPr lang="ko-KR" altLang="en-US" sz="3200" dirty="0" smtClean="0"/>
              <a:t>기억나지 않을 경우 목록 확인 창을</a:t>
            </a:r>
            <a:endParaRPr lang="en-US" altLang="ko-KR" sz="3200" dirty="0" smtClean="0"/>
          </a:p>
          <a:p>
            <a:r>
              <a:rPr lang="ko-KR" altLang="en-US" sz="3200" dirty="0" smtClean="0"/>
              <a:t>눌러 현재까지 입력된 목록의 내용을</a:t>
            </a:r>
            <a:endParaRPr lang="en-US" altLang="ko-KR" sz="3200" dirty="0" smtClean="0"/>
          </a:p>
          <a:p>
            <a:r>
              <a:rPr lang="ko-KR" altLang="en-US" sz="3200" dirty="0" smtClean="0"/>
              <a:t>확인 할 수 있습니다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해당 내용의 목록</a:t>
            </a:r>
            <a:r>
              <a:rPr lang="en-US" altLang="ko-KR" sz="3200" dirty="0" smtClean="0"/>
              <a:t>1~4</a:t>
            </a:r>
            <a:r>
              <a:rPr lang="ko-KR" altLang="en-US" sz="3200" dirty="0" smtClean="0"/>
              <a:t>는 특정한 개념</a:t>
            </a:r>
            <a:endParaRPr lang="en-US" altLang="ko-KR" sz="3200" dirty="0" smtClean="0"/>
          </a:p>
          <a:p>
            <a:r>
              <a:rPr lang="ko-KR" altLang="en-US" sz="3200" dirty="0" smtClean="0"/>
              <a:t>없이 적은 입력 값으로서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이 내용은</a:t>
            </a:r>
            <a:endParaRPr lang="en-US" altLang="ko-KR" sz="3200" dirty="0" smtClean="0"/>
          </a:p>
          <a:p>
            <a:r>
              <a:rPr lang="ko-KR" altLang="en-US" sz="3200" dirty="0" smtClean="0"/>
              <a:t>사용자의 현재 상황과 필요한 내용에</a:t>
            </a:r>
            <a:endParaRPr lang="en-US" altLang="ko-KR" sz="3200" dirty="0" smtClean="0"/>
          </a:p>
          <a:p>
            <a:r>
              <a:rPr lang="ko-KR" altLang="en-US" sz="3200" dirty="0" smtClean="0"/>
              <a:t>따라 변경이 가능합니다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내용은 </a:t>
            </a:r>
            <a:r>
              <a:rPr lang="en-US" altLang="ko-KR" sz="3200" dirty="0" smtClean="0"/>
              <a:t>4</a:t>
            </a:r>
            <a:r>
              <a:rPr lang="ko-KR" altLang="en-US" sz="3200" dirty="0" smtClean="0"/>
              <a:t>개 까지가 아닌 사용자의</a:t>
            </a:r>
            <a:endParaRPr lang="en-US" altLang="ko-KR" sz="3200" dirty="0" smtClean="0"/>
          </a:p>
          <a:p>
            <a:r>
              <a:rPr lang="ko-KR" altLang="en-US" sz="3200" dirty="0" smtClean="0"/>
              <a:t>필요에 따라 </a:t>
            </a:r>
            <a:r>
              <a:rPr lang="ko-KR" altLang="en-US" sz="3200" dirty="0" err="1" smtClean="0"/>
              <a:t>가감될수</a:t>
            </a:r>
            <a:r>
              <a:rPr lang="ko-KR" altLang="en-US" sz="3200" dirty="0" smtClean="0"/>
              <a:t> 있습니다</a:t>
            </a:r>
            <a:r>
              <a:rPr lang="en-US" altLang="ko-K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43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78222" cy="4753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34512" y="351693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코드 구현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678222" y="936468"/>
            <a:ext cx="466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코드의 전체 핵심은 랜덤 뽑기 전에</a:t>
            </a:r>
            <a:endParaRPr lang="en-US" altLang="ko-KR" dirty="0" smtClean="0"/>
          </a:p>
          <a:p>
            <a:r>
              <a:rPr lang="ko-KR" altLang="en-US" dirty="0" smtClean="0"/>
              <a:t>입력 값을 저장할 리스트와 그 리스트를</a:t>
            </a:r>
            <a:endParaRPr lang="en-US" altLang="ko-KR" dirty="0" smtClean="0"/>
          </a:p>
          <a:p>
            <a:r>
              <a:rPr lang="ko-KR" altLang="en-US" dirty="0" smtClean="0"/>
              <a:t>편집하는 보조 기능으로 구성되어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78222" y="2168315"/>
            <a:ext cx="46858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전역 변수와 리스트를 만들어 입력 값을</a:t>
            </a:r>
            <a:endParaRPr lang="en-US" altLang="ko-KR" dirty="0" smtClean="0"/>
          </a:p>
          <a:p>
            <a:r>
              <a:rPr lang="ko-KR" altLang="en-US" dirty="0" smtClean="0"/>
              <a:t>저장할 내역을 생성한다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필요한 내역을 편집하기 위해 텍스트 박스</a:t>
            </a:r>
            <a:endParaRPr lang="en-US" altLang="ko-KR" dirty="0" smtClean="0"/>
          </a:p>
          <a:p>
            <a:r>
              <a:rPr lang="ko-KR" altLang="en-US" dirty="0" smtClean="0"/>
              <a:t>의 내역을 추가 및 편집하는 리스트 명령어</a:t>
            </a:r>
            <a:endParaRPr lang="en-US" altLang="ko-KR" dirty="0" smtClean="0"/>
          </a:p>
          <a:p>
            <a:r>
              <a:rPr lang="ko-KR" altLang="en-US" dirty="0" smtClean="0"/>
              <a:t>추가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리스트 내 랜덤 값으로 결과를 도출하기</a:t>
            </a:r>
            <a:endParaRPr lang="en-US" altLang="ko-KR" dirty="0" smtClean="0"/>
          </a:p>
          <a:p>
            <a:r>
              <a:rPr lang="ko-KR" altLang="en-US" dirty="0" smtClean="0"/>
              <a:t>위해 랜덤 값 명령어 추가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343" y="4933636"/>
            <a:ext cx="112758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코드 자체는 목록을 추가하는 리스트와 그 편집과 삭제를 주역으로 하는 명령어를 </a:t>
            </a:r>
            <a:endParaRPr lang="en-US" altLang="ko-KR" sz="2400" dirty="0" smtClean="0"/>
          </a:p>
          <a:p>
            <a:r>
              <a:rPr lang="ko-KR" altLang="en-US" sz="2400" dirty="0" smtClean="0"/>
              <a:t>위주로 구성되어 있습니다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그 뒤의 랜덤 출력을 통해 결과값을 화면에 띄워 필요한 선택지 중 하나를 </a:t>
            </a:r>
            <a:r>
              <a:rPr lang="ko-KR" altLang="en-US" sz="2400" dirty="0" err="1" smtClean="0"/>
              <a:t>고를수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r>
              <a:rPr lang="ko-KR" altLang="en-US" sz="2400" dirty="0" smtClean="0"/>
              <a:t>있게 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568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98474"/>
            <a:ext cx="119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장점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67286" y="1153551"/>
            <a:ext cx="959910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어떤 목록이든 입력하여 빠르게 원하는 항목을</a:t>
            </a:r>
            <a:endParaRPr lang="en-US" altLang="ko-KR" sz="3200" dirty="0" smtClean="0"/>
          </a:p>
          <a:p>
            <a:r>
              <a:rPr lang="ko-KR" altLang="en-US" sz="3200" dirty="0" smtClean="0"/>
              <a:t>고를 수 있게 해줍니다</a:t>
            </a:r>
            <a:r>
              <a:rPr lang="en-US" altLang="ko-KR" sz="32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3200" dirty="0" smtClean="0"/>
          </a:p>
          <a:p>
            <a:r>
              <a:rPr lang="en-US" altLang="ko-KR" sz="3200" dirty="0" smtClean="0"/>
              <a:t>2. </a:t>
            </a:r>
            <a:r>
              <a:rPr lang="ko-KR" altLang="en-US" sz="3200" dirty="0" smtClean="0"/>
              <a:t>선택에 불편함을 느끼지 않거나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해당 상황에</a:t>
            </a:r>
            <a:endParaRPr lang="en-US" altLang="ko-KR" sz="3200" dirty="0" smtClean="0"/>
          </a:p>
          <a:p>
            <a:r>
              <a:rPr lang="ko-KR" altLang="en-US" sz="3200" dirty="0" smtClean="0"/>
              <a:t>직면할 경우가 </a:t>
            </a:r>
            <a:r>
              <a:rPr lang="ko-KR" altLang="en-US" sz="3200" dirty="0" err="1" smtClean="0"/>
              <a:t>아니여도</a:t>
            </a:r>
            <a:r>
              <a:rPr lang="ko-KR" altLang="en-US" sz="3200" dirty="0" smtClean="0"/>
              <a:t> 랜덤 뽑기 라는 이점을 살려</a:t>
            </a:r>
            <a:endParaRPr lang="en-US" altLang="ko-KR" sz="3200" dirty="0" smtClean="0"/>
          </a:p>
          <a:p>
            <a:r>
              <a:rPr lang="ko-KR" altLang="en-US" sz="3200" dirty="0" smtClean="0"/>
              <a:t>어떠한 추첨의 당첨자나 벌칙 내기 등에도 활용이</a:t>
            </a:r>
            <a:endParaRPr lang="en-US" altLang="ko-KR" sz="3200" dirty="0" smtClean="0"/>
          </a:p>
          <a:p>
            <a:r>
              <a:rPr lang="ko-KR" altLang="en-US" sz="3200" dirty="0" smtClean="0"/>
              <a:t>가능합니다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몇 개의 목록이 있어도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그 목록이 </a:t>
            </a:r>
            <a:r>
              <a:rPr lang="ko-KR" altLang="en-US" sz="3200" dirty="0" err="1" smtClean="0"/>
              <a:t>문자여도</a:t>
            </a:r>
            <a:r>
              <a:rPr lang="ko-KR" altLang="en-US" sz="3200" dirty="0" smtClean="0"/>
              <a:t> 전부</a:t>
            </a:r>
            <a:endParaRPr lang="en-US" altLang="ko-KR" sz="3200" dirty="0" smtClean="0"/>
          </a:p>
          <a:p>
            <a:r>
              <a:rPr lang="ko-KR" altLang="en-US" sz="3200" dirty="0" smtClean="0"/>
              <a:t>입력이 가능하기에 뽑기가 필요한 경우 사용이</a:t>
            </a:r>
            <a:endParaRPr lang="en-US" altLang="ko-KR" sz="3200" dirty="0" smtClean="0"/>
          </a:p>
          <a:p>
            <a:r>
              <a:rPr lang="ko-KR" altLang="en-US" sz="3200" dirty="0" smtClean="0"/>
              <a:t>가능합니다</a:t>
            </a:r>
            <a:r>
              <a:rPr lang="en-US" altLang="ko-K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1785959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319</Words>
  <Application>Microsoft Office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HY중고딕</vt:lpstr>
      <vt:lpstr>Century Gothic</vt:lpstr>
      <vt:lpstr>Wingdings 3</vt:lpstr>
      <vt:lpstr>슬라이스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2023-12-13T00:47:10Z</dcterms:created>
  <dcterms:modified xsi:type="dcterms:W3CDTF">2023-12-13T02:00:45Z</dcterms:modified>
</cp:coreProperties>
</file>