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9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5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8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0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5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9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6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6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8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288D-54FD-455E-BD1D-FBB93588DDE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923F-409F-4FDF-874A-32C5F83A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29993" y="365760"/>
            <a:ext cx="4037428" cy="6020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33378" y="1209822"/>
            <a:ext cx="268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시간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분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초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1266092" y="2630658"/>
            <a:ext cx="1392702" cy="464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82351" y="2630658"/>
            <a:ext cx="1505243" cy="464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69145" y="3474720"/>
            <a:ext cx="3615397" cy="1744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기록된 시간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1655" y="1025156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현재 까지 지나간 시간을 표시</a:t>
            </a:r>
            <a:endParaRPr lang="ko-KR" altLang="en-US" sz="2400" dirty="0"/>
          </a:p>
        </p:txBody>
      </p:sp>
      <p:cxnSp>
        <p:nvCxnSpPr>
          <p:cNvPr id="18" name="직선 화살표 연결선 17"/>
          <p:cNvCxnSpPr>
            <a:stCxn id="11" idx="1"/>
          </p:cNvCxnSpPr>
          <p:nvPr/>
        </p:nvCxnSpPr>
        <p:spPr>
          <a:xfrm flipH="1">
            <a:off x="3953023" y="1255989"/>
            <a:ext cx="1378632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0"/>
          </p:cNvCxnSpPr>
          <p:nvPr/>
        </p:nvCxnSpPr>
        <p:spPr>
          <a:xfrm flipH="1">
            <a:off x="1962443" y="2124222"/>
            <a:ext cx="4128868" cy="5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99871" y="19395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위쪽의 시간을 정지시키는 역할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501662" y="2855743"/>
            <a:ext cx="2433710" cy="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35372" y="2739629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버튼을 누른 당시 시간을 아래 칸에 기록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4501662" y="4248443"/>
            <a:ext cx="2236763" cy="5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2675" y="412004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눌렀을 당시 시간을 해당 칸에 기록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53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2023-11-16T01:36:55Z</dcterms:created>
  <dcterms:modified xsi:type="dcterms:W3CDTF">2023-11-16T01:51:49Z</dcterms:modified>
</cp:coreProperties>
</file>