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5"/>
  </p:notesMasterIdLst>
  <p:sldIdLst>
    <p:sldId id="256" r:id="rId2"/>
    <p:sldId id="260" r:id="rId3"/>
    <p:sldId id="259" r:id="rId4"/>
    <p:sldId id="261" r:id="rId5"/>
    <p:sldId id="264" r:id="rId6"/>
    <p:sldId id="265" r:id="rId7"/>
    <p:sldId id="266" r:id="rId8"/>
    <p:sldId id="267" r:id="rId9"/>
    <p:sldId id="262" r:id="rId10"/>
    <p:sldId id="268" r:id="rId11"/>
    <p:sldId id="257" r:id="rId12"/>
    <p:sldId id="25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4" autoAdjust="0"/>
    <p:restoredTop sz="94660"/>
  </p:normalViewPr>
  <p:slideViewPr>
    <p:cSldViewPr snapToGrid="0">
      <p:cViewPr varScale="1">
        <p:scale>
          <a:sx n="40" d="100"/>
          <a:sy n="40" d="100"/>
        </p:scale>
        <p:origin x="9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97D8BF-D517-4197-9A6E-277CD34A88F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B0ED847-4BCF-40AE-B373-9731D8D70357}">
      <dgm:prSet/>
      <dgm:spPr/>
      <dgm:t>
        <a:bodyPr/>
        <a:lstStyle/>
        <a:p>
          <a:r>
            <a:rPr lang="en-US"/>
            <a:t>Sassy &amp; Sweet Information System Highlights</a:t>
          </a:r>
        </a:p>
      </dgm:t>
    </dgm:pt>
    <dgm:pt modelId="{B88E049B-504B-4B07-A048-1EEBF536956A}" type="parTrans" cxnId="{7ECCDBCE-CE61-4E94-B1F3-0CB1E75888E0}">
      <dgm:prSet/>
      <dgm:spPr/>
      <dgm:t>
        <a:bodyPr/>
        <a:lstStyle/>
        <a:p>
          <a:endParaRPr lang="en-US"/>
        </a:p>
      </dgm:t>
    </dgm:pt>
    <dgm:pt modelId="{F983F4AA-41BB-40FC-9AE8-3F56F8F6DA88}" type="sibTrans" cxnId="{7ECCDBCE-CE61-4E94-B1F3-0CB1E75888E0}">
      <dgm:prSet/>
      <dgm:spPr/>
      <dgm:t>
        <a:bodyPr/>
        <a:lstStyle/>
        <a:p>
          <a:endParaRPr lang="en-US"/>
        </a:p>
      </dgm:t>
    </dgm:pt>
    <dgm:pt modelId="{3641C7AF-D51D-4F74-BB78-BD42B260229F}">
      <dgm:prSet/>
      <dgm:spPr/>
      <dgm:t>
        <a:bodyPr/>
        <a:lstStyle/>
        <a:p>
          <a:r>
            <a:rPr lang="en-US"/>
            <a:t>Customer Profile</a:t>
          </a:r>
        </a:p>
      </dgm:t>
    </dgm:pt>
    <dgm:pt modelId="{11447952-D2AC-4DEE-A69E-AAA7227993F2}" type="parTrans" cxnId="{F05369DD-4CB8-47B2-AD6D-8366D98DFD54}">
      <dgm:prSet/>
      <dgm:spPr/>
      <dgm:t>
        <a:bodyPr/>
        <a:lstStyle/>
        <a:p>
          <a:endParaRPr lang="en-US"/>
        </a:p>
      </dgm:t>
    </dgm:pt>
    <dgm:pt modelId="{151E2B2E-A014-41CA-B5F1-9ED31BAC7E91}" type="sibTrans" cxnId="{F05369DD-4CB8-47B2-AD6D-8366D98DFD54}">
      <dgm:prSet/>
      <dgm:spPr/>
      <dgm:t>
        <a:bodyPr/>
        <a:lstStyle/>
        <a:p>
          <a:endParaRPr lang="en-US"/>
        </a:p>
      </dgm:t>
    </dgm:pt>
    <dgm:pt modelId="{68531D9B-E232-4827-BAAB-142DF4372B6A}">
      <dgm:prSet/>
      <dgm:spPr/>
      <dgm:t>
        <a:bodyPr/>
        <a:lstStyle/>
        <a:p>
          <a:r>
            <a:rPr lang="en-US"/>
            <a:t>Online &amp; Presale Orders</a:t>
          </a:r>
        </a:p>
      </dgm:t>
    </dgm:pt>
    <dgm:pt modelId="{8BE4770D-49F8-4CC3-A1CF-03A6D79D0A52}" type="parTrans" cxnId="{965AB1A0-BB90-41A2-9992-5FC3A2687B65}">
      <dgm:prSet/>
      <dgm:spPr/>
      <dgm:t>
        <a:bodyPr/>
        <a:lstStyle/>
        <a:p>
          <a:endParaRPr lang="en-US"/>
        </a:p>
      </dgm:t>
    </dgm:pt>
    <dgm:pt modelId="{E6D26FE8-A031-4C2C-89A2-7585A4B6072F}" type="sibTrans" cxnId="{965AB1A0-BB90-41A2-9992-5FC3A2687B65}">
      <dgm:prSet/>
      <dgm:spPr/>
      <dgm:t>
        <a:bodyPr/>
        <a:lstStyle/>
        <a:p>
          <a:endParaRPr lang="en-US"/>
        </a:p>
      </dgm:t>
    </dgm:pt>
    <dgm:pt modelId="{33C20A99-27E4-4F10-927A-E265F6EA80C2}">
      <dgm:prSet/>
      <dgm:spPr/>
      <dgm:t>
        <a:bodyPr/>
        <a:lstStyle/>
        <a:p>
          <a:r>
            <a:rPr lang="en-US"/>
            <a:t>Customer Loyalty Rewards</a:t>
          </a:r>
        </a:p>
      </dgm:t>
    </dgm:pt>
    <dgm:pt modelId="{A9C5925E-A2BD-43B0-A9A7-A7502CF34EA0}" type="parTrans" cxnId="{9CAC407A-32C6-409E-8456-EF514AA409BB}">
      <dgm:prSet/>
      <dgm:spPr/>
      <dgm:t>
        <a:bodyPr/>
        <a:lstStyle/>
        <a:p>
          <a:endParaRPr lang="en-US"/>
        </a:p>
      </dgm:t>
    </dgm:pt>
    <dgm:pt modelId="{1AF2B1BE-B99F-4F15-B589-87946350FF85}" type="sibTrans" cxnId="{9CAC407A-32C6-409E-8456-EF514AA409BB}">
      <dgm:prSet/>
      <dgm:spPr/>
      <dgm:t>
        <a:bodyPr/>
        <a:lstStyle/>
        <a:p>
          <a:endParaRPr lang="en-US"/>
        </a:p>
      </dgm:t>
    </dgm:pt>
    <dgm:pt modelId="{792F8E1F-37BD-462B-8AE9-91472DB4ACF6}">
      <dgm:prSet/>
      <dgm:spPr/>
      <dgm:t>
        <a:bodyPr/>
        <a:lstStyle/>
        <a:p>
          <a:r>
            <a:rPr lang="en-US"/>
            <a:t>Order Tracking</a:t>
          </a:r>
        </a:p>
      </dgm:t>
    </dgm:pt>
    <dgm:pt modelId="{5E52F7DE-A2E0-41F8-92D3-450D6581F62F}" type="parTrans" cxnId="{56C66AC6-5CD1-4281-B82B-5C9AE0CFD457}">
      <dgm:prSet/>
      <dgm:spPr/>
      <dgm:t>
        <a:bodyPr/>
        <a:lstStyle/>
        <a:p>
          <a:endParaRPr lang="en-US"/>
        </a:p>
      </dgm:t>
    </dgm:pt>
    <dgm:pt modelId="{0363660C-1502-4647-B776-6D6AF283E661}" type="sibTrans" cxnId="{56C66AC6-5CD1-4281-B82B-5C9AE0CFD457}">
      <dgm:prSet/>
      <dgm:spPr/>
      <dgm:t>
        <a:bodyPr/>
        <a:lstStyle/>
        <a:p>
          <a:endParaRPr lang="en-US"/>
        </a:p>
      </dgm:t>
    </dgm:pt>
    <dgm:pt modelId="{DF60A6E7-6EA6-4393-A851-11ACCD65963D}">
      <dgm:prSet/>
      <dgm:spPr/>
      <dgm:t>
        <a:bodyPr/>
        <a:lstStyle/>
        <a:p>
          <a:r>
            <a:rPr lang="en-US"/>
            <a:t>Reports (Store Use Only)</a:t>
          </a:r>
        </a:p>
      </dgm:t>
    </dgm:pt>
    <dgm:pt modelId="{ABA70CA1-E03D-4F95-91F6-DD1BCC1DF985}" type="parTrans" cxnId="{C4CEC134-D238-4209-98AD-C05FDFBDA6F9}">
      <dgm:prSet/>
      <dgm:spPr/>
      <dgm:t>
        <a:bodyPr/>
        <a:lstStyle/>
        <a:p>
          <a:endParaRPr lang="en-US"/>
        </a:p>
      </dgm:t>
    </dgm:pt>
    <dgm:pt modelId="{696B022C-5FD1-4445-9695-EB43C3099483}" type="sibTrans" cxnId="{C4CEC134-D238-4209-98AD-C05FDFBDA6F9}">
      <dgm:prSet/>
      <dgm:spPr/>
      <dgm:t>
        <a:bodyPr/>
        <a:lstStyle/>
        <a:p>
          <a:endParaRPr lang="en-US"/>
        </a:p>
      </dgm:t>
    </dgm:pt>
    <dgm:pt modelId="{071489BF-0DDB-4BA6-82FC-34D44FE83EFF}" type="pres">
      <dgm:prSet presAssocID="{5097D8BF-D517-4197-9A6E-277CD34A88FF}" presName="linear" presStyleCnt="0">
        <dgm:presLayoutVars>
          <dgm:animLvl val="lvl"/>
          <dgm:resizeHandles val="exact"/>
        </dgm:presLayoutVars>
      </dgm:prSet>
      <dgm:spPr/>
    </dgm:pt>
    <dgm:pt modelId="{A978BDBD-24A7-4B9A-8A8E-06449131E3DA}" type="pres">
      <dgm:prSet presAssocID="{BB0ED847-4BCF-40AE-B373-9731D8D70357}" presName="parentText" presStyleLbl="node1" presStyleIdx="0" presStyleCnt="1">
        <dgm:presLayoutVars>
          <dgm:chMax val="0"/>
          <dgm:bulletEnabled val="1"/>
        </dgm:presLayoutVars>
      </dgm:prSet>
      <dgm:spPr/>
    </dgm:pt>
    <dgm:pt modelId="{380E5918-CCE9-47DA-BCE5-476AEF96D254}" type="pres">
      <dgm:prSet presAssocID="{BB0ED847-4BCF-40AE-B373-9731D8D70357}" presName="childText" presStyleLbl="revTx" presStyleIdx="0" presStyleCnt="1">
        <dgm:presLayoutVars>
          <dgm:bulletEnabled val="1"/>
        </dgm:presLayoutVars>
      </dgm:prSet>
      <dgm:spPr/>
    </dgm:pt>
  </dgm:ptLst>
  <dgm:cxnLst>
    <dgm:cxn modelId="{5ADF7106-85D7-46F7-BE76-86FEBA25F890}" type="presOf" srcId="{33C20A99-27E4-4F10-927A-E265F6EA80C2}" destId="{380E5918-CCE9-47DA-BCE5-476AEF96D254}" srcOrd="0" destOrd="2" presId="urn:microsoft.com/office/officeart/2005/8/layout/vList2"/>
    <dgm:cxn modelId="{B4935D1A-4051-4511-A9E7-9434D359EB7C}" type="presOf" srcId="{DF60A6E7-6EA6-4393-A851-11ACCD65963D}" destId="{380E5918-CCE9-47DA-BCE5-476AEF96D254}" srcOrd="0" destOrd="4" presId="urn:microsoft.com/office/officeart/2005/8/layout/vList2"/>
    <dgm:cxn modelId="{C4CEC134-D238-4209-98AD-C05FDFBDA6F9}" srcId="{BB0ED847-4BCF-40AE-B373-9731D8D70357}" destId="{DF60A6E7-6EA6-4393-A851-11ACCD65963D}" srcOrd="4" destOrd="0" parTransId="{ABA70CA1-E03D-4F95-91F6-DD1BCC1DF985}" sibTransId="{696B022C-5FD1-4445-9695-EB43C3099483}"/>
    <dgm:cxn modelId="{9B4C5D51-DECD-4CD6-B91E-3FB174B768F0}" type="presOf" srcId="{BB0ED847-4BCF-40AE-B373-9731D8D70357}" destId="{A978BDBD-24A7-4B9A-8A8E-06449131E3DA}" srcOrd="0" destOrd="0" presId="urn:microsoft.com/office/officeart/2005/8/layout/vList2"/>
    <dgm:cxn modelId="{E9B1B554-880F-4313-9283-A3757B16E6EF}" type="presOf" srcId="{792F8E1F-37BD-462B-8AE9-91472DB4ACF6}" destId="{380E5918-CCE9-47DA-BCE5-476AEF96D254}" srcOrd="0" destOrd="3" presId="urn:microsoft.com/office/officeart/2005/8/layout/vList2"/>
    <dgm:cxn modelId="{91771876-9784-40AC-91AD-B94B3477871C}" type="presOf" srcId="{68531D9B-E232-4827-BAAB-142DF4372B6A}" destId="{380E5918-CCE9-47DA-BCE5-476AEF96D254}" srcOrd="0" destOrd="1" presId="urn:microsoft.com/office/officeart/2005/8/layout/vList2"/>
    <dgm:cxn modelId="{9CAC407A-32C6-409E-8456-EF514AA409BB}" srcId="{BB0ED847-4BCF-40AE-B373-9731D8D70357}" destId="{33C20A99-27E4-4F10-927A-E265F6EA80C2}" srcOrd="2" destOrd="0" parTransId="{A9C5925E-A2BD-43B0-A9A7-A7502CF34EA0}" sibTransId="{1AF2B1BE-B99F-4F15-B589-87946350FF85}"/>
    <dgm:cxn modelId="{965AB1A0-BB90-41A2-9992-5FC3A2687B65}" srcId="{BB0ED847-4BCF-40AE-B373-9731D8D70357}" destId="{68531D9B-E232-4827-BAAB-142DF4372B6A}" srcOrd="1" destOrd="0" parTransId="{8BE4770D-49F8-4CC3-A1CF-03A6D79D0A52}" sibTransId="{E6D26FE8-A031-4C2C-89A2-7585A4B6072F}"/>
    <dgm:cxn modelId="{7E4CBABA-E946-41C6-8FCF-3C3FEFAEC1B0}" type="presOf" srcId="{5097D8BF-D517-4197-9A6E-277CD34A88FF}" destId="{071489BF-0DDB-4BA6-82FC-34D44FE83EFF}" srcOrd="0" destOrd="0" presId="urn:microsoft.com/office/officeart/2005/8/layout/vList2"/>
    <dgm:cxn modelId="{56C66AC6-5CD1-4281-B82B-5C9AE0CFD457}" srcId="{BB0ED847-4BCF-40AE-B373-9731D8D70357}" destId="{792F8E1F-37BD-462B-8AE9-91472DB4ACF6}" srcOrd="3" destOrd="0" parTransId="{5E52F7DE-A2E0-41F8-92D3-450D6581F62F}" sibTransId="{0363660C-1502-4647-B776-6D6AF283E661}"/>
    <dgm:cxn modelId="{2B8758C6-6A19-453E-806D-A02FF380ED61}" type="presOf" srcId="{3641C7AF-D51D-4F74-BB78-BD42B260229F}" destId="{380E5918-CCE9-47DA-BCE5-476AEF96D254}" srcOrd="0" destOrd="0" presId="urn:microsoft.com/office/officeart/2005/8/layout/vList2"/>
    <dgm:cxn modelId="{7ECCDBCE-CE61-4E94-B1F3-0CB1E75888E0}" srcId="{5097D8BF-D517-4197-9A6E-277CD34A88FF}" destId="{BB0ED847-4BCF-40AE-B373-9731D8D70357}" srcOrd="0" destOrd="0" parTransId="{B88E049B-504B-4B07-A048-1EEBF536956A}" sibTransId="{F983F4AA-41BB-40FC-9AE8-3F56F8F6DA88}"/>
    <dgm:cxn modelId="{F05369DD-4CB8-47B2-AD6D-8366D98DFD54}" srcId="{BB0ED847-4BCF-40AE-B373-9731D8D70357}" destId="{3641C7AF-D51D-4F74-BB78-BD42B260229F}" srcOrd="0" destOrd="0" parTransId="{11447952-D2AC-4DEE-A69E-AAA7227993F2}" sibTransId="{151E2B2E-A014-41CA-B5F1-9ED31BAC7E91}"/>
    <dgm:cxn modelId="{47820A64-1457-49E3-9CD8-AEA3C4D7D277}" type="presParOf" srcId="{071489BF-0DDB-4BA6-82FC-34D44FE83EFF}" destId="{A978BDBD-24A7-4B9A-8A8E-06449131E3DA}" srcOrd="0" destOrd="0" presId="urn:microsoft.com/office/officeart/2005/8/layout/vList2"/>
    <dgm:cxn modelId="{85127DD6-F1FA-4C16-A68F-9B5043B2F452}" type="presParOf" srcId="{071489BF-0DDB-4BA6-82FC-34D44FE83EFF}" destId="{380E5918-CCE9-47DA-BCE5-476AEF96D254}"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8BDBD-24A7-4B9A-8A8E-06449131E3DA}">
      <dsp:nvSpPr>
        <dsp:cNvPr id="0" name=""/>
        <dsp:cNvSpPr/>
      </dsp:nvSpPr>
      <dsp:spPr>
        <a:xfrm>
          <a:off x="0" y="9473"/>
          <a:ext cx="6391275" cy="235872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Sassy &amp; Sweet Information System Highlights</a:t>
          </a:r>
        </a:p>
      </dsp:txBody>
      <dsp:txXfrm>
        <a:off x="115143" y="124616"/>
        <a:ext cx="6160989" cy="2128434"/>
      </dsp:txXfrm>
    </dsp:sp>
    <dsp:sp modelId="{380E5918-CCE9-47DA-BCE5-476AEF96D254}">
      <dsp:nvSpPr>
        <dsp:cNvPr id="0" name=""/>
        <dsp:cNvSpPr/>
      </dsp:nvSpPr>
      <dsp:spPr>
        <a:xfrm>
          <a:off x="0" y="2368193"/>
          <a:ext cx="6391275" cy="2869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US" sz="3300" kern="1200"/>
            <a:t>Customer Profile</a:t>
          </a:r>
        </a:p>
        <a:p>
          <a:pPr marL="285750" lvl="1" indent="-285750" algn="l" defTabSz="1466850">
            <a:lnSpc>
              <a:spcPct val="90000"/>
            </a:lnSpc>
            <a:spcBef>
              <a:spcPct val="0"/>
            </a:spcBef>
            <a:spcAft>
              <a:spcPct val="20000"/>
            </a:spcAft>
            <a:buChar char="•"/>
          </a:pPr>
          <a:r>
            <a:rPr lang="en-US" sz="3300" kern="1200"/>
            <a:t>Online &amp; Presale Orders</a:t>
          </a:r>
        </a:p>
        <a:p>
          <a:pPr marL="285750" lvl="1" indent="-285750" algn="l" defTabSz="1466850">
            <a:lnSpc>
              <a:spcPct val="90000"/>
            </a:lnSpc>
            <a:spcBef>
              <a:spcPct val="0"/>
            </a:spcBef>
            <a:spcAft>
              <a:spcPct val="20000"/>
            </a:spcAft>
            <a:buChar char="•"/>
          </a:pPr>
          <a:r>
            <a:rPr lang="en-US" sz="3300" kern="1200"/>
            <a:t>Customer Loyalty Rewards</a:t>
          </a:r>
        </a:p>
        <a:p>
          <a:pPr marL="285750" lvl="1" indent="-285750" algn="l" defTabSz="1466850">
            <a:lnSpc>
              <a:spcPct val="90000"/>
            </a:lnSpc>
            <a:spcBef>
              <a:spcPct val="0"/>
            </a:spcBef>
            <a:spcAft>
              <a:spcPct val="20000"/>
            </a:spcAft>
            <a:buChar char="•"/>
          </a:pPr>
          <a:r>
            <a:rPr lang="en-US" sz="3300" kern="1200"/>
            <a:t>Order Tracking</a:t>
          </a:r>
        </a:p>
        <a:p>
          <a:pPr marL="285750" lvl="1" indent="-285750" algn="l" defTabSz="1466850">
            <a:lnSpc>
              <a:spcPct val="90000"/>
            </a:lnSpc>
            <a:spcBef>
              <a:spcPct val="0"/>
            </a:spcBef>
            <a:spcAft>
              <a:spcPct val="20000"/>
            </a:spcAft>
            <a:buChar char="•"/>
          </a:pPr>
          <a:r>
            <a:rPr lang="en-US" sz="3300" kern="1200"/>
            <a:t>Reports (Store Use Only)</a:t>
          </a:r>
        </a:p>
      </dsp:txBody>
      <dsp:txXfrm>
        <a:off x="0" y="2368193"/>
        <a:ext cx="6391275" cy="28690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E43CF-3F0A-4BF7-BD87-A885A8F31560}" type="datetimeFigureOut">
              <a:rPr lang="en-US" smtClean="0"/>
              <a:t>7/6/2021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83F67E-DFC0-4097-9136-DF7AEECE203A}" type="slidenum">
              <a:rPr lang="en-US" smtClean="0"/>
              <a:t>‹#›</a:t>
            </a:fld>
            <a:endParaRPr lang="en-US"/>
          </a:p>
        </p:txBody>
      </p:sp>
    </p:spTree>
    <p:extLst>
      <p:ext uri="{BB962C8B-B14F-4D97-AF65-F5344CB8AC3E}">
        <p14:creationId xmlns:p14="http://schemas.microsoft.com/office/powerpoint/2010/main" val="4165285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project, I was tasked with developing an information system for both customers and employees to use for a local shop. This system streamlined the process for employees and made it easier for customers to view inventory and place orders online.</a:t>
            </a:r>
          </a:p>
        </p:txBody>
      </p:sp>
      <p:sp>
        <p:nvSpPr>
          <p:cNvPr id="4" name="Slide Number Placeholder 3"/>
          <p:cNvSpPr>
            <a:spLocks noGrp="1"/>
          </p:cNvSpPr>
          <p:nvPr>
            <p:ph type="sldNum" sz="quarter" idx="5"/>
          </p:nvPr>
        </p:nvSpPr>
        <p:spPr/>
        <p:txBody>
          <a:bodyPr/>
          <a:lstStyle/>
          <a:p>
            <a:fld id="{6983F67E-DFC0-4097-9136-DF7AEECE203A}" type="slidenum">
              <a:rPr lang="en-US" smtClean="0"/>
              <a:t>3</a:t>
            </a:fld>
            <a:endParaRPr lang="en-US"/>
          </a:p>
        </p:txBody>
      </p:sp>
    </p:spTree>
    <p:extLst>
      <p:ext uri="{BB962C8B-B14F-4D97-AF65-F5344CB8AC3E}">
        <p14:creationId xmlns:p14="http://schemas.microsoft.com/office/powerpoint/2010/main" val="1645485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homepage, a customer can login to their account, view their shopping cart, or click a link to visit a specific section of the website. Both the links across the top and next to the images will take you to that section of the site. The images rotate through the available inventory in each category. Once a customer logs into their account the welcome banner will be specific to the name registered to their account. If you are not logged int, it will only say “Welcome”.</a:t>
            </a:r>
          </a:p>
        </p:txBody>
      </p:sp>
      <p:sp>
        <p:nvSpPr>
          <p:cNvPr id="4" name="Slide Number Placeholder 3"/>
          <p:cNvSpPr>
            <a:spLocks noGrp="1"/>
          </p:cNvSpPr>
          <p:nvPr>
            <p:ph type="sldNum" sz="quarter" idx="5"/>
          </p:nvPr>
        </p:nvSpPr>
        <p:spPr/>
        <p:txBody>
          <a:bodyPr/>
          <a:lstStyle/>
          <a:p>
            <a:fld id="{6983F67E-DFC0-4097-9136-DF7AEECE203A}" type="slidenum">
              <a:rPr lang="en-US" smtClean="0"/>
              <a:t>4</a:t>
            </a:fld>
            <a:endParaRPr lang="en-US"/>
          </a:p>
        </p:txBody>
      </p:sp>
    </p:spTree>
    <p:extLst>
      <p:ext uri="{BB962C8B-B14F-4D97-AF65-F5344CB8AC3E}">
        <p14:creationId xmlns:p14="http://schemas.microsoft.com/office/powerpoint/2010/main" val="2106889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screen for a customer to create their profile. They will not be able to submit the information if any required fields are missing or if their username or password does not meet the specified requirements. If any information is missing or is incorrect, a pop-up will appear advising the customer what to correct. Once they have successfully submitted their profile, the pink congratulations box will appear in the center of the screen and have the customers name. (It is shown smaller and to the side in this screenshot so you can see all of the fields.) </a:t>
            </a:r>
          </a:p>
        </p:txBody>
      </p:sp>
      <p:sp>
        <p:nvSpPr>
          <p:cNvPr id="4" name="Slide Number Placeholder 3"/>
          <p:cNvSpPr>
            <a:spLocks noGrp="1"/>
          </p:cNvSpPr>
          <p:nvPr>
            <p:ph type="sldNum" sz="quarter" idx="5"/>
          </p:nvPr>
        </p:nvSpPr>
        <p:spPr/>
        <p:txBody>
          <a:bodyPr/>
          <a:lstStyle/>
          <a:p>
            <a:fld id="{6983F67E-DFC0-4097-9136-DF7AEECE203A}" type="slidenum">
              <a:rPr lang="en-US" smtClean="0"/>
              <a:t>5</a:t>
            </a:fld>
            <a:endParaRPr lang="en-US"/>
          </a:p>
        </p:txBody>
      </p:sp>
    </p:spTree>
    <p:extLst>
      <p:ext uri="{BB962C8B-B14F-4D97-AF65-F5344CB8AC3E}">
        <p14:creationId xmlns:p14="http://schemas.microsoft.com/office/powerpoint/2010/main" val="1346198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 customer clicks on an image, they will be directed to the order screen. They will be prompted to enter a size, color, and quantity before they can add an item to their cart. If a field is blank when they click submit, a pop-up will appear telling them which field must be entered. The pink confirmation box will appear once the item(s) has been added successfully to their cart. The customer can exit the order screen without ordered by clicking one of the previous headings in the page navigation.</a:t>
            </a:r>
          </a:p>
        </p:txBody>
      </p:sp>
      <p:sp>
        <p:nvSpPr>
          <p:cNvPr id="4" name="Slide Number Placeholder 3"/>
          <p:cNvSpPr>
            <a:spLocks noGrp="1"/>
          </p:cNvSpPr>
          <p:nvPr>
            <p:ph type="sldNum" sz="quarter" idx="5"/>
          </p:nvPr>
        </p:nvSpPr>
        <p:spPr/>
        <p:txBody>
          <a:bodyPr/>
          <a:lstStyle/>
          <a:p>
            <a:fld id="{6983F67E-DFC0-4097-9136-DF7AEECE203A}" type="slidenum">
              <a:rPr lang="en-US" smtClean="0"/>
              <a:t>6</a:t>
            </a:fld>
            <a:endParaRPr lang="en-US"/>
          </a:p>
        </p:txBody>
      </p:sp>
    </p:spTree>
    <p:extLst>
      <p:ext uri="{BB962C8B-B14F-4D97-AF65-F5344CB8AC3E}">
        <p14:creationId xmlns:p14="http://schemas.microsoft.com/office/powerpoint/2010/main" val="1139163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screen is only for employees. They can go to active presale orders and select an item they wish to view. This is the item page. It will show a picture and description of the item, how many have been ordered so far, and the employee has the option to view the orders or close the sale. In this screen shot, the employee has chosen to view the orders. Once the employee hits the enter button the pink area at the bottom of the screen appears with a list of all orders for this item.</a:t>
            </a:r>
          </a:p>
        </p:txBody>
      </p:sp>
      <p:sp>
        <p:nvSpPr>
          <p:cNvPr id="4" name="Slide Number Placeholder 3"/>
          <p:cNvSpPr>
            <a:spLocks noGrp="1"/>
          </p:cNvSpPr>
          <p:nvPr>
            <p:ph type="sldNum" sz="quarter" idx="5"/>
          </p:nvPr>
        </p:nvSpPr>
        <p:spPr/>
        <p:txBody>
          <a:bodyPr/>
          <a:lstStyle/>
          <a:p>
            <a:fld id="{6983F67E-DFC0-4097-9136-DF7AEECE203A}" type="slidenum">
              <a:rPr lang="en-US" smtClean="0"/>
              <a:t>7</a:t>
            </a:fld>
            <a:endParaRPr lang="en-US"/>
          </a:p>
        </p:txBody>
      </p:sp>
    </p:spTree>
    <p:extLst>
      <p:ext uri="{BB962C8B-B14F-4D97-AF65-F5344CB8AC3E}">
        <p14:creationId xmlns:p14="http://schemas.microsoft.com/office/powerpoint/2010/main" val="4054673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screen where an employee can check the shipping status of an order. Here you can see what has been ordered and some order details. The Order ID links to the actual order where more details can be viewed. The Tracking Number will link to the shippers website to tracking the order.</a:t>
            </a:r>
          </a:p>
        </p:txBody>
      </p:sp>
      <p:sp>
        <p:nvSpPr>
          <p:cNvPr id="4" name="Slide Number Placeholder 3"/>
          <p:cNvSpPr>
            <a:spLocks noGrp="1"/>
          </p:cNvSpPr>
          <p:nvPr>
            <p:ph type="sldNum" sz="quarter" idx="5"/>
          </p:nvPr>
        </p:nvSpPr>
        <p:spPr/>
        <p:txBody>
          <a:bodyPr/>
          <a:lstStyle/>
          <a:p>
            <a:fld id="{6983F67E-DFC0-4097-9136-DF7AEECE203A}" type="slidenum">
              <a:rPr lang="en-US" smtClean="0"/>
              <a:t>8</a:t>
            </a:fld>
            <a:endParaRPr lang="en-US"/>
          </a:p>
        </p:txBody>
      </p:sp>
    </p:spTree>
    <p:extLst>
      <p:ext uri="{BB962C8B-B14F-4D97-AF65-F5344CB8AC3E}">
        <p14:creationId xmlns:p14="http://schemas.microsoft.com/office/powerpoint/2010/main" val="2723271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the confirmation window once a customer places an order. The confirmation number is listed with bold font at the top of the page. The general order details are also listed</a:t>
            </a:r>
          </a:p>
        </p:txBody>
      </p:sp>
      <p:sp>
        <p:nvSpPr>
          <p:cNvPr id="4" name="Slide Number Placeholder 3"/>
          <p:cNvSpPr>
            <a:spLocks noGrp="1"/>
          </p:cNvSpPr>
          <p:nvPr>
            <p:ph type="sldNum" sz="quarter" idx="5"/>
          </p:nvPr>
        </p:nvSpPr>
        <p:spPr/>
        <p:txBody>
          <a:bodyPr/>
          <a:lstStyle/>
          <a:p>
            <a:fld id="{6983F67E-DFC0-4097-9136-DF7AEECE203A}" type="slidenum">
              <a:rPr lang="en-US" smtClean="0"/>
              <a:t>9</a:t>
            </a:fld>
            <a:endParaRPr lang="en-US"/>
          </a:p>
        </p:txBody>
      </p:sp>
    </p:spTree>
    <p:extLst>
      <p:ext uri="{BB962C8B-B14F-4D97-AF65-F5344CB8AC3E}">
        <p14:creationId xmlns:p14="http://schemas.microsoft.com/office/powerpoint/2010/main" val="2010454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report menu which is only available to select store employees. This is an example of the daily sales report. It shows the total for each type of sale and a grand total for all sales for the day. The employee can click on the “details” link next to each total to see a breakdown of each sale in that category. At the bottom of the screen they have the option to print the report or reset all fields.</a:t>
            </a:r>
          </a:p>
        </p:txBody>
      </p:sp>
      <p:sp>
        <p:nvSpPr>
          <p:cNvPr id="4" name="Slide Number Placeholder 3"/>
          <p:cNvSpPr>
            <a:spLocks noGrp="1"/>
          </p:cNvSpPr>
          <p:nvPr>
            <p:ph type="sldNum" sz="quarter" idx="5"/>
          </p:nvPr>
        </p:nvSpPr>
        <p:spPr/>
        <p:txBody>
          <a:bodyPr/>
          <a:lstStyle/>
          <a:p>
            <a:fld id="{6983F67E-DFC0-4097-9136-DF7AEECE203A}" type="slidenum">
              <a:rPr lang="en-US" smtClean="0"/>
              <a:t>10</a:t>
            </a:fld>
            <a:endParaRPr lang="en-US"/>
          </a:p>
        </p:txBody>
      </p:sp>
    </p:spTree>
    <p:extLst>
      <p:ext uri="{BB962C8B-B14F-4D97-AF65-F5344CB8AC3E}">
        <p14:creationId xmlns:p14="http://schemas.microsoft.com/office/powerpoint/2010/main" val="3329327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4AF99D0-C41A-498C-B034-32EDAB088F49}" type="datetimeFigureOut">
              <a:rPr lang="en-US" smtClean="0"/>
              <a:t>7/6/2021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EDC0497-FD7E-4C4E-B677-36C77942F057}" type="slidenum">
              <a:rPr lang="en-US" smtClean="0"/>
              <a:t>‹#›</a:t>
            </a:fld>
            <a:endParaRPr lang="en-US"/>
          </a:p>
        </p:txBody>
      </p:sp>
    </p:spTree>
    <p:extLst>
      <p:ext uri="{BB962C8B-B14F-4D97-AF65-F5344CB8AC3E}">
        <p14:creationId xmlns:p14="http://schemas.microsoft.com/office/powerpoint/2010/main" val="3327180867"/>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AF99D0-C41A-498C-B034-32EDAB088F49}"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DC0497-FD7E-4C4E-B677-36C77942F057}" type="slidenum">
              <a:rPr lang="en-US" smtClean="0"/>
              <a:t>‹#›</a:t>
            </a:fld>
            <a:endParaRPr lang="en-US"/>
          </a:p>
        </p:txBody>
      </p:sp>
    </p:spTree>
    <p:extLst>
      <p:ext uri="{BB962C8B-B14F-4D97-AF65-F5344CB8AC3E}">
        <p14:creationId xmlns:p14="http://schemas.microsoft.com/office/powerpoint/2010/main" val="1038998592"/>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4AF99D0-C41A-498C-B034-32EDAB088F49}"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DC0497-FD7E-4C4E-B677-36C77942F057}" type="slidenum">
              <a:rPr lang="en-US" smtClean="0"/>
              <a:t>‹#›</a:t>
            </a:fld>
            <a:endParaRPr lang="en-US"/>
          </a:p>
        </p:txBody>
      </p:sp>
    </p:spTree>
    <p:extLst>
      <p:ext uri="{BB962C8B-B14F-4D97-AF65-F5344CB8AC3E}">
        <p14:creationId xmlns:p14="http://schemas.microsoft.com/office/powerpoint/2010/main" val="3729961919"/>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4AF99D0-C41A-498C-B034-32EDAB088F49}"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DC0497-FD7E-4C4E-B677-36C77942F057}" type="slidenum">
              <a:rPr lang="en-US" smtClean="0"/>
              <a:t>‹#›</a:t>
            </a:fld>
            <a:endParaRPr lang="en-US"/>
          </a:p>
        </p:txBody>
      </p:sp>
    </p:spTree>
    <p:extLst>
      <p:ext uri="{BB962C8B-B14F-4D97-AF65-F5344CB8AC3E}">
        <p14:creationId xmlns:p14="http://schemas.microsoft.com/office/powerpoint/2010/main" val="1087238903"/>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AF99D0-C41A-498C-B034-32EDAB088F49}"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DC0497-FD7E-4C4E-B677-36C77942F057}" type="slidenum">
              <a:rPr lang="en-US" smtClean="0"/>
              <a:t>‹#›</a:t>
            </a:fld>
            <a:endParaRPr lang="en-US"/>
          </a:p>
        </p:txBody>
      </p:sp>
    </p:spTree>
    <p:extLst>
      <p:ext uri="{BB962C8B-B14F-4D97-AF65-F5344CB8AC3E}">
        <p14:creationId xmlns:p14="http://schemas.microsoft.com/office/powerpoint/2010/main" val="1617203094"/>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4AF99D0-C41A-498C-B034-32EDAB088F49}" type="datetimeFigureOut">
              <a:rPr lang="en-US" smtClean="0"/>
              <a:t>7/6/2021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DC0497-FD7E-4C4E-B677-36C77942F057}" type="slidenum">
              <a:rPr lang="en-US" smtClean="0"/>
              <a:t>‹#›</a:t>
            </a:fld>
            <a:endParaRPr lang="en-US"/>
          </a:p>
        </p:txBody>
      </p:sp>
    </p:spTree>
    <p:extLst>
      <p:ext uri="{BB962C8B-B14F-4D97-AF65-F5344CB8AC3E}">
        <p14:creationId xmlns:p14="http://schemas.microsoft.com/office/powerpoint/2010/main" val="874202994"/>
      </p:ext>
    </p:extLst>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4AF99D0-C41A-498C-B034-32EDAB088F49}" type="datetimeFigureOut">
              <a:rPr lang="en-US" smtClean="0"/>
              <a:t>7/6/2021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EDC0497-FD7E-4C4E-B677-36C77942F057}" type="slidenum">
              <a:rPr lang="en-US" smtClean="0"/>
              <a:t>‹#›</a:t>
            </a:fld>
            <a:endParaRPr lang="en-US"/>
          </a:p>
        </p:txBody>
      </p:sp>
    </p:spTree>
    <p:extLst>
      <p:ext uri="{BB962C8B-B14F-4D97-AF65-F5344CB8AC3E}">
        <p14:creationId xmlns:p14="http://schemas.microsoft.com/office/powerpoint/2010/main" val="1480095580"/>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4AF99D0-C41A-498C-B034-32EDAB088F49}"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C0497-FD7E-4C4E-B677-36C77942F057}" type="slidenum">
              <a:rPr lang="en-US" smtClean="0"/>
              <a:t>‹#›</a:t>
            </a:fld>
            <a:endParaRPr lang="en-US"/>
          </a:p>
        </p:txBody>
      </p:sp>
    </p:spTree>
    <p:extLst>
      <p:ext uri="{BB962C8B-B14F-4D97-AF65-F5344CB8AC3E}">
        <p14:creationId xmlns:p14="http://schemas.microsoft.com/office/powerpoint/2010/main" val="898038531"/>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4AF99D0-C41A-498C-B034-32EDAB088F49}"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DC0497-FD7E-4C4E-B677-36C77942F057}" type="slidenum">
              <a:rPr lang="en-US" smtClean="0"/>
              <a:t>‹#›</a:t>
            </a:fld>
            <a:endParaRPr lang="en-US"/>
          </a:p>
        </p:txBody>
      </p:sp>
    </p:spTree>
    <p:extLst>
      <p:ext uri="{BB962C8B-B14F-4D97-AF65-F5344CB8AC3E}">
        <p14:creationId xmlns:p14="http://schemas.microsoft.com/office/powerpoint/2010/main" val="775768181"/>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AF99D0-C41A-498C-B034-32EDAB088F49}"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C0497-FD7E-4C4E-B677-36C77942F057}" type="slidenum">
              <a:rPr lang="en-US" smtClean="0"/>
              <a:t>‹#›</a:t>
            </a:fld>
            <a:endParaRPr lang="en-US"/>
          </a:p>
        </p:txBody>
      </p:sp>
    </p:spTree>
    <p:extLst>
      <p:ext uri="{BB962C8B-B14F-4D97-AF65-F5344CB8AC3E}">
        <p14:creationId xmlns:p14="http://schemas.microsoft.com/office/powerpoint/2010/main" val="2098185105"/>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AF99D0-C41A-498C-B034-32EDAB088F49}"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DC0497-FD7E-4C4E-B677-36C77942F057}" type="slidenum">
              <a:rPr lang="en-US" smtClean="0"/>
              <a:t>‹#›</a:t>
            </a:fld>
            <a:endParaRPr lang="en-US"/>
          </a:p>
        </p:txBody>
      </p:sp>
    </p:spTree>
    <p:extLst>
      <p:ext uri="{BB962C8B-B14F-4D97-AF65-F5344CB8AC3E}">
        <p14:creationId xmlns:p14="http://schemas.microsoft.com/office/powerpoint/2010/main" val="1951942495"/>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AF99D0-C41A-498C-B034-32EDAB088F49}"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C0497-FD7E-4C4E-B677-36C77942F057}" type="slidenum">
              <a:rPr lang="en-US" smtClean="0"/>
              <a:t>‹#›</a:t>
            </a:fld>
            <a:endParaRPr lang="en-US"/>
          </a:p>
        </p:txBody>
      </p:sp>
    </p:spTree>
    <p:extLst>
      <p:ext uri="{BB962C8B-B14F-4D97-AF65-F5344CB8AC3E}">
        <p14:creationId xmlns:p14="http://schemas.microsoft.com/office/powerpoint/2010/main" val="3556119907"/>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AF99D0-C41A-498C-B034-32EDAB088F49}" type="datetimeFigureOut">
              <a:rPr lang="en-US" smtClean="0"/>
              <a:t>7/6/2021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DC0497-FD7E-4C4E-B677-36C77942F057}" type="slidenum">
              <a:rPr lang="en-US" smtClean="0"/>
              <a:t>‹#›</a:t>
            </a:fld>
            <a:endParaRPr lang="en-US"/>
          </a:p>
        </p:txBody>
      </p:sp>
    </p:spTree>
    <p:extLst>
      <p:ext uri="{BB962C8B-B14F-4D97-AF65-F5344CB8AC3E}">
        <p14:creationId xmlns:p14="http://schemas.microsoft.com/office/powerpoint/2010/main" val="1955134889"/>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AF99D0-C41A-498C-B034-32EDAB088F49}" type="datetimeFigureOut">
              <a:rPr lang="en-US" smtClean="0"/>
              <a:t>7/6/2021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DC0497-FD7E-4C4E-B677-36C77942F057}" type="slidenum">
              <a:rPr lang="en-US" smtClean="0"/>
              <a:t>‹#›</a:t>
            </a:fld>
            <a:endParaRPr lang="en-US"/>
          </a:p>
        </p:txBody>
      </p:sp>
    </p:spTree>
    <p:extLst>
      <p:ext uri="{BB962C8B-B14F-4D97-AF65-F5344CB8AC3E}">
        <p14:creationId xmlns:p14="http://schemas.microsoft.com/office/powerpoint/2010/main" val="1838457610"/>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AF99D0-C41A-498C-B034-32EDAB088F49}" type="datetimeFigureOut">
              <a:rPr lang="en-US" smtClean="0"/>
              <a:t>7/6/2021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EDC0497-FD7E-4C4E-B677-36C77942F057}" type="slidenum">
              <a:rPr lang="en-US" smtClean="0"/>
              <a:t>‹#›</a:t>
            </a:fld>
            <a:endParaRPr lang="en-US"/>
          </a:p>
        </p:txBody>
      </p:sp>
    </p:spTree>
    <p:extLst>
      <p:ext uri="{BB962C8B-B14F-4D97-AF65-F5344CB8AC3E}">
        <p14:creationId xmlns:p14="http://schemas.microsoft.com/office/powerpoint/2010/main" val="2354517303"/>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AF99D0-C41A-498C-B034-32EDAB088F49}"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DC0497-FD7E-4C4E-B677-36C77942F057}" type="slidenum">
              <a:rPr lang="en-US" smtClean="0"/>
              <a:t>‹#›</a:t>
            </a:fld>
            <a:endParaRPr lang="en-US"/>
          </a:p>
        </p:txBody>
      </p:sp>
    </p:spTree>
    <p:extLst>
      <p:ext uri="{BB962C8B-B14F-4D97-AF65-F5344CB8AC3E}">
        <p14:creationId xmlns:p14="http://schemas.microsoft.com/office/powerpoint/2010/main" val="286248479"/>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AF99D0-C41A-498C-B034-32EDAB088F49}"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DC0497-FD7E-4C4E-B677-36C77942F057}" type="slidenum">
              <a:rPr lang="en-US" smtClean="0"/>
              <a:t>‹#›</a:t>
            </a:fld>
            <a:endParaRPr lang="en-US"/>
          </a:p>
        </p:txBody>
      </p:sp>
    </p:spTree>
    <p:extLst>
      <p:ext uri="{BB962C8B-B14F-4D97-AF65-F5344CB8AC3E}">
        <p14:creationId xmlns:p14="http://schemas.microsoft.com/office/powerpoint/2010/main" val="1601669166"/>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4AF99D0-C41A-498C-B034-32EDAB088F49}" type="datetimeFigureOut">
              <a:rPr lang="en-US" smtClean="0"/>
              <a:t>7/6/2021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EDC0497-FD7E-4C4E-B677-36C77942F057}" type="slidenum">
              <a:rPr lang="en-US" smtClean="0"/>
              <a:t>‹#›</a:t>
            </a:fld>
            <a:endParaRPr lang="en-US"/>
          </a:p>
        </p:txBody>
      </p:sp>
    </p:spTree>
    <p:extLst>
      <p:ext uri="{BB962C8B-B14F-4D97-AF65-F5344CB8AC3E}">
        <p14:creationId xmlns:p14="http://schemas.microsoft.com/office/powerpoint/2010/main" val="127270628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ransition spd="slow">
    <p:cover/>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hop.varsity.com/collections/competition-cheer-shoes/products/varsity-ascend-cheer-shoe?variant=43702619335" TargetMode="External"/><Relationship Id="rId2" Type="http://schemas.openxmlformats.org/officeDocument/2006/relationships/hyperlink" Target="https://www.simplycutetees.com/products/girlie-girl-originals-preppy-classy-cheer-cheerleading-pink-t-shirt" TargetMode="External"/><Relationship Id="rId1" Type="http://schemas.openxmlformats.org/officeDocument/2006/relationships/slideLayout" Target="../slideLayouts/slideLayout2.xml"/><Relationship Id="rId6" Type="http://schemas.openxmlformats.org/officeDocument/2006/relationships/hyperlink" Target="https://www.customizedgirl.com/design/3672119/Create+Custom+Cheer+Camp+T-Shirts" TargetMode="External"/><Relationship Id="rId5" Type="http://schemas.openxmlformats.org/officeDocument/2006/relationships/hyperlink" Target="https://cheerbowsetc.com/collections/rhinestone-cheerleading-bows/products/gigi-glitter-rhinestone-cheerleading-hair-bow" TargetMode="External"/><Relationship Id="rId4" Type="http://schemas.openxmlformats.org/officeDocument/2006/relationships/hyperlink" Target="https://shop.varsity.com/collections/backpacks-travel-bags/products/sparkle-backpack?variant=20992959623"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championteamwear.com/product/kaepa-cheerful-shoe?style=20207NG&amp;Color=008&amp;gclid=CjwKCAjw-YT1BRAFEiwAd2WRtsKcxTu7JQk9xKcZXRGvfqIZLkRbbrxxYLiq9Rc1vYlXg219SWVO5BoCvusQAvD_BwE" TargetMode="External"/><Relationship Id="rId2" Type="http://schemas.openxmlformats.org/officeDocument/2006/relationships/hyperlink" Target="https://www.customizedgirl.com/design/3672119/Create+Custom+Cheer+Camp+T-Shirts" TargetMode="External"/><Relationship Id="rId1" Type="http://schemas.openxmlformats.org/officeDocument/2006/relationships/slideLayout" Target="../slideLayouts/slideLayout2.xml"/><Relationship Id="rId4" Type="http://schemas.openxmlformats.org/officeDocument/2006/relationships/hyperlink" Target="https://www.pinterest.com/pin/29442289438603734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D4E7-C7F5-4F3E-BB9C-6F7A6AFF9116}"/>
              </a:ext>
            </a:extLst>
          </p:cNvPr>
          <p:cNvSpPr>
            <a:spLocks noGrp="1"/>
          </p:cNvSpPr>
          <p:nvPr>
            <p:ph type="ctrTitle"/>
          </p:nvPr>
        </p:nvSpPr>
        <p:spPr>
          <a:xfrm>
            <a:off x="6744929" y="1241266"/>
            <a:ext cx="4798142" cy="3153753"/>
          </a:xfrm>
        </p:spPr>
        <p:txBody>
          <a:bodyPr>
            <a:normAutofit/>
          </a:bodyPr>
          <a:lstStyle/>
          <a:p>
            <a:r>
              <a:rPr lang="en-US">
                <a:solidFill>
                  <a:srgbClr val="EBEBEB"/>
                </a:solidFill>
              </a:rPr>
              <a:t>Sassy &amp; Sweet Boutique</a:t>
            </a:r>
          </a:p>
        </p:txBody>
      </p:sp>
      <p:sp>
        <p:nvSpPr>
          <p:cNvPr id="3" name="Subtitle 2">
            <a:extLst>
              <a:ext uri="{FF2B5EF4-FFF2-40B4-BE49-F238E27FC236}">
                <a16:creationId xmlns:a16="http://schemas.microsoft.com/office/drawing/2014/main" id="{9CDCB7C0-34F2-4BBC-A5D6-073567C69802}"/>
              </a:ext>
            </a:extLst>
          </p:cNvPr>
          <p:cNvSpPr>
            <a:spLocks noGrp="1"/>
          </p:cNvSpPr>
          <p:nvPr>
            <p:ph type="subTitle" idx="1"/>
          </p:nvPr>
        </p:nvSpPr>
        <p:spPr>
          <a:xfrm>
            <a:off x="6744929" y="4591665"/>
            <a:ext cx="4798142" cy="1622322"/>
          </a:xfrm>
        </p:spPr>
        <p:txBody>
          <a:bodyPr>
            <a:normAutofit/>
          </a:bodyPr>
          <a:lstStyle/>
          <a:p>
            <a:r>
              <a:rPr lang="en-US" dirty="0" err="1"/>
              <a:t>Camperina</a:t>
            </a:r>
            <a:endParaRPr lang="en-US" dirty="0"/>
          </a:p>
        </p:txBody>
      </p:sp>
      <p:pic>
        <p:nvPicPr>
          <p:cNvPr id="6" name="Picture 5">
            <a:extLst>
              <a:ext uri="{FF2B5EF4-FFF2-40B4-BE49-F238E27FC236}">
                <a16:creationId xmlns:a16="http://schemas.microsoft.com/office/drawing/2014/main" id="{8B8ADF96-49B4-4353-BAEF-28D0A642265D}"/>
              </a:ext>
            </a:extLst>
          </p:cNvPr>
          <p:cNvPicPr>
            <a:picLocks noChangeAspect="1"/>
          </p:cNvPicPr>
          <p:nvPr/>
        </p:nvPicPr>
        <p:blipFill>
          <a:blip r:embed="rId2"/>
          <a:stretch>
            <a:fillRect/>
          </a:stretch>
        </p:blipFill>
        <p:spPr>
          <a:xfrm>
            <a:off x="1479439" y="1113063"/>
            <a:ext cx="4246885"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064957787"/>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2" name="Rectangle 8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4" name="Rectangle 8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4D8846-6F87-4768-84CB-86F1360653A4}"/>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4600" b="0" i="0" kern="1200" dirty="0">
                <a:solidFill>
                  <a:srgbClr val="EBEBEB"/>
                </a:solidFill>
                <a:latin typeface="+mj-lt"/>
                <a:ea typeface="+mj-ea"/>
                <a:cs typeface="+mj-cs"/>
              </a:rPr>
              <a:t>Employee Daily Sales Report</a:t>
            </a:r>
          </a:p>
        </p:txBody>
      </p:sp>
      <p:grpSp>
        <p:nvGrpSpPr>
          <p:cNvPr id="85" name="Group 8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86" name="Rectangle 8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170" name="Picture 2">
            <a:extLst>
              <a:ext uri="{FF2B5EF4-FFF2-40B4-BE49-F238E27FC236}">
                <a16:creationId xmlns:a16="http://schemas.microsoft.com/office/drawing/2014/main" id="{E3797065-4B34-4125-8862-FA1E24475B8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106" y="384432"/>
            <a:ext cx="7937925" cy="605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149507"/>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44" name="Freeform: Shape 43">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46"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5" name="Picture 4" descr="Close-up of question mark on a hardwood floor against a wall">
            <a:extLst>
              <a:ext uri="{FF2B5EF4-FFF2-40B4-BE49-F238E27FC236}">
                <a16:creationId xmlns:a16="http://schemas.microsoft.com/office/drawing/2014/main" id="{14565FEC-A184-41D1-9831-33B10ED2F7F0}"/>
              </a:ext>
            </a:extLst>
          </p:cNvPr>
          <p:cNvPicPr>
            <a:picLocks noChangeAspect="1"/>
          </p:cNvPicPr>
          <p:nvPr/>
        </p:nvPicPr>
        <p:blipFill rotWithShape="1">
          <a:blip r:embed="rId2">
            <a:extLst>
              <a:ext uri="{28A0092B-C50C-407E-A947-70E740481C1C}">
                <a14:useLocalDpi xmlns:a14="http://schemas.microsoft.com/office/drawing/2010/main" val="0"/>
              </a:ext>
            </a:extLst>
          </a:blip>
          <a:srcRect r="40046" b="-1"/>
          <a:stretch/>
        </p:blipFill>
        <p:spPr>
          <a:xfrm>
            <a:off x="5194607" y="803751"/>
            <a:ext cx="6391533" cy="5250498"/>
          </a:xfrm>
          <a:prstGeom prst="rect">
            <a:avLst/>
          </a:prstGeom>
        </p:spPr>
      </p:pic>
      <p:sp>
        <p:nvSpPr>
          <p:cNvPr id="48" name="Rectangle 47">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0" name="Oval 49">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Oval 51">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E9E9582-5B7F-4316-9F70-7C0AB2331674}"/>
              </a:ext>
            </a:extLst>
          </p:cNvPr>
          <p:cNvSpPr>
            <a:spLocks noGrp="1"/>
          </p:cNvSpPr>
          <p:nvPr>
            <p:ph idx="1"/>
          </p:nvPr>
        </p:nvSpPr>
        <p:spPr>
          <a:xfrm>
            <a:off x="1154955" y="2120900"/>
            <a:ext cx="3133726" cy="3898900"/>
          </a:xfrm>
        </p:spPr>
        <p:txBody>
          <a:bodyPr vert="horz" lIns="91440" tIns="45720" rIns="91440" bIns="45720" rtlCol="0">
            <a:normAutofit/>
          </a:bodyPr>
          <a:lstStyle/>
          <a:p>
            <a:pPr marL="0" indent="0">
              <a:buNone/>
            </a:pPr>
            <a:r>
              <a:rPr lang="en-US" cap="all">
                <a:solidFill>
                  <a:schemeClr val="tx1"/>
                </a:solidFill>
              </a:rPr>
              <a:t>Questions?</a:t>
            </a:r>
          </a:p>
        </p:txBody>
      </p:sp>
      <p:sp>
        <p:nvSpPr>
          <p:cNvPr id="54"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1044133561"/>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EF27-FEAD-4498-88BE-5F2ECD86E9C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90F3AE0-79F7-48D5-95E2-76F7D1105191}"/>
              </a:ext>
            </a:extLst>
          </p:cNvPr>
          <p:cNvSpPr>
            <a:spLocks noGrp="1"/>
          </p:cNvSpPr>
          <p:nvPr>
            <p:ph idx="1"/>
          </p:nvPr>
        </p:nvSpPr>
        <p:spPr/>
        <p:txBody>
          <a:bodyPr/>
          <a:lstStyle/>
          <a:p>
            <a:r>
              <a:rPr lang="en-US" dirty="0">
                <a:hlinkClick r:id="rId2"/>
              </a:rPr>
              <a:t>https://www.simplycutetees.com/products/girlie-girl-originals-preppy-classy-cheer-cheerleading-pink-t-shirt</a:t>
            </a:r>
            <a:endParaRPr lang="en-US" dirty="0"/>
          </a:p>
          <a:p>
            <a:r>
              <a:rPr lang="en-US" dirty="0">
                <a:hlinkClick r:id="rId3"/>
              </a:rPr>
              <a:t>https://shop.varsity.com/collections/competition-cheer-shoes/products/varsity-ascend-cheer-shoe?variant=43702619335</a:t>
            </a:r>
            <a:endParaRPr lang="en-US" dirty="0"/>
          </a:p>
          <a:p>
            <a:r>
              <a:rPr lang="en-US" dirty="0">
                <a:hlinkClick r:id="rId4"/>
              </a:rPr>
              <a:t>https://shop.varsity.com/collections/backpacks-travel-bags/products/sparkle-backpack?variant=20992959623</a:t>
            </a:r>
            <a:endParaRPr lang="en-US" dirty="0"/>
          </a:p>
          <a:p>
            <a:r>
              <a:rPr lang="en-US" dirty="0">
                <a:hlinkClick r:id="rId5"/>
              </a:rPr>
              <a:t>https://cheerbowsetc.com/collections/rhinestone-cheerleading-bows/products/gigi-glitter-rhinestone-cheerleading-hair-bow</a:t>
            </a:r>
            <a:endParaRPr lang="en-US" dirty="0"/>
          </a:p>
          <a:p>
            <a:r>
              <a:rPr lang="en-US" dirty="0">
                <a:hlinkClick r:id="rId6"/>
              </a:rPr>
              <a:t>https://www.customizedgirl.com/design/3672119/Create+Custom+Cheer+Camp+T-Shirts</a:t>
            </a:r>
            <a:endParaRPr lang="en-US" dirty="0"/>
          </a:p>
          <a:p>
            <a:pPr marL="0" indent="0">
              <a:buNone/>
            </a:pPr>
            <a:endParaRPr lang="en-US" dirty="0"/>
          </a:p>
        </p:txBody>
      </p:sp>
    </p:spTree>
    <p:extLst>
      <p:ext uri="{BB962C8B-B14F-4D97-AF65-F5344CB8AC3E}">
        <p14:creationId xmlns:p14="http://schemas.microsoft.com/office/powerpoint/2010/main" val="2399803666"/>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3DCC-14CF-466E-BFB9-E476605D2372}"/>
              </a:ext>
            </a:extLst>
          </p:cNvPr>
          <p:cNvSpPr>
            <a:spLocks noGrp="1"/>
          </p:cNvSpPr>
          <p:nvPr>
            <p:ph type="title"/>
          </p:nvPr>
        </p:nvSpPr>
        <p:spPr/>
        <p:txBody>
          <a:bodyPr/>
          <a:lstStyle/>
          <a:p>
            <a:r>
              <a:rPr lang="en-US" dirty="0"/>
              <a:t>References (continued)</a:t>
            </a:r>
          </a:p>
        </p:txBody>
      </p:sp>
      <p:sp>
        <p:nvSpPr>
          <p:cNvPr id="3" name="Content Placeholder 2">
            <a:extLst>
              <a:ext uri="{FF2B5EF4-FFF2-40B4-BE49-F238E27FC236}">
                <a16:creationId xmlns:a16="http://schemas.microsoft.com/office/drawing/2014/main" id="{AD82D5DF-8A5B-461B-9224-4BE56FD0B550}"/>
              </a:ext>
            </a:extLst>
          </p:cNvPr>
          <p:cNvSpPr>
            <a:spLocks noGrp="1"/>
          </p:cNvSpPr>
          <p:nvPr>
            <p:ph idx="1"/>
          </p:nvPr>
        </p:nvSpPr>
        <p:spPr/>
        <p:txBody>
          <a:bodyPr/>
          <a:lstStyle/>
          <a:p>
            <a:r>
              <a:rPr lang="en-US" dirty="0">
                <a:hlinkClick r:id="rId2"/>
              </a:rPr>
              <a:t>https://www.customizedgirl.com/design/3672119/Create+Custom+Cheer+Camp+T-Shirts</a:t>
            </a:r>
            <a:endParaRPr lang="en-US" dirty="0"/>
          </a:p>
          <a:p>
            <a:r>
              <a:rPr lang="en-US" dirty="0">
                <a:hlinkClick r:id="rId3"/>
              </a:rPr>
              <a:t>https://championteamwear.com/product/kaepa-cheerful-shoe?style=20207NG&amp;Color=008&amp;gclid=CjwKCAjw-YT1BRAFEiwAd2WRtsKcxTu7JQk9xKcZXRGvfqIZLkRbbrxxYLiq9Rc1vYlXg219SWVO5BoCvusQAvD_BwE</a:t>
            </a:r>
            <a:endParaRPr lang="en-US" dirty="0"/>
          </a:p>
          <a:p>
            <a:r>
              <a:rPr lang="en-US" dirty="0">
                <a:hlinkClick r:id="rId4"/>
              </a:rPr>
              <a:t>https://www.pinterest.com/pin/294422894386037346/</a:t>
            </a:r>
            <a:endParaRPr lang="en-US" dirty="0"/>
          </a:p>
          <a:p>
            <a:endParaRPr lang="en-US" dirty="0"/>
          </a:p>
        </p:txBody>
      </p:sp>
    </p:spTree>
    <p:extLst>
      <p:ext uri="{BB962C8B-B14F-4D97-AF65-F5344CB8AC3E}">
        <p14:creationId xmlns:p14="http://schemas.microsoft.com/office/powerpoint/2010/main" val="144104858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4"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6" name="Freeform: Shape 35">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8"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F7667328-0FC3-4E52-BEE9-28CAF89E3AD6}"/>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Overview</a:t>
            </a:r>
          </a:p>
        </p:txBody>
      </p:sp>
      <p:sp>
        <p:nvSpPr>
          <p:cNvPr id="3" name="Content Placeholder 2">
            <a:extLst>
              <a:ext uri="{FF2B5EF4-FFF2-40B4-BE49-F238E27FC236}">
                <a16:creationId xmlns:a16="http://schemas.microsoft.com/office/drawing/2014/main" id="{0A03DF55-D953-446A-BB01-F1C9B52C79CE}"/>
              </a:ext>
            </a:extLst>
          </p:cNvPr>
          <p:cNvSpPr>
            <a:spLocks noGrp="1"/>
          </p:cNvSpPr>
          <p:nvPr>
            <p:ph idx="1"/>
          </p:nvPr>
        </p:nvSpPr>
        <p:spPr>
          <a:xfrm>
            <a:off x="5290077" y="437513"/>
            <a:ext cx="5502614" cy="5954325"/>
          </a:xfrm>
        </p:spPr>
        <p:txBody>
          <a:bodyPr anchor="ctr">
            <a:normAutofit/>
          </a:bodyPr>
          <a:lstStyle/>
          <a:p>
            <a:pPr marL="0" indent="0">
              <a:buNone/>
            </a:pPr>
            <a:r>
              <a:rPr lang="en-US" sz="2000"/>
              <a:t>Our design team has been working on an information system to be used by Sassy &amp; Sweet Boutique to help streamline their order process. The following slides show example screens of the system we have created for the boutique.</a:t>
            </a:r>
          </a:p>
        </p:txBody>
      </p:sp>
    </p:spTree>
    <p:extLst>
      <p:ext uri="{BB962C8B-B14F-4D97-AF65-F5344CB8AC3E}">
        <p14:creationId xmlns:p14="http://schemas.microsoft.com/office/powerpoint/2010/main" val="11789722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3" name="Group 2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Oval 2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9"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4724AC3D-B8B0-4CBC-B52A-6524EF0A6B4A}"/>
              </a:ext>
            </a:extLst>
          </p:cNvPr>
          <p:cNvSpPr>
            <a:spLocks noGrp="1"/>
          </p:cNvSpPr>
          <p:nvPr>
            <p:ph type="title"/>
          </p:nvPr>
        </p:nvSpPr>
        <p:spPr>
          <a:xfrm>
            <a:off x="1154955" y="973667"/>
            <a:ext cx="2942210" cy="4833745"/>
          </a:xfrm>
        </p:spPr>
        <p:txBody>
          <a:bodyPr vert="horz" lIns="91440" tIns="45720" rIns="91440" bIns="45720" rtlCol="0" anchor="ctr">
            <a:normAutofit/>
          </a:bodyPr>
          <a:lstStyle/>
          <a:p>
            <a:r>
              <a:rPr lang="en-US" sz="3600" dirty="0">
                <a:solidFill>
                  <a:srgbClr val="EBEBEB"/>
                </a:solidFill>
              </a:rPr>
              <a:t>Introduction</a:t>
            </a:r>
          </a:p>
        </p:txBody>
      </p:sp>
      <p:sp>
        <p:nvSpPr>
          <p:cNvPr id="32" name="Rectangle 3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Text Placeholder 2">
            <a:extLst>
              <a:ext uri="{FF2B5EF4-FFF2-40B4-BE49-F238E27FC236}">
                <a16:creationId xmlns:a16="http://schemas.microsoft.com/office/drawing/2014/main" id="{0AAF2917-69C6-4658-A545-4A267693DA12}"/>
              </a:ext>
            </a:extLst>
          </p:cNvPr>
          <p:cNvGraphicFramePr/>
          <p:nvPr>
            <p:extLst>
              <p:ext uri="{D42A27DB-BD31-4B8C-83A1-F6EECF244321}">
                <p14:modId xmlns:p14="http://schemas.microsoft.com/office/powerpoint/2010/main" val="606081225"/>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5849844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8" name="Group 7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29" name="Rectangle 7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30"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31" name="Rectangle 7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9A1AD16-63E1-4DC4-87B8-3F9DA1321349}"/>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3400" b="0" i="0" kern="1200">
                <a:solidFill>
                  <a:srgbClr val="EBEBEB"/>
                </a:solidFill>
                <a:latin typeface="+mj-lt"/>
                <a:ea typeface="+mj-ea"/>
                <a:cs typeface="+mj-cs"/>
              </a:rPr>
              <a:t>Homescreen</a:t>
            </a:r>
          </a:p>
        </p:txBody>
      </p:sp>
      <p:grpSp>
        <p:nvGrpSpPr>
          <p:cNvPr id="1032" name="Group 7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33" name="Rectangle 7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34"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35"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026" name="Picture 2">
            <a:extLst>
              <a:ext uri="{FF2B5EF4-FFF2-40B4-BE49-F238E27FC236}">
                <a16:creationId xmlns:a16="http://schemas.microsoft.com/office/drawing/2014/main" id="{4B52EEC4-3FAD-40AD-99C7-A60E2AF7DC2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5649" y="188686"/>
            <a:ext cx="7913292" cy="605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02618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7" name="Group 85">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7" name="Rectangle 86">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8" name="Rectangle 89">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F50B3B9-AAE7-4C37-B37F-157174326214}"/>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4600" b="0" i="0" kern="1200" dirty="0">
                <a:solidFill>
                  <a:srgbClr val="EBEBEB"/>
                </a:solidFill>
                <a:latin typeface="+mj-lt"/>
                <a:ea typeface="+mj-ea"/>
                <a:cs typeface="+mj-cs"/>
              </a:rPr>
              <a:t>Customer  Profile Setup</a:t>
            </a:r>
          </a:p>
        </p:txBody>
      </p:sp>
      <p:grpSp>
        <p:nvGrpSpPr>
          <p:cNvPr id="149" name="Group 91">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93" name="Rectangle 92">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4"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5"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Picture 6">
            <a:extLst>
              <a:ext uri="{FF2B5EF4-FFF2-40B4-BE49-F238E27FC236}">
                <a16:creationId xmlns:a16="http://schemas.microsoft.com/office/drawing/2014/main" id="{E08F2371-8EDE-415A-921F-6E5E9BAAB5CF}"/>
              </a:ext>
            </a:extLst>
          </p:cNvPr>
          <p:cNvPicPr>
            <a:picLocks noChangeAspect="1"/>
          </p:cNvPicPr>
          <p:nvPr/>
        </p:nvPicPr>
        <p:blipFill>
          <a:blip r:embed="rId4"/>
          <a:stretch>
            <a:fillRect/>
          </a:stretch>
        </p:blipFill>
        <p:spPr>
          <a:xfrm>
            <a:off x="591808" y="641533"/>
            <a:ext cx="7164955" cy="5302068"/>
          </a:xfrm>
          <a:prstGeom prst="rect">
            <a:avLst/>
          </a:prstGeom>
        </p:spPr>
      </p:pic>
    </p:spTree>
    <p:extLst>
      <p:ext uri="{BB962C8B-B14F-4D97-AF65-F5344CB8AC3E}">
        <p14:creationId xmlns:p14="http://schemas.microsoft.com/office/powerpoint/2010/main" val="35778874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4" name="Rectangle 7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7" name="Rectangle 7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4D12ABD-5FEC-4254-99A0-7D65711CC8D3}"/>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4600" b="0" i="0" kern="1200" dirty="0">
                <a:solidFill>
                  <a:srgbClr val="EBEBEB"/>
                </a:solidFill>
                <a:latin typeface="+mj-lt"/>
                <a:ea typeface="+mj-ea"/>
                <a:cs typeface="+mj-cs"/>
              </a:rPr>
              <a:t>Customer Order Screen</a:t>
            </a:r>
          </a:p>
        </p:txBody>
      </p:sp>
      <p:grpSp>
        <p:nvGrpSpPr>
          <p:cNvPr id="79" name="Group 7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80" name="Rectangle 7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076" name="Picture 4">
            <a:extLst>
              <a:ext uri="{FF2B5EF4-FFF2-40B4-BE49-F238E27FC236}">
                <a16:creationId xmlns:a16="http://schemas.microsoft.com/office/drawing/2014/main" id="{E4C4BC65-C2AB-435D-885F-72803BE06E6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640" y="366698"/>
            <a:ext cx="7941774" cy="608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335069"/>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2" name="Rectangle 7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5" name="Rectangle 7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4325779-8755-4EFB-82A4-5D0A76E885EF}"/>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4600" b="0" i="0" kern="1200" dirty="0">
                <a:solidFill>
                  <a:srgbClr val="EBEBEB"/>
                </a:solidFill>
                <a:latin typeface="+mj-lt"/>
                <a:ea typeface="+mj-ea"/>
                <a:cs typeface="+mj-cs"/>
              </a:rPr>
              <a:t>Employee Presale Order</a:t>
            </a:r>
          </a:p>
        </p:txBody>
      </p:sp>
      <p:grpSp>
        <p:nvGrpSpPr>
          <p:cNvPr id="77" name="Group 7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78" name="Rectangle 7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098" name="Picture 2">
            <a:extLst>
              <a:ext uri="{FF2B5EF4-FFF2-40B4-BE49-F238E27FC236}">
                <a16:creationId xmlns:a16="http://schemas.microsoft.com/office/drawing/2014/main" id="{8C684909-5785-435A-AB70-8DFA4BBB6CB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3040" y="384432"/>
            <a:ext cx="7740881" cy="592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87942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6" name="Rectangle 13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9" name="Rectangle 13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CE85A92-7FCA-4A3E-AEE4-1981042DF1BF}"/>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4600" b="0" i="0" kern="1200">
                <a:solidFill>
                  <a:srgbClr val="EBEBEB"/>
                </a:solidFill>
                <a:latin typeface="+mj-lt"/>
                <a:ea typeface="+mj-ea"/>
                <a:cs typeface="+mj-cs"/>
              </a:rPr>
              <a:t>Employee  Shipping Status</a:t>
            </a:r>
          </a:p>
        </p:txBody>
      </p:sp>
      <p:grpSp>
        <p:nvGrpSpPr>
          <p:cNvPr id="141" name="Group 14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42" name="Rectangle 14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4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122" name="Picture 2">
            <a:extLst>
              <a:ext uri="{FF2B5EF4-FFF2-40B4-BE49-F238E27FC236}">
                <a16:creationId xmlns:a16="http://schemas.microsoft.com/office/drawing/2014/main" id="{3EE4114C-8E2A-42F6-BEAD-029A6A8747F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0" y="384432"/>
            <a:ext cx="8103476" cy="6199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9429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6" name="Rectangle 13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9" name="Rectangle 13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130834-6522-471F-9973-5F2CB1A3BF80}"/>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3400" b="0" i="0" kern="1200" dirty="0">
                <a:solidFill>
                  <a:srgbClr val="EBEBEB"/>
                </a:solidFill>
                <a:latin typeface="+mj-lt"/>
                <a:ea typeface="+mj-ea"/>
                <a:cs typeface="+mj-cs"/>
              </a:rPr>
              <a:t>Customer Order Confirmation</a:t>
            </a:r>
          </a:p>
        </p:txBody>
      </p:sp>
      <p:grpSp>
        <p:nvGrpSpPr>
          <p:cNvPr id="141" name="Group 14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42" name="Rectangle 14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4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146" name="Picture 2">
            <a:extLst>
              <a:ext uri="{FF2B5EF4-FFF2-40B4-BE49-F238E27FC236}">
                <a16:creationId xmlns:a16="http://schemas.microsoft.com/office/drawing/2014/main" id="{25A49E1B-05FA-47AA-9145-073D7645162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332" y="285911"/>
            <a:ext cx="8353723" cy="6286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14303"/>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884</Words>
  <Application>Microsoft Office PowerPoint</Application>
  <PresentationFormat>Widescreen</PresentationFormat>
  <Paragraphs>45</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 Boardroom</vt:lpstr>
      <vt:lpstr>Sassy &amp; Sweet Boutique</vt:lpstr>
      <vt:lpstr>Overview</vt:lpstr>
      <vt:lpstr>Introduction</vt:lpstr>
      <vt:lpstr>Homescreen</vt:lpstr>
      <vt:lpstr>Customer  Profile Setup</vt:lpstr>
      <vt:lpstr>Customer Order Screen</vt:lpstr>
      <vt:lpstr>Employee Presale Order</vt:lpstr>
      <vt:lpstr>Employee  Shipping Status</vt:lpstr>
      <vt:lpstr>Customer Order Confirmation</vt:lpstr>
      <vt:lpstr>Employee Daily Sales Report</vt:lpstr>
      <vt:lpstr>PowerPoint Presentation</vt:lpstr>
      <vt:lpstr>References</vt:lpstr>
      <vt:lpstr>References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Sassy &amp; Sweet Boutique</dc:title>
  <dc:creator>Misty Camp</dc:creator>
  <cp:lastModifiedBy>Misty Camp</cp:lastModifiedBy>
  <cp:revision>2</cp:revision>
  <dcterms:created xsi:type="dcterms:W3CDTF">2020-04-25T16:50:05Z</dcterms:created>
  <dcterms:modified xsi:type="dcterms:W3CDTF">2021-07-06T17:49:26Z</dcterms:modified>
</cp:coreProperties>
</file>