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2"/>
  </p:notesMasterIdLst>
  <p:sldIdLst>
    <p:sldId id="256" r:id="rId2"/>
    <p:sldId id="259" r:id="rId3"/>
    <p:sldId id="272" r:id="rId4"/>
    <p:sldId id="265" r:id="rId5"/>
    <p:sldId id="264" r:id="rId6"/>
    <p:sldId id="261" r:id="rId7"/>
    <p:sldId id="260" r:id="rId8"/>
    <p:sldId id="273" r:id="rId9"/>
    <p:sldId id="274" r:id="rId10"/>
    <p:sldId id="263" r:id="rId11"/>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ton Henri" initials="JH" lastIdx="1" clrIdx="0">
    <p:extLst>
      <p:ext uri="{19B8F6BF-5375-455C-9EA6-DF929625EA0E}">
        <p15:presenceInfo xmlns:p15="http://schemas.microsoft.com/office/powerpoint/2012/main" userId="S::henri.jaton@hes-so.ch::a7d9e93a-4370-4d93-a434-c1101a6079d0" providerId="AD"/>
      </p:ext>
    </p:extLst>
  </p:cmAuthor>
  <p:cmAuthor id="2" name="Jaton Henri" initials="JH [2]" lastIdx="1" clrIdx="1">
    <p:extLst>
      <p:ext uri="{19B8F6BF-5375-455C-9EA6-DF929625EA0E}">
        <p15:presenceInfo xmlns:p15="http://schemas.microsoft.com/office/powerpoint/2012/main" userId="Jaton Hen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3C6"/>
    <a:srgbClr val="BC1142"/>
    <a:srgbClr val="1221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5F56E7-B0AD-48A7-8049-EDF1CECEC82E}" v="7" dt="2021-12-08T08:11:42.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93" autoAdjust="0"/>
    <p:restoredTop sz="76174" autoAdjust="0"/>
  </p:normalViewPr>
  <p:slideViewPr>
    <p:cSldViewPr snapToGrid="0">
      <p:cViewPr varScale="1">
        <p:scale>
          <a:sx n="63" d="100"/>
          <a:sy n="63" d="100"/>
        </p:scale>
        <p:origin x="893" y="67"/>
      </p:cViewPr>
      <p:guideLst/>
    </p:cSldViewPr>
  </p:slideViewPr>
  <p:notesTextViewPr>
    <p:cViewPr>
      <p:scale>
        <a:sx n="150" d="100"/>
        <a:sy n="15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ton Henri" userId="a7d9e93a-4370-4d93-a434-c1101a6079d0" providerId="ADAL" clId="{9F0AA880-E8E4-425C-A68B-CD036D438698}"/>
    <pc:docChg chg="custSel addSld delSld modSld">
      <pc:chgData name="Jaton Henri" userId="a7d9e93a-4370-4d93-a434-c1101a6079d0" providerId="ADAL" clId="{9F0AA880-E8E4-425C-A68B-CD036D438698}" dt="2021-11-19T21:46:35.893" v="43" actId="1076"/>
      <pc:docMkLst>
        <pc:docMk/>
      </pc:docMkLst>
      <pc:sldChg chg="addSp delSp modSp mod addCm">
        <pc:chgData name="Jaton Henri" userId="a7d9e93a-4370-4d93-a434-c1101a6079d0" providerId="ADAL" clId="{9F0AA880-E8E4-425C-A68B-CD036D438698}" dt="2021-11-19T21:19:05.144" v="37" actId="1076"/>
        <pc:sldMkLst>
          <pc:docMk/>
          <pc:sldMk cId="878991381" sldId="256"/>
        </pc:sldMkLst>
        <pc:spChg chg="mod">
          <ac:chgData name="Jaton Henri" userId="a7d9e93a-4370-4d93-a434-c1101a6079d0" providerId="ADAL" clId="{9F0AA880-E8E4-425C-A68B-CD036D438698}" dt="2021-11-19T21:16:47.378" v="29" actId="20577"/>
          <ac:spMkLst>
            <pc:docMk/>
            <pc:sldMk cId="878991381" sldId="256"/>
            <ac:spMk id="2" creationId="{7804EC07-924A-4D9D-AB87-3F8BDA1B7DE3}"/>
          </ac:spMkLst>
        </pc:spChg>
        <pc:picChg chg="add mod modCrop">
          <ac:chgData name="Jaton Henri" userId="a7d9e93a-4370-4d93-a434-c1101a6079d0" providerId="ADAL" clId="{9F0AA880-E8E4-425C-A68B-CD036D438698}" dt="2021-11-19T21:19:05.144" v="37" actId="1076"/>
          <ac:picMkLst>
            <pc:docMk/>
            <pc:sldMk cId="878991381" sldId="256"/>
            <ac:picMk id="6" creationId="{CA4BAD88-1E34-4D15-8EC2-0BC08D9130F9}"/>
          </ac:picMkLst>
        </pc:picChg>
        <pc:picChg chg="del">
          <ac:chgData name="Jaton Henri" userId="a7d9e93a-4370-4d93-a434-c1101a6079d0" providerId="ADAL" clId="{9F0AA880-E8E4-425C-A68B-CD036D438698}" dt="2021-11-19T21:16:49.998" v="30" actId="478"/>
          <ac:picMkLst>
            <pc:docMk/>
            <pc:sldMk cId="878991381" sldId="256"/>
            <ac:picMk id="11" creationId="{F0DA6656-DF37-422D-938E-5C3A38BEC95F}"/>
          </ac:picMkLst>
        </pc:picChg>
      </pc:sldChg>
      <pc:sldChg chg="del">
        <pc:chgData name="Jaton Henri" userId="a7d9e93a-4370-4d93-a434-c1101a6079d0" providerId="ADAL" clId="{9F0AA880-E8E4-425C-A68B-CD036D438698}" dt="2021-11-19T21:16:34.740" v="3" actId="47"/>
        <pc:sldMkLst>
          <pc:docMk/>
          <pc:sldMk cId="24788479" sldId="262"/>
        </pc:sldMkLst>
      </pc:sldChg>
      <pc:sldChg chg="addSp modSp new mod">
        <pc:chgData name="Jaton Henri" userId="a7d9e93a-4370-4d93-a434-c1101a6079d0" providerId="ADAL" clId="{9F0AA880-E8E4-425C-A68B-CD036D438698}" dt="2021-11-19T21:46:35.893" v="43" actId="1076"/>
        <pc:sldMkLst>
          <pc:docMk/>
          <pc:sldMk cId="531197395" sldId="271"/>
        </pc:sldMkLst>
        <pc:picChg chg="add mod">
          <ac:chgData name="Jaton Henri" userId="a7d9e93a-4370-4d93-a434-c1101a6079d0" providerId="ADAL" clId="{9F0AA880-E8E4-425C-A68B-CD036D438698}" dt="2021-11-19T21:46:35.893" v="43" actId="1076"/>
          <ac:picMkLst>
            <pc:docMk/>
            <pc:sldMk cId="531197395" sldId="271"/>
            <ac:picMk id="4" creationId="{0EA03BDE-8FD8-4B75-A9AC-81EBB19D4AF1}"/>
          </ac:picMkLst>
        </pc:picChg>
      </pc:sldChg>
      <pc:sldChg chg="del">
        <pc:chgData name="Jaton Henri" userId="a7d9e93a-4370-4d93-a434-c1101a6079d0" providerId="ADAL" clId="{9F0AA880-E8E4-425C-A68B-CD036D438698}" dt="2021-11-19T21:16:34.740" v="3" actId="47"/>
        <pc:sldMkLst>
          <pc:docMk/>
          <pc:sldMk cId="3692968777" sldId="272"/>
        </pc:sldMkLst>
      </pc:sldChg>
      <pc:sldChg chg="del">
        <pc:chgData name="Jaton Henri" userId="a7d9e93a-4370-4d93-a434-c1101a6079d0" providerId="ADAL" clId="{9F0AA880-E8E4-425C-A68B-CD036D438698}" dt="2021-11-19T21:16:34.740" v="3" actId="47"/>
        <pc:sldMkLst>
          <pc:docMk/>
          <pc:sldMk cId="3589267388" sldId="276"/>
        </pc:sldMkLst>
      </pc:sldChg>
      <pc:sldChg chg="del">
        <pc:chgData name="Jaton Henri" userId="a7d9e93a-4370-4d93-a434-c1101a6079d0" providerId="ADAL" clId="{9F0AA880-E8E4-425C-A68B-CD036D438698}" dt="2021-11-19T21:16:34.740" v="3" actId="47"/>
        <pc:sldMkLst>
          <pc:docMk/>
          <pc:sldMk cId="3410471707" sldId="278"/>
        </pc:sldMkLst>
      </pc:sldChg>
      <pc:sldChg chg="del">
        <pc:chgData name="Jaton Henri" userId="a7d9e93a-4370-4d93-a434-c1101a6079d0" providerId="ADAL" clId="{9F0AA880-E8E4-425C-A68B-CD036D438698}" dt="2021-11-19T21:16:34.740" v="3" actId="47"/>
        <pc:sldMkLst>
          <pc:docMk/>
          <pc:sldMk cId="634768507" sldId="279"/>
        </pc:sldMkLst>
      </pc:sldChg>
      <pc:sldChg chg="del">
        <pc:chgData name="Jaton Henri" userId="a7d9e93a-4370-4d93-a434-c1101a6079d0" providerId="ADAL" clId="{9F0AA880-E8E4-425C-A68B-CD036D438698}" dt="2021-11-19T21:16:16.789" v="2" actId="47"/>
        <pc:sldMkLst>
          <pc:docMk/>
          <pc:sldMk cId="1746244117" sldId="280"/>
        </pc:sldMkLst>
      </pc:sldChg>
      <pc:sldChg chg="del">
        <pc:chgData name="Jaton Henri" userId="a7d9e93a-4370-4d93-a434-c1101a6079d0" providerId="ADAL" clId="{9F0AA880-E8E4-425C-A68B-CD036D438698}" dt="2021-11-19T21:16:34.740" v="3" actId="47"/>
        <pc:sldMkLst>
          <pc:docMk/>
          <pc:sldMk cId="3155045061" sldId="281"/>
        </pc:sldMkLst>
      </pc:sldChg>
      <pc:sldChg chg="del">
        <pc:chgData name="Jaton Henri" userId="a7d9e93a-4370-4d93-a434-c1101a6079d0" providerId="ADAL" clId="{9F0AA880-E8E4-425C-A68B-CD036D438698}" dt="2021-11-19T21:16:34.740" v="3" actId="47"/>
        <pc:sldMkLst>
          <pc:docMk/>
          <pc:sldMk cId="1458736990" sldId="282"/>
        </pc:sldMkLst>
      </pc:sldChg>
      <pc:sldChg chg="del">
        <pc:chgData name="Jaton Henri" userId="a7d9e93a-4370-4d93-a434-c1101a6079d0" providerId="ADAL" clId="{9F0AA880-E8E4-425C-A68B-CD036D438698}" dt="2021-11-19T21:16:34.740" v="3" actId="47"/>
        <pc:sldMkLst>
          <pc:docMk/>
          <pc:sldMk cId="1617594766" sldId="283"/>
        </pc:sldMkLst>
      </pc:sldChg>
      <pc:sldChg chg="del">
        <pc:chgData name="Jaton Henri" userId="a7d9e93a-4370-4d93-a434-c1101a6079d0" providerId="ADAL" clId="{9F0AA880-E8E4-425C-A68B-CD036D438698}" dt="2021-11-19T21:16:16.293" v="1" actId="47"/>
        <pc:sldMkLst>
          <pc:docMk/>
          <pc:sldMk cId="1652666282" sldId="285"/>
        </pc:sldMkLst>
      </pc:sldChg>
      <pc:sldChg chg="del">
        <pc:chgData name="Jaton Henri" userId="a7d9e93a-4370-4d93-a434-c1101a6079d0" providerId="ADAL" clId="{9F0AA880-E8E4-425C-A68B-CD036D438698}" dt="2021-11-19T21:16:34.740" v="3" actId="47"/>
        <pc:sldMkLst>
          <pc:docMk/>
          <pc:sldMk cId="205241570" sldId="286"/>
        </pc:sldMkLst>
      </pc:sldChg>
      <pc:sldChg chg="del">
        <pc:chgData name="Jaton Henri" userId="a7d9e93a-4370-4d93-a434-c1101a6079d0" providerId="ADAL" clId="{9F0AA880-E8E4-425C-A68B-CD036D438698}" dt="2021-11-19T21:16:34.740" v="3" actId="47"/>
        <pc:sldMkLst>
          <pc:docMk/>
          <pc:sldMk cId="3378387487" sldId="288"/>
        </pc:sldMkLst>
      </pc:sldChg>
      <pc:sldChg chg="del">
        <pc:chgData name="Jaton Henri" userId="a7d9e93a-4370-4d93-a434-c1101a6079d0" providerId="ADAL" clId="{9F0AA880-E8E4-425C-A68B-CD036D438698}" dt="2021-11-19T21:16:10.541" v="0" actId="47"/>
        <pc:sldMkLst>
          <pc:docMk/>
          <pc:sldMk cId="4294517127" sldId="289"/>
        </pc:sldMkLst>
      </pc:sldChg>
      <pc:sldChg chg="del">
        <pc:chgData name="Jaton Henri" userId="a7d9e93a-4370-4d93-a434-c1101a6079d0" providerId="ADAL" clId="{9F0AA880-E8E4-425C-A68B-CD036D438698}" dt="2021-11-19T21:16:34.740" v="3" actId="47"/>
        <pc:sldMkLst>
          <pc:docMk/>
          <pc:sldMk cId="3223654895" sldId="290"/>
        </pc:sldMkLst>
      </pc:sldChg>
      <pc:sldChg chg="del">
        <pc:chgData name="Jaton Henri" userId="a7d9e93a-4370-4d93-a434-c1101a6079d0" providerId="ADAL" clId="{9F0AA880-E8E4-425C-A68B-CD036D438698}" dt="2021-11-19T21:16:34.740" v="3" actId="47"/>
        <pc:sldMkLst>
          <pc:docMk/>
          <pc:sldMk cId="1349422062" sldId="291"/>
        </pc:sldMkLst>
      </pc:sldChg>
      <pc:sldChg chg="del">
        <pc:chgData name="Jaton Henri" userId="a7d9e93a-4370-4d93-a434-c1101a6079d0" providerId="ADAL" clId="{9F0AA880-E8E4-425C-A68B-CD036D438698}" dt="2021-11-19T21:16:34.740" v="3" actId="47"/>
        <pc:sldMkLst>
          <pc:docMk/>
          <pc:sldMk cId="2998307851" sldId="292"/>
        </pc:sldMkLst>
      </pc:sldChg>
    </pc:docChg>
  </pc:docChgLst>
  <pc:docChgLst>
    <pc:chgData name="Jaton Henri" userId="a7d9e93a-4370-4d93-a434-c1101a6079d0" providerId="ADAL" clId="{7BC93A2A-7BA5-4655-A86A-94CCFD044156}"/>
    <pc:docChg chg="undo custSel addSld delSld modSld">
      <pc:chgData name="Jaton Henri" userId="a7d9e93a-4370-4d93-a434-c1101a6079d0" providerId="ADAL" clId="{7BC93A2A-7BA5-4655-A86A-94CCFD044156}" dt="2021-11-22T16:57:55.486" v="2121" actId="2085"/>
      <pc:docMkLst>
        <pc:docMk/>
      </pc:docMkLst>
      <pc:sldChg chg="modSp">
        <pc:chgData name="Jaton Henri" userId="a7d9e93a-4370-4d93-a434-c1101a6079d0" providerId="ADAL" clId="{7BC93A2A-7BA5-4655-A86A-94CCFD044156}" dt="2021-11-20T09:21:05.575" v="5" actId="1076"/>
        <pc:sldMkLst>
          <pc:docMk/>
          <pc:sldMk cId="878991381" sldId="256"/>
        </pc:sldMkLst>
        <pc:picChg chg="mod">
          <ac:chgData name="Jaton Henri" userId="a7d9e93a-4370-4d93-a434-c1101a6079d0" providerId="ADAL" clId="{7BC93A2A-7BA5-4655-A86A-94CCFD044156}" dt="2021-11-20T09:21:05.575" v="5" actId="1076"/>
          <ac:picMkLst>
            <pc:docMk/>
            <pc:sldMk cId="878991381" sldId="256"/>
            <ac:picMk id="4" creationId="{19C1C578-E383-43AB-83E9-BD82B9A20865}"/>
          </ac:picMkLst>
        </pc:picChg>
      </pc:sldChg>
      <pc:sldChg chg="addSp delSp modSp add del mod">
        <pc:chgData name="Jaton Henri" userId="a7d9e93a-4370-4d93-a434-c1101a6079d0" providerId="ADAL" clId="{7BC93A2A-7BA5-4655-A86A-94CCFD044156}" dt="2021-11-22T16:57:15.813" v="2120" actId="14100"/>
        <pc:sldMkLst>
          <pc:docMk/>
          <pc:sldMk cId="3437332724" sldId="259"/>
        </pc:sldMkLst>
        <pc:spChg chg="mod">
          <ac:chgData name="Jaton Henri" userId="a7d9e93a-4370-4d93-a434-c1101a6079d0" providerId="ADAL" clId="{7BC93A2A-7BA5-4655-A86A-94CCFD044156}" dt="2021-11-20T14:36:05.844" v="109" actId="20577"/>
          <ac:spMkLst>
            <pc:docMk/>
            <pc:sldMk cId="3437332724" sldId="259"/>
            <ac:spMk id="7" creationId="{E572B73D-8417-4E35-8EF6-AF84B8022FA0}"/>
          </ac:spMkLst>
        </pc:spChg>
        <pc:spChg chg="mod">
          <ac:chgData name="Jaton Henri" userId="a7d9e93a-4370-4d93-a434-c1101a6079d0" providerId="ADAL" clId="{7BC93A2A-7BA5-4655-A86A-94CCFD044156}" dt="2021-11-20T14:36:00.403" v="103" actId="20577"/>
          <ac:spMkLst>
            <pc:docMk/>
            <pc:sldMk cId="3437332724" sldId="259"/>
            <ac:spMk id="9" creationId="{473F28B3-D62B-4ED8-AE2E-3FECDE3732F5}"/>
          </ac:spMkLst>
        </pc:spChg>
        <pc:spChg chg="mod">
          <ac:chgData name="Jaton Henri" userId="a7d9e93a-4370-4d93-a434-c1101a6079d0" providerId="ADAL" clId="{7BC93A2A-7BA5-4655-A86A-94CCFD044156}" dt="2021-11-20T14:36:29.400" v="148" actId="20577"/>
          <ac:spMkLst>
            <pc:docMk/>
            <pc:sldMk cId="3437332724" sldId="259"/>
            <ac:spMk id="22" creationId="{5BA1518F-C657-463C-85A5-434E585C5762}"/>
          </ac:spMkLst>
        </pc:spChg>
        <pc:spChg chg="add mod">
          <ac:chgData name="Jaton Henri" userId="a7d9e93a-4370-4d93-a434-c1101a6079d0" providerId="ADAL" clId="{7BC93A2A-7BA5-4655-A86A-94CCFD044156}" dt="2021-11-20T14:40:57.515" v="211" actId="1076"/>
          <ac:spMkLst>
            <pc:docMk/>
            <pc:sldMk cId="3437332724" sldId="259"/>
            <ac:spMk id="26" creationId="{A52E04DA-29B9-42BB-9E27-D0C0E3D66564}"/>
          </ac:spMkLst>
        </pc:spChg>
        <pc:spChg chg="mod">
          <ac:chgData name="Jaton Henri" userId="a7d9e93a-4370-4d93-a434-c1101a6079d0" providerId="ADAL" clId="{7BC93A2A-7BA5-4655-A86A-94CCFD044156}" dt="2021-11-20T15:21:52.971" v="692" actId="207"/>
          <ac:spMkLst>
            <pc:docMk/>
            <pc:sldMk cId="3437332724" sldId="259"/>
            <ac:spMk id="32" creationId="{0EBC11B6-1826-4E29-85B5-12C82DC6E1B3}"/>
          </ac:spMkLst>
        </pc:spChg>
        <pc:spChg chg="mod">
          <ac:chgData name="Jaton Henri" userId="a7d9e93a-4370-4d93-a434-c1101a6079d0" providerId="ADAL" clId="{7BC93A2A-7BA5-4655-A86A-94CCFD044156}" dt="2021-11-22T16:57:15.813" v="2120" actId="14100"/>
          <ac:spMkLst>
            <pc:docMk/>
            <pc:sldMk cId="3437332724" sldId="259"/>
            <ac:spMk id="34" creationId="{A4A1B812-8E3A-4D7F-BD3E-8BBB8486B767}"/>
          </ac:spMkLst>
        </pc:spChg>
        <pc:spChg chg="mod">
          <ac:chgData name="Jaton Henri" userId="a7d9e93a-4370-4d93-a434-c1101a6079d0" providerId="ADAL" clId="{7BC93A2A-7BA5-4655-A86A-94CCFD044156}" dt="2021-11-20T14:37:06.010" v="157"/>
          <ac:spMkLst>
            <pc:docMk/>
            <pc:sldMk cId="3437332724" sldId="259"/>
            <ac:spMk id="38" creationId="{E2A12866-A3B4-4150-9601-0D4AFA19FB68}"/>
          </ac:spMkLst>
        </pc:spChg>
        <pc:spChg chg="mod">
          <ac:chgData name="Jaton Henri" userId="a7d9e93a-4370-4d93-a434-c1101a6079d0" providerId="ADAL" clId="{7BC93A2A-7BA5-4655-A86A-94CCFD044156}" dt="2021-11-20T14:37:50.308" v="183" actId="1076"/>
          <ac:spMkLst>
            <pc:docMk/>
            <pc:sldMk cId="3437332724" sldId="259"/>
            <ac:spMk id="40" creationId="{2F0A9CCB-2F1B-4D6B-9351-809927890B54}"/>
          </ac:spMkLst>
        </pc:spChg>
        <pc:spChg chg="mod">
          <ac:chgData name="Jaton Henri" userId="a7d9e93a-4370-4d93-a434-c1101a6079d0" providerId="ADAL" clId="{7BC93A2A-7BA5-4655-A86A-94CCFD044156}" dt="2021-11-20T15:21:39.236" v="690" actId="207"/>
          <ac:spMkLst>
            <pc:docMk/>
            <pc:sldMk cId="3437332724" sldId="259"/>
            <ac:spMk id="43" creationId="{5D5911B8-6C53-45D5-BE66-ACEEF2A8A3E9}"/>
          </ac:spMkLst>
        </pc:spChg>
        <pc:spChg chg="mod">
          <ac:chgData name="Jaton Henri" userId="a7d9e93a-4370-4d93-a434-c1101a6079d0" providerId="ADAL" clId="{7BC93A2A-7BA5-4655-A86A-94CCFD044156}" dt="2021-11-20T15:21:39.236" v="690" actId="207"/>
          <ac:spMkLst>
            <pc:docMk/>
            <pc:sldMk cId="3437332724" sldId="259"/>
            <ac:spMk id="44" creationId="{D78A7348-05AD-460D-906D-A24F2AD9EBFF}"/>
          </ac:spMkLst>
        </pc:spChg>
        <pc:spChg chg="mod">
          <ac:chgData name="Jaton Henri" userId="a7d9e93a-4370-4d93-a434-c1101a6079d0" providerId="ADAL" clId="{7BC93A2A-7BA5-4655-A86A-94CCFD044156}" dt="2021-11-20T14:37:09.222" v="159" actId="571"/>
          <ac:spMkLst>
            <pc:docMk/>
            <pc:sldMk cId="3437332724" sldId="259"/>
            <ac:spMk id="50" creationId="{853C4546-FEA5-43B4-950A-61C66D192682}"/>
          </ac:spMkLst>
        </pc:spChg>
        <pc:spChg chg="mod">
          <ac:chgData name="Jaton Henri" userId="a7d9e93a-4370-4d93-a434-c1101a6079d0" providerId="ADAL" clId="{7BC93A2A-7BA5-4655-A86A-94CCFD044156}" dt="2021-11-20T14:37:09.222" v="159" actId="571"/>
          <ac:spMkLst>
            <pc:docMk/>
            <pc:sldMk cId="3437332724" sldId="259"/>
            <ac:spMk id="51" creationId="{05AEAFDD-F62A-42F2-8E00-90F7FBCDBD1A}"/>
          </ac:spMkLst>
        </pc:spChg>
        <pc:spChg chg="add mod">
          <ac:chgData name="Jaton Henri" userId="a7d9e93a-4370-4d93-a434-c1101a6079d0" providerId="ADAL" clId="{7BC93A2A-7BA5-4655-A86A-94CCFD044156}" dt="2021-11-20T15:21:48.796" v="691" actId="207"/>
          <ac:spMkLst>
            <pc:docMk/>
            <pc:sldMk cId="3437332724" sldId="259"/>
            <ac:spMk id="52" creationId="{DF23E0B9-9199-40C6-B2BA-EB7850E24418}"/>
          </ac:spMkLst>
        </pc:spChg>
        <pc:spChg chg="add mod">
          <ac:chgData name="Jaton Henri" userId="a7d9e93a-4370-4d93-a434-c1101a6079d0" providerId="ADAL" clId="{7BC93A2A-7BA5-4655-A86A-94CCFD044156}" dt="2021-11-20T14:53:49.274" v="236" actId="1076"/>
          <ac:spMkLst>
            <pc:docMk/>
            <pc:sldMk cId="3437332724" sldId="259"/>
            <ac:spMk id="53" creationId="{399706D3-777E-41C0-9949-31AC7D8D172E}"/>
          </ac:spMkLst>
        </pc:spChg>
        <pc:spChg chg="add mod">
          <ac:chgData name="Jaton Henri" userId="a7d9e93a-4370-4d93-a434-c1101a6079d0" providerId="ADAL" clId="{7BC93A2A-7BA5-4655-A86A-94CCFD044156}" dt="2021-11-20T15:00:41.284" v="387" actId="1076"/>
          <ac:spMkLst>
            <pc:docMk/>
            <pc:sldMk cId="3437332724" sldId="259"/>
            <ac:spMk id="55" creationId="{A1FBB964-433F-4320-9CD2-C9F61874CA04}"/>
          </ac:spMkLst>
        </pc:spChg>
        <pc:grpChg chg="add del mod">
          <ac:chgData name="Jaton Henri" userId="a7d9e93a-4370-4d93-a434-c1101a6079d0" providerId="ADAL" clId="{7BC93A2A-7BA5-4655-A86A-94CCFD044156}" dt="2021-11-20T14:36:42.632" v="153" actId="478"/>
          <ac:grpSpMkLst>
            <pc:docMk/>
            <pc:sldMk cId="3437332724" sldId="259"/>
            <ac:grpSpMk id="2" creationId="{BCD52D10-7C16-4B59-AF15-2E247AD168F5}"/>
          </ac:grpSpMkLst>
        </pc:grpChg>
        <pc:grpChg chg="add del mod">
          <ac:chgData name="Jaton Henri" userId="a7d9e93a-4370-4d93-a434-c1101a6079d0" providerId="ADAL" clId="{7BC93A2A-7BA5-4655-A86A-94CCFD044156}" dt="2021-11-20T14:36:42.632" v="153" actId="478"/>
          <ac:grpSpMkLst>
            <pc:docMk/>
            <pc:sldMk cId="3437332724" sldId="259"/>
            <ac:grpSpMk id="16" creationId="{A98CB314-5E54-4F74-87EB-750EA67B297F}"/>
          </ac:grpSpMkLst>
        </pc:grpChg>
        <pc:grpChg chg="add del mod">
          <ac:chgData name="Jaton Henri" userId="a7d9e93a-4370-4d93-a434-c1101a6079d0" providerId="ADAL" clId="{7BC93A2A-7BA5-4655-A86A-94CCFD044156}" dt="2021-11-20T14:36:44.081" v="154" actId="478"/>
          <ac:grpSpMkLst>
            <pc:docMk/>
            <pc:sldMk cId="3437332724" sldId="259"/>
            <ac:grpSpMk id="18" creationId="{9F8F8D72-E199-4935-979D-4E9DBDD9FD12}"/>
          </ac:grpSpMkLst>
        </pc:grpChg>
        <pc:grpChg chg="del">
          <ac:chgData name="Jaton Henri" userId="a7d9e93a-4370-4d93-a434-c1101a6079d0" providerId="ADAL" clId="{7BC93A2A-7BA5-4655-A86A-94CCFD044156}" dt="2021-11-20T14:34:04.819" v="31" actId="478"/>
          <ac:grpSpMkLst>
            <pc:docMk/>
            <pc:sldMk cId="3437332724" sldId="259"/>
            <ac:grpSpMk id="19" creationId="{85D4F582-BA7A-4F10-B825-E806092A24BB}"/>
          </ac:grpSpMkLst>
        </pc:grpChg>
        <pc:grpChg chg="del">
          <ac:chgData name="Jaton Henri" userId="a7d9e93a-4370-4d93-a434-c1101a6079d0" providerId="ADAL" clId="{7BC93A2A-7BA5-4655-A86A-94CCFD044156}" dt="2021-11-20T14:34:04.819" v="31" actId="478"/>
          <ac:grpSpMkLst>
            <pc:docMk/>
            <pc:sldMk cId="3437332724" sldId="259"/>
            <ac:grpSpMk id="21" creationId="{76CED2E9-40EE-4201-8722-8AA5D18A32D3}"/>
          </ac:grpSpMkLst>
        </pc:grpChg>
        <pc:grpChg chg="del">
          <ac:chgData name="Jaton Henri" userId="a7d9e93a-4370-4d93-a434-c1101a6079d0" providerId="ADAL" clId="{7BC93A2A-7BA5-4655-A86A-94CCFD044156}" dt="2021-11-20T14:34:04.819" v="31" actId="478"/>
          <ac:grpSpMkLst>
            <pc:docMk/>
            <pc:sldMk cId="3437332724" sldId="259"/>
            <ac:grpSpMk id="23" creationId="{AB8A7BF1-DE26-46FA-84B3-49C6E1994029}"/>
          </ac:grpSpMkLst>
        </pc:grpChg>
        <pc:grpChg chg="add mod">
          <ac:chgData name="Jaton Henri" userId="a7d9e93a-4370-4d93-a434-c1101a6079d0" providerId="ADAL" clId="{7BC93A2A-7BA5-4655-A86A-94CCFD044156}" dt="2021-11-20T15:21:52.971" v="692" actId="207"/>
          <ac:grpSpMkLst>
            <pc:docMk/>
            <pc:sldMk cId="3437332724" sldId="259"/>
            <ac:grpSpMk id="31" creationId="{80AC9951-BB41-462E-8F48-D9C46D755F3B}"/>
          </ac:grpSpMkLst>
        </pc:grpChg>
        <pc:grpChg chg="add del mod">
          <ac:chgData name="Jaton Henri" userId="a7d9e93a-4370-4d93-a434-c1101a6079d0" providerId="ADAL" clId="{7BC93A2A-7BA5-4655-A86A-94CCFD044156}" dt="2021-11-20T14:39:56.556" v="200" actId="478"/>
          <ac:grpSpMkLst>
            <pc:docMk/>
            <pc:sldMk cId="3437332724" sldId="259"/>
            <ac:grpSpMk id="36" creationId="{A5129A16-EBBC-4B8A-ABD4-54B0F6E60B55}"/>
          </ac:grpSpMkLst>
        </pc:grpChg>
        <pc:grpChg chg="add mod">
          <ac:chgData name="Jaton Henri" userId="a7d9e93a-4370-4d93-a434-c1101a6079d0" providerId="ADAL" clId="{7BC93A2A-7BA5-4655-A86A-94CCFD044156}" dt="2021-11-20T15:21:39.236" v="690" actId="207"/>
          <ac:grpSpMkLst>
            <pc:docMk/>
            <pc:sldMk cId="3437332724" sldId="259"/>
            <ac:grpSpMk id="42" creationId="{13A8CE1E-B61A-4A76-A8E3-036CA6302D2B}"/>
          </ac:grpSpMkLst>
        </pc:grpChg>
        <pc:grpChg chg="add mod">
          <ac:chgData name="Jaton Henri" userId="a7d9e93a-4370-4d93-a434-c1101a6079d0" providerId="ADAL" clId="{7BC93A2A-7BA5-4655-A86A-94CCFD044156}" dt="2021-11-20T14:37:09.222" v="159" actId="571"/>
          <ac:grpSpMkLst>
            <pc:docMk/>
            <pc:sldMk cId="3437332724" sldId="259"/>
            <ac:grpSpMk id="49" creationId="{014009D0-4B18-4B69-B4B5-891DA1B0B30F}"/>
          </ac:grpSpMkLst>
        </pc:grpChg>
        <pc:picChg chg="add mod">
          <ac:chgData name="Jaton Henri" userId="a7d9e93a-4370-4d93-a434-c1101a6079d0" providerId="ADAL" clId="{7BC93A2A-7BA5-4655-A86A-94CCFD044156}" dt="2021-11-20T14:39:43.316" v="199" actId="1076"/>
          <ac:picMkLst>
            <pc:docMk/>
            <pc:sldMk cId="3437332724" sldId="259"/>
            <ac:picMk id="25" creationId="{CF28B605-3FCB-4F05-A881-70240E061F49}"/>
          </ac:picMkLst>
        </pc:picChg>
        <pc:picChg chg="add mod">
          <ac:chgData name="Jaton Henri" userId="a7d9e93a-4370-4d93-a434-c1101a6079d0" providerId="ADAL" clId="{7BC93A2A-7BA5-4655-A86A-94CCFD044156}" dt="2021-11-20T14:52:46.721" v="218" actId="1076"/>
          <ac:picMkLst>
            <pc:docMk/>
            <pc:sldMk cId="3437332724" sldId="259"/>
            <ac:picMk id="28" creationId="{F9A4A401-D208-4E4B-98A0-C1715E36E8AD}"/>
          </ac:picMkLst>
        </pc:picChg>
        <pc:picChg chg="add del mod">
          <ac:chgData name="Jaton Henri" userId="a7d9e93a-4370-4d93-a434-c1101a6079d0" providerId="ADAL" clId="{7BC93A2A-7BA5-4655-A86A-94CCFD044156}" dt="2021-11-20T14:37:13.830" v="160" actId="478"/>
          <ac:picMkLst>
            <pc:docMk/>
            <pc:sldMk cId="3437332724" sldId="259"/>
            <ac:picMk id="45" creationId="{1DBD219F-9B12-4FFE-AA5A-3C6050B3E514}"/>
          </ac:picMkLst>
        </pc:picChg>
        <pc:picChg chg="add del mod">
          <ac:chgData name="Jaton Henri" userId="a7d9e93a-4370-4d93-a434-c1101a6079d0" providerId="ADAL" clId="{7BC93A2A-7BA5-4655-A86A-94CCFD044156}" dt="2021-11-20T14:37:14.742" v="161" actId="478"/>
          <ac:picMkLst>
            <pc:docMk/>
            <pc:sldMk cId="3437332724" sldId="259"/>
            <ac:picMk id="46" creationId="{08BCE061-A183-4BC9-9A66-4BDC2CFB69E4}"/>
          </ac:picMkLst>
        </pc:picChg>
        <pc:picChg chg="add del mod">
          <ac:chgData name="Jaton Henri" userId="a7d9e93a-4370-4d93-a434-c1101a6079d0" providerId="ADAL" clId="{7BC93A2A-7BA5-4655-A86A-94CCFD044156}" dt="2021-11-20T14:37:17.502" v="163" actId="478"/>
          <ac:picMkLst>
            <pc:docMk/>
            <pc:sldMk cId="3437332724" sldId="259"/>
            <ac:picMk id="47" creationId="{E2566110-6406-4578-92D5-9190E3F8A56C}"/>
          </ac:picMkLst>
        </pc:picChg>
        <pc:picChg chg="add del mod">
          <ac:chgData name="Jaton Henri" userId="a7d9e93a-4370-4d93-a434-c1101a6079d0" providerId="ADAL" clId="{7BC93A2A-7BA5-4655-A86A-94CCFD044156}" dt="2021-11-20T14:37:16.108" v="162" actId="478"/>
          <ac:picMkLst>
            <pc:docMk/>
            <pc:sldMk cId="3437332724" sldId="259"/>
            <ac:picMk id="48" creationId="{AF779F55-56EA-4C16-9E03-D0F118B2FB53}"/>
          </ac:picMkLst>
        </pc:picChg>
        <pc:picChg chg="add mod">
          <ac:chgData name="Jaton Henri" userId="a7d9e93a-4370-4d93-a434-c1101a6079d0" providerId="ADAL" clId="{7BC93A2A-7BA5-4655-A86A-94CCFD044156}" dt="2021-11-20T14:53:57.786" v="240" actId="1076"/>
          <ac:picMkLst>
            <pc:docMk/>
            <pc:sldMk cId="3437332724" sldId="259"/>
            <ac:picMk id="54" creationId="{829A4B4A-98A8-4BAA-82FA-4804979EBC5B}"/>
          </ac:picMkLst>
        </pc:picChg>
      </pc:sldChg>
      <pc:sldChg chg="addSp delSp modSp mod">
        <pc:chgData name="Jaton Henri" userId="a7d9e93a-4370-4d93-a434-c1101a6079d0" providerId="ADAL" clId="{7BC93A2A-7BA5-4655-A86A-94CCFD044156}" dt="2021-11-21T15:09:58.812" v="2046" actId="14826"/>
        <pc:sldMkLst>
          <pc:docMk/>
          <pc:sldMk cId="2468944874" sldId="260"/>
        </pc:sldMkLst>
        <pc:spChg chg="mod">
          <ac:chgData name="Jaton Henri" userId="a7d9e93a-4370-4d93-a434-c1101a6079d0" providerId="ADAL" clId="{7BC93A2A-7BA5-4655-A86A-94CCFD044156}" dt="2021-11-21T14:36:12.245" v="1021"/>
          <ac:spMkLst>
            <pc:docMk/>
            <pc:sldMk cId="2468944874" sldId="260"/>
            <ac:spMk id="8" creationId="{0109507D-CF28-4797-98F4-5972AB117B24}"/>
          </ac:spMkLst>
        </pc:spChg>
        <pc:spChg chg="mod">
          <ac:chgData name="Jaton Henri" userId="a7d9e93a-4370-4d93-a434-c1101a6079d0" providerId="ADAL" clId="{7BC93A2A-7BA5-4655-A86A-94CCFD044156}" dt="2021-11-21T14:36:17.912" v="1045" actId="20577"/>
          <ac:spMkLst>
            <pc:docMk/>
            <pc:sldMk cId="2468944874" sldId="260"/>
            <ac:spMk id="9" creationId="{203C342D-B586-415F-91AB-97CCDE9887BF}"/>
          </ac:spMkLst>
        </pc:spChg>
        <pc:spChg chg="mod">
          <ac:chgData name="Jaton Henri" userId="a7d9e93a-4370-4d93-a434-c1101a6079d0" providerId="ADAL" clId="{7BC93A2A-7BA5-4655-A86A-94CCFD044156}" dt="2021-11-21T14:36:12.245" v="1021"/>
          <ac:spMkLst>
            <pc:docMk/>
            <pc:sldMk cId="2468944874" sldId="260"/>
            <ac:spMk id="12" creationId="{DC86C7C8-D423-4DA8-AC6B-A152FAF06166}"/>
          </ac:spMkLst>
        </pc:spChg>
        <pc:spChg chg="mod">
          <ac:chgData name="Jaton Henri" userId="a7d9e93a-4370-4d93-a434-c1101a6079d0" providerId="ADAL" clId="{7BC93A2A-7BA5-4655-A86A-94CCFD044156}" dt="2021-11-21T14:38:20.712" v="1189" actId="404"/>
          <ac:spMkLst>
            <pc:docMk/>
            <pc:sldMk cId="2468944874" sldId="260"/>
            <ac:spMk id="13" creationId="{A29DBD03-F382-4032-8B6A-15AC8015641C}"/>
          </ac:spMkLst>
        </pc:spChg>
        <pc:spChg chg="mod">
          <ac:chgData name="Jaton Henri" userId="a7d9e93a-4370-4d93-a434-c1101a6079d0" providerId="ADAL" clId="{7BC93A2A-7BA5-4655-A86A-94CCFD044156}" dt="2021-11-21T14:36:12.245" v="1021"/>
          <ac:spMkLst>
            <pc:docMk/>
            <pc:sldMk cId="2468944874" sldId="260"/>
            <ac:spMk id="16" creationId="{560FC33A-8C83-4D05-A11E-7F91D2AC77B2}"/>
          </ac:spMkLst>
        </pc:spChg>
        <pc:spChg chg="mod">
          <ac:chgData name="Jaton Henri" userId="a7d9e93a-4370-4d93-a434-c1101a6079d0" providerId="ADAL" clId="{7BC93A2A-7BA5-4655-A86A-94CCFD044156}" dt="2021-11-21T14:38:15.998" v="1186" actId="403"/>
          <ac:spMkLst>
            <pc:docMk/>
            <pc:sldMk cId="2468944874" sldId="260"/>
            <ac:spMk id="17" creationId="{1848E823-D4D0-426D-BC70-6BCFFB00D22C}"/>
          </ac:spMkLst>
        </pc:spChg>
        <pc:spChg chg="mod">
          <ac:chgData name="Jaton Henri" userId="a7d9e93a-4370-4d93-a434-c1101a6079d0" providerId="ADAL" clId="{7BC93A2A-7BA5-4655-A86A-94CCFD044156}" dt="2021-11-20T15:20:15.680" v="651" actId="404"/>
          <ac:spMkLst>
            <pc:docMk/>
            <pc:sldMk cId="2468944874" sldId="260"/>
            <ac:spMk id="22" creationId="{5BA1518F-C657-463C-85A5-434E585C5762}"/>
          </ac:spMkLst>
        </pc:spChg>
        <pc:grpChg chg="del">
          <ac:chgData name="Jaton Henri" userId="a7d9e93a-4370-4d93-a434-c1101a6079d0" providerId="ADAL" clId="{7BC93A2A-7BA5-4655-A86A-94CCFD044156}" dt="2021-11-20T15:18:46.052" v="594" actId="478"/>
          <ac:grpSpMkLst>
            <pc:docMk/>
            <pc:sldMk cId="2468944874" sldId="260"/>
            <ac:grpSpMk id="5" creationId="{7C9823DB-96E4-42A0-A79F-8556EEDE9937}"/>
          </ac:grpSpMkLst>
        </pc:grpChg>
        <pc:grpChg chg="add mod">
          <ac:chgData name="Jaton Henri" userId="a7d9e93a-4370-4d93-a434-c1101a6079d0" providerId="ADAL" clId="{7BC93A2A-7BA5-4655-A86A-94CCFD044156}" dt="2021-11-21T14:36:12.245" v="1021"/>
          <ac:grpSpMkLst>
            <pc:docMk/>
            <pc:sldMk cId="2468944874" sldId="260"/>
            <ac:grpSpMk id="7" creationId="{395311E5-1AF6-46FC-BE44-19DA6A64CF60}"/>
          </ac:grpSpMkLst>
        </pc:grpChg>
        <pc:grpChg chg="add mod">
          <ac:chgData name="Jaton Henri" userId="a7d9e93a-4370-4d93-a434-c1101a6079d0" providerId="ADAL" clId="{7BC93A2A-7BA5-4655-A86A-94CCFD044156}" dt="2021-11-21T14:36:12.245" v="1021"/>
          <ac:grpSpMkLst>
            <pc:docMk/>
            <pc:sldMk cId="2468944874" sldId="260"/>
            <ac:grpSpMk id="11" creationId="{C49D5DFA-0E95-4252-8302-1C16EE464C7D}"/>
          </ac:grpSpMkLst>
        </pc:grpChg>
        <pc:grpChg chg="add mod">
          <ac:chgData name="Jaton Henri" userId="a7d9e93a-4370-4d93-a434-c1101a6079d0" providerId="ADAL" clId="{7BC93A2A-7BA5-4655-A86A-94CCFD044156}" dt="2021-11-21T14:37:45.462" v="1137" actId="1076"/>
          <ac:grpSpMkLst>
            <pc:docMk/>
            <pc:sldMk cId="2468944874" sldId="260"/>
            <ac:grpSpMk id="15" creationId="{0D22EB0D-CE21-42CA-A39A-7D11411C2D1A}"/>
          </ac:grpSpMkLst>
        </pc:grpChg>
        <pc:grpChg chg="mod">
          <ac:chgData name="Jaton Henri" userId="a7d9e93a-4370-4d93-a434-c1101a6079d0" providerId="ADAL" clId="{7BC93A2A-7BA5-4655-A86A-94CCFD044156}" dt="2021-11-20T15:20:10.817" v="650" actId="14100"/>
          <ac:grpSpMkLst>
            <pc:docMk/>
            <pc:sldMk cId="2468944874" sldId="260"/>
            <ac:grpSpMk id="33" creationId="{3CD9E493-1AB7-4FBF-BD5B-D879ACAEECC9}"/>
          </ac:grpSpMkLst>
        </pc:grpChg>
        <pc:picChg chg="add mod">
          <ac:chgData name="Jaton Henri" userId="a7d9e93a-4370-4d93-a434-c1101a6079d0" providerId="ADAL" clId="{7BC93A2A-7BA5-4655-A86A-94CCFD044156}" dt="2021-11-21T14:38:29.146" v="1192" actId="1076"/>
          <ac:picMkLst>
            <pc:docMk/>
            <pc:sldMk cId="2468944874" sldId="260"/>
            <ac:picMk id="6" creationId="{09D75E20-AB42-4D90-B811-B065EC249B79}"/>
          </ac:picMkLst>
        </pc:picChg>
        <pc:picChg chg="add mod">
          <ac:chgData name="Jaton Henri" userId="a7d9e93a-4370-4d93-a434-c1101a6079d0" providerId="ADAL" clId="{7BC93A2A-7BA5-4655-A86A-94CCFD044156}" dt="2021-11-21T15:07:33.579" v="2045" actId="14826"/>
          <ac:picMkLst>
            <pc:docMk/>
            <pc:sldMk cId="2468944874" sldId="260"/>
            <ac:picMk id="10" creationId="{56C6C979-5702-422D-92A9-A34CF80E5DD8}"/>
          </ac:picMkLst>
        </pc:picChg>
        <pc:picChg chg="add mod">
          <ac:chgData name="Jaton Henri" userId="a7d9e93a-4370-4d93-a434-c1101a6079d0" providerId="ADAL" clId="{7BC93A2A-7BA5-4655-A86A-94CCFD044156}" dt="2021-11-21T14:36:12.245" v="1021"/>
          <ac:picMkLst>
            <pc:docMk/>
            <pc:sldMk cId="2468944874" sldId="260"/>
            <ac:picMk id="14" creationId="{CA3C01F0-9A47-4D7D-B8C5-193D764CAA04}"/>
          </ac:picMkLst>
        </pc:picChg>
        <pc:picChg chg="add mod">
          <ac:chgData name="Jaton Henri" userId="a7d9e93a-4370-4d93-a434-c1101a6079d0" providerId="ADAL" clId="{7BC93A2A-7BA5-4655-A86A-94CCFD044156}" dt="2021-11-21T15:09:58.812" v="2046" actId="14826"/>
          <ac:picMkLst>
            <pc:docMk/>
            <pc:sldMk cId="2468944874" sldId="260"/>
            <ac:picMk id="18" creationId="{01F231FE-AA5D-4516-8CF0-AB3F26597F99}"/>
          </ac:picMkLst>
        </pc:picChg>
        <pc:picChg chg="add mod">
          <ac:chgData name="Jaton Henri" userId="a7d9e93a-4370-4d93-a434-c1101a6079d0" providerId="ADAL" clId="{7BC93A2A-7BA5-4655-A86A-94CCFD044156}" dt="2021-11-21T14:36:34.709" v="1052" actId="1076"/>
          <ac:picMkLst>
            <pc:docMk/>
            <pc:sldMk cId="2468944874" sldId="260"/>
            <ac:picMk id="19" creationId="{DB607C36-8D3F-49CC-8729-87A2F1DF5C34}"/>
          </ac:picMkLst>
        </pc:picChg>
        <pc:picChg chg="add mod">
          <ac:chgData name="Jaton Henri" userId="a7d9e93a-4370-4d93-a434-c1101a6079d0" providerId="ADAL" clId="{7BC93A2A-7BA5-4655-A86A-94CCFD044156}" dt="2021-11-21T14:38:30.478" v="1193" actId="1076"/>
          <ac:picMkLst>
            <pc:docMk/>
            <pc:sldMk cId="2468944874" sldId="260"/>
            <ac:picMk id="21" creationId="{23B40894-05C7-45E7-B07F-C184539985FA}"/>
          </ac:picMkLst>
        </pc:picChg>
      </pc:sldChg>
      <pc:sldChg chg="addSp delSp modSp mod">
        <pc:chgData name="Jaton Henri" userId="a7d9e93a-4370-4d93-a434-c1101a6079d0" providerId="ADAL" clId="{7BC93A2A-7BA5-4655-A86A-94CCFD044156}" dt="2021-11-21T15:17:52.528" v="2119" actId="1076"/>
        <pc:sldMkLst>
          <pc:docMk/>
          <pc:sldMk cId="488403376" sldId="261"/>
        </pc:sldMkLst>
        <pc:spChg chg="mod">
          <ac:chgData name="Jaton Henri" userId="a7d9e93a-4370-4d93-a434-c1101a6079d0" providerId="ADAL" clId="{7BC93A2A-7BA5-4655-A86A-94CCFD044156}" dt="2021-11-21T14:34:55.379" v="934"/>
          <ac:spMkLst>
            <pc:docMk/>
            <pc:sldMk cId="488403376" sldId="261"/>
            <ac:spMk id="9" creationId="{C85E57A1-1056-4635-8BEC-8DBF4D984EBA}"/>
          </ac:spMkLst>
        </pc:spChg>
        <pc:spChg chg="mod">
          <ac:chgData name="Jaton Henri" userId="a7d9e93a-4370-4d93-a434-c1101a6079d0" providerId="ADAL" clId="{7BC93A2A-7BA5-4655-A86A-94CCFD044156}" dt="2021-11-21T15:05:49.379" v="2037" actId="20577"/>
          <ac:spMkLst>
            <pc:docMk/>
            <pc:sldMk cId="488403376" sldId="261"/>
            <ac:spMk id="10" creationId="{E8B52D8A-8264-49EF-8140-2C94E9F12C7F}"/>
          </ac:spMkLst>
        </pc:spChg>
        <pc:spChg chg="mod">
          <ac:chgData name="Jaton Henri" userId="a7d9e93a-4370-4d93-a434-c1101a6079d0" providerId="ADAL" clId="{7BC93A2A-7BA5-4655-A86A-94CCFD044156}" dt="2021-11-21T14:35:16.595" v="974"/>
          <ac:spMkLst>
            <pc:docMk/>
            <pc:sldMk cId="488403376" sldId="261"/>
            <ac:spMk id="13" creationId="{291F4D07-A071-4D59-99FE-AD1618C5F3DF}"/>
          </ac:spMkLst>
        </pc:spChg>
        <pc:spChg chg="mod">
          <ac:chgData name="Jaton Henri" userId="a7d9e93a-4370-4d93-a434-c1101a6079d0" providerId="ADAL" clId="{7BC93A2A-7BA5-4655-A86A-94CCFD044156}" dt="2021-11-21T14:35:24.296" v="993" actId="20577"/>
          <ac:spMkLst>
            <pc:docMk/>
            <pc:sldMk cId="488403376" sldId="261"/>
            <ac:spMk id="14" creationId="{08C16658-CD29-414F-877A-496D64AE7772}"/>
          </ac:spMkLst>
        </pc:spChg>
        <pc:spChg chg="mod">
          <ac:chgData name="Jaton Henri" userId="a7d9e93a-4370-4d93-a434-c1101a6079d0" providerId="ADAL" clId="{7BC93A2A-7BA5-4655-A86A-94CCFD044156}" dt="2021-11-21T14:35:26.897" v="994"/>
          <ac:spMkLst>
            <pc:docMk/>
            <pc:sldMk cId="488403376" sldId="261"/>
            <ac:spMk id="17" creationId="{64205351-72E9-4A2D-B4AC-C9CEF4A356EC}"/>
          </ac:spMkLst>
        </pc:spChg>
        <pc:spChg chg="mod">
          <ac:chgData name="Jaton Henri" userId="a7d9e93a-4370-4d93-a434-c1101a6079d0" providerId="ADAL" clId="{7BC93A2A-7BA5-4655-A86A-94CCFD044156}" dt="2021-11-21T15:06:19.496" v="2044" actId="20577"/>
          <ac:spMkLst>
            <pc:docMk/>
            <pc:sldMk cId="488403376" sldId="261"/>
            <ac:spMk id="18" creationId="{A06213A0-F3CC-4039-BB8B-3060EA8B714C}"/>
          </ac:spMkLst>
        </pc:spChg>
        <pc:spChg chg="mod">
          <ac:chgData name="Jaton Henri" userId="a7d9e93a-4370-4d93-a434-c1101a6079d0" providerId="ADAL" clId="{7BC93A2A-7BA5-4655-A86A-94CCFD044156}" dt="2021-11-20T15:19:46.604" v="639" actId="20577"/>
          <ac:spMkLst>
            <pc:docMk/>
            <pc:sldMk cId="488403376" sldId="261"/>
            <ac:spMk id="22" creationId="{5BA1518F-C657-463C-85A5-434E585C5762}"/>
          </ac:spMkLst>
        </pc:spChg>
        <pc:grpChg chg="add mod">
          <ac:chgData name="Jaton Henri" userId="a7d9e93a-4370-4d93-a434-c1101a6079d0" providerId="ADAL" clId="{7BC93A2A-7BA5-4655-A86A-94CCFD044156}" dt="2021-11-21T14:35:02.695" v="937" actId="1076"/>
          <ac:grpSpMkLst>
            <pc:docMk/>
            <pc:sldMk cId="488403376" sldId="261"/>
            <ac:grpSpMk id="8" creationId="{C4606252-9B4B-4F95-9E4C-D44918E2F51F}"/>
          </ac:grpSpMkLst>
        </pc:grpChg>
        <pc:grpChg chg="add mod">
          <ac:chgData name="Jaton Henri" userId="a7d9e93a-4370-4d93-a434-c1101a6079d0" providerId="ADAL" clId="{7BC93A2A-7BA5-4655-A86A-94CCFD044156}" dt="2021-11-21T14:35:18.745" v="975" actId="1076"/>
          <ac:grpSpMkLst>
            <pc:docMk/>
            <pc:sldMk cId="488403376" sldId="261"/>
            <ac:grpSpMk id="12" creationId="{FA23F6D5-620C-417F-9B28-A94142938743}"/>
          </ac:grpSpMkLst>
        </pc:grpChg>
        <pc:grpChg chg="add mod">
          <ac:chgData name="Jaton Henri" userId="a7d9e93a-4370-4d93-a434-c1101a6079d0" providerId="ADAL" clId="{7BC93A2A-7BA5-4655-A86A-94CCFD044156}" dt="2021-11-21T14:35:29.962" v="996" actId="1076"/>
          <ac:grpSpMkLst>
            <pc:docMk/>
            <pc:sldMk cId="488403376" sldId="261"/>
            <ac:grpSpMk id="16" creationId="{C979BD6F-2AED-4FB7-AEA5-A081E247EED4}"/>
          </ac:grpSpMkLst>
        </pc:grpChg>
        <pc:picChg chg="add mod">
          <ac:chgData name="Jaton Henri" userId="a7d9e93a-4370-4d93-a434-c1101a6079d0" providerId="ADAL" clId="{7BC93A2A-7BA5-4655-A86A-94CCFD044156}" dt="2021-11-21T14:34:29.112" v="927" actId="1076"/>
          <ac:picMkLst>
            <pc:docMk/>
            <pc:sldMk cId="488403376" sldId="261"/>
            <ac:picMk id="6" creationId="{3BA1B61A-8EAE-43F9-AC1F-695EDF61B6FF}"/>
          </ac:picMkLst>
        </pc:picChg>
        <pc:picChg chg="add mod">
          <ac:chgData name="Jaton Henri" userId="a7d9e93a-4370-4d93-a434-c1101a6079d0" providerId="ADAL" clId="{7BC93A2A-7BA5-4655-A86A-94CCFD044156}" dt="2021-11-21T14:34:50.695" v="933" actId="1076"/>
          <ac:picMkLst>
            <pc:docMk/>
            <pc:sldMk cId="488403376" sldId="261"/>
            <ac:picMk id="7" creationId="{475CCC7A-C67C-4A2E-BED5-6A8857188D5A}"/>
          </ac:picMkLst>
        </pc:picChg>
        <pc:picChg chg="add mod">
          <ac:chgData name="Jaton Henri" userId="a7d9e93a-4370-4d93-a434-c1101a6079d0" providerId="ADAL" clId="{7BC93A2A-7BA5-4655-A86A-94CCFD044156}" dt="2021-11-21T15:05:38.995" v="2027" actId="14826"/>
          <ac:picMkLst>
            <pc:docMk/>
            <pc:sldMk cId="488403376" sldId="261"/>
            <ac:picMk id="11" creationId="{59F30CFA-BACE-4AED-A76D-655E48A918CB}"/>
          </ac:picMkLst>
        </pc:picChg>
        <pc:picChg chg="add mod">
          <ac:chgData name="Jaton Henri" userId="a7d9e93a-4370-4d93-a434-c1101a6079d0" providerId="ADAL" clId="{7BC93A2A-7BA5-4655-A86A-94CCFD044156}" dt="2021-11-21T15:06:02.022" v="2038" actId="14826"/>
          <ac:picMkLst>
            <pc:docMk/>
            <pc:sldMk cId="488403376" sldId="261"/>
            <ac:picMk id="15" creationId="{CBFBB7F8-A313-4F0B-916B-A86625A75243}"/>
          </ac:picMkLst>
        </pc:picChg>
        <pc:picChg chg="add mod">
          <ac:chgData name="Jaton Henri" userId="a7d9e93a-4370-4d93-a434-c1101a6079d0" providerId="ADAL" clId="{7BC93A2A-7BA5-4655-A86A-94CCFD044156}" dt="2021-11-21T15:17:52.528" v="2119" actId="1076"/>
          <ac:picMkLst>
            <pc:docMk/>
            <pc:sldMk cId="488403376" sldId="261"/>
            <ac:picMk id="19" creationId="{2A7027D2-7E3A-4DDA-807C-2F783BBE1EA5}"/>
          </ac:picMkLst>
        </pc:picChg>
        <pc:picChg chg="del">
          <ac:chgData name="Jaton Henri" userId="a7d9e93a-4370-4d93-a434-c1101a6079d0" providerId="ADAL" clId="{7BC93A2A-7BA5-4655-A86A-94CCFD044156}" dt="2021-11-20T15:18:42.167" v="593" actId="478"/>
          <ac:picMkLst>
            <pc:docMk/>
            <pc:sldMk cId="488403376" sldId="261"/>
            <ac:picMk id="24" creationId="{73468BB2-76D2-4585-A401-CF4AB31BE28F}"/>
          </ac:picMkLst>
        </pc:picChg>
      </pc:sldChg>
      <pc:sldChg chg="addSp delSp modSp mod">
        <pc:chgData name="Jaton Henri" userId="a7d9e93a-4370-4d93-a434-c1101a6079d0" providerId="ADAL" clId="{7BC93A2A-7BA5-4655-A86A-94CCFD044156}" dt="2021-11-20T15:06:02.455" v="492" actId="1076"/>
        <pc:sldMkLst>
          <pc:docMk/>
          <pc:sldMk cId="3275743239" sldId="263"/>
        </pc:sldMkLst>
        <pc:spChg chg="mod">
          <ac:chgData name="Jaton Henri" userId="a7d9e93a-4370-4d93-a434-c1101a6079d0" providerId="ADAL" clId="{7BC93A2A-7BA5-4655-A86A-94CCFD044156}" dt="2021-11-20T15:04:21.460" v="427" actId="20577"/>
          <ac:spMkLst>
            <pc:docMk/>
            <pc:sldMk cId="3275743239" sldId="263"/>
            <ac:spMk id="5" creationId="{4E07A0BC-DF51-4534-8E51-38C65A70B968}"/>
          </ac:spMkLst>
        </pc:spChg>
        <pc:spChg chg="del">
          <ac:chgData name="Jaton Henri" userId="a7d9e93a-4370-4d93-a434-c1101a6079d0" providerId="ADAL" clId="{7BC93A2A-7BA5-4655-A86A-94CCFD044156}" dt="2021-11-20T15:05:57.003" v="490" actId="478"/>
          <ac:spMkLst>
            <pc:docMk/>
            <pc:sldMk cId="3275743239" sldId="263"/>
            <ac:spMk id="12" creationId="{314C3460-866A-4F9E-9F0D-3985DDA11368}"/>
          </ac:spMkLst>
        </pc:spChg>
        <pc:spChg chg="del">
          <ac:chgData name="Jaton Henri" userId="a7d9e93a-4370-4d93-a434-c1101a6079d0" providerId="ADAL" clId="{7BC93A2A-7BA5-4655-A86A-94CCFD044156}" dt="2021-11-20T15:05:52.930" v="489" actId="478"/>
          <ac:spMkLst>
            <pc:docMk/>
            <pc:sldMk cId="3275743239" sldId="263"/>
            <ac:spMk id="13" creationId="{7CC72055-2E56-441E-BF81-C0DBC1148FD8}"/>
          </ac:spMkLst>
        </pc:spChg>
        <pc:spChg chg="del mod">
          <ac:chgData name="Jaton Henri" userId="a7d9e93a-4370-4d93-a434-c1101a6079d0" providerId="ADAL" clId="{7BC93A2A-7BA5-4655-A86A-94CCFD044156}" dt="2021-11-20T15:05:57.003" v="490" actId="478"/>
          <ac:spMkLst>
            <pc:docMk/>
            <pc:sldMk cId="3275743239" sldId="263"/>
            <ac:spMk id="21" creationId="{1AC6C520-47E0-48C7-BB98-A51C166034D5}"/>
          </ac:spMkLst>
        </pc:spChg>
        <pc:spChg chg="del mod">
          <ac:chgData name="Jaton Henri" userId="a7d9e93a-4370-4d93-a434-c1101a6079d0" providerId="ADAL" clId="{7BC93A2A-7BA5-4655-A86A-94CCFD044156}" dt="2021-11-20T15:05:52.930" v="489" actId="478"/>
          <ac:spMkLst>
            <pc:docMk/>
            <pc:sldMk cId="3275743239" sldId="263"/>
            <ac:spMk id="22" creationId="{9945C9F4-5F0B-4577-BEA6-FA83649E088C}"/>
          </ac:spMkLst>
        </pc:spChg>
        <pc:spChg chg="del">
          <ac:chgData name="Jaton Henri" userId="a7d9e93a-4370-4d93-a434-c1101a6079d0" providerId="ADAL" clId="{7BC93A2A-7BA5-4655-A86A-94CCFD044156}" dt="2021-11-20T15:05:57.003" v="490" actId="478"/>
          <ac:spMkLst>
            <pc:docMk/>
            <pc:sldMk cId="3275743239" sldId="263"/>
            <ac:spMk id="24" creationId="{69CF6D66-C30A-4CAA-A4D7-C6E61F5F679C}"/>
          </ac:spMkLst>
        </pc:spChg>
        <pc:spChg chg="del mod">
          <ac:chgData name="Jaton Henri" userId="a7d9e93a-4370-4d93-a434-c1101a6079d0" providerId="ADAL" clId="{7BC93A2A-7BA5-4655-A86A-94CCFD044156}" dt="2021-11-20T15:05:57.003" v="490" actId="478"/>
          <ac:spMkLst>
            <pc:docMk/>
            <pc:sldMk cId="3275743239" sldId="263"/>
            <ac:spMk id="25" creationId="{DDC3B229-929D-4C91-82F1-A4B7D5BB6E1C}"/>
          </ac:spMkLst>
        </pc:spChg>
        <pc:picChg chg="add mod ord">
          <ac:chgData name="Jaton Henri" userId="a7d9e93a-4370-4d93-a434-c1101a6079d0" providerId="ADAL" clId="{7BC93A2A-7BA5-4655-A86A-94CCFD044156}" dt="2021-11-20T15:04:47.010" v="437" actId="1076"/>
          <ac:picMkLst>
            <pc:docMk/>
            <pc:sldMk cId="3275743239" sldId="263"/>
            <ac:picMk id="3" creationId="{6E190F3A-6DCF-40B1-810D-E08F4A29D422}"/>
          </ac:picMkLst>
        </pc:picChg>
        <pc:picChg chg="add mod">
          <ac:chgData name="Jaton Henri" userId="a7d9e93a-4370-4d93-a434-c1101a6079d0" providerId="ADAL" clId="{7BC93A2A-7BA5-4655-A86A-94CCFD044156}" dt="2021-11-20T15:04:26.899" v="430" actId="1076"/>
          <ac:picMkLst>
            <pc:docMk/>
            <pc:sldMk cId="3275743239" sldId="263"/>
            <ac:picMk id="8" creationId="{3BB31CBC-D50A-4853-B4BB-B94FE8331407}"/>
          </ac:picMkLst>
        </pc:picChg>
        <pc:picChg chg="del">
          <ac:chgData name="Jaton Henri" userId="a7d9e93a-4370-4d93-a434-c1101a6079d0" providerId="ADAL" clId="{7BC93A2A-7BA5-4655-A86A-94CCFD044156}" dt="2021-11-20T15:01:39.709" v="414" actId="478"/>
          <ac:picMkLst>
            <pc:docMk/>
            <pc:sldMk cId="3275743239" sldId="263"/>
            <ac:picMk id="14" creationId="{031D8CD0-642B-4678-9D9C-C3AEDA26196E}"/>
          </ac:picMkLst>
        </pc:picChg>
        <pc:picChg chg="del">
          <ac:chgData name="Jaton Henri" userId="a7d9e93a-4370-4d93-a434-c1101a6079d0" providerId="ADAL" clId="{7BC93A2A-7BA5-4655-A86A-94CCFD044156}" dt="2021-11-20T15:05:52.930" v="489" actId="478"/>
          <ac:picMkLst>
            <pc:docMk/>
            <pc:sldMk cId="3275743239" sldId="263"/>
            <ac:picMk id="20" creationId="{0083F573-6D58-4D2F-85CD-3AD41D954077}"/>
          </ac:picMkLst>
        </pc:picChg>
        <pc:picChg chg="del">
          <ac:chgData name="Jaton Henri" userId="a7d9e93a-4370-4d93-a434-c1101a6079d0" providerId="ADAL" clId="{7BC93A2A-7BA5-4655-A86A-94CCFD044156}" dt="2021-11-20T15:05:52.930" v="489" actId="478"/>
          <ac:picMkLst>
            <pc:docMk/>
            <pc:sldMk cId="3275743239" sldId="263"/>
            <ac:picMk id="28" creationId="{C8E5FBCE-2C32-438F-8024-8B5E7FBBFE79}"/>
          </ac:picMkLst>
        </pc:picChg>
        <pc:picChg chg="del">
          <ac:chgData name="Jaton Henri" userId="a7d9e93a-4370-4d93-a434-c1101a6079d0" providerId="ADAL" clId="{7BC93A2A-7BA5-4655-A86A-94CCFD044156}" dt="2021-11-20T15:05:52.930" v="489" actId="478"/>
          <ac:picMkLst>
            <pc:docMk/>
            <pc:sldMk cId="3275743239" sldId="263"/>
            <ac:picMk id="30" creationId="{BB760D22-E13F-47A4-B1B9-B6345F4AC55A}"/>
          </ac:picMkLst>
        </pc:picChg>
        <pc:picChg chg="add mod">
          <ac:chgData name="Jaton Henri" userId="a7d9e93a-4370-4d93-a434-c1101a6079d0" providerId="ADAL" clId="{7BC93A2A-7BA5-4655-A86A-94CCFD044156}" dt="2021-11-20T15:06:02.455" v="492" actId="1076"/>
          <ac:picMkLst>
            <pc:docMk/>
            <pc:sldMk cId="3275743239" sldId="263"/>
            <ac:picMk id="1026" creationId="{CC64C541-DDD4-4AB8-9957-0709DA56B7CF}"/>
          </ac:picMkLst>
        </pc:picChg>
      </pc:sldChg>
      <pc:sldChg chg="addSp delSp modSp mod delAnim">
        <pc:chgData name="Jaton Henri" userId="a7d9e93a-4370-4d93-a434-c1101a6079d0" providerId="ADAL" clId="{7BC93A2A-7BA5-4655-A86A-94CCFD044156}" dt="2021-11-21T15:04:57.462" v="2026" actId="1076"/>
        <pc:sldMkLst>
          <pc:docMk/>
          <pc:sldMk cId="3174250615" sldId="264"/>
        </pc:sldMkLst>
        <pc:spChg chg="mod">
          <ac:chgData name="Jaton Henri" userId="a7d9e93a-4370-4d93-a434-c1101a6079d0" providerId="ADAL" clId="{7BC93A2A-7BA5-4655-A86A-94CCFD044156}" dt="2021-11-21T14:25:31.479" v="842"/>
          <ac:spMkLst>
            <pc:docMk/>
            <pc:sldMk cId="3174250615" sldId="264"/>
            <ac:spMk id="8" creationId="{CB3AF9AB-0BDF-4617-8842-BBBEA3819987}"/>
          </ac:spMkLst>
        </pc:spChg>
        <pc:spChg chg="mod">
          <ac:chgData name="Jaton Henri" userId="a7d9e93a-4370-4d93-a434-c1101a6079d0" providerId="ADAL" clId="{7BC93A2A-7BA5-4655-A86A-94CCFD044156}" dt="2021-11-21T14:25:36.917" v="854" actId="20577"/>
          <ac:spMkLst>
            <pc:docMk/>
            <pc:sldMk cId="3174250615" sldId="264"/>
            <ac:spMk id="9" creationId="{95E5B412-817C-4EED-8039-EB48F3CC9F6D}"/>
          </ac:spMkLst>
        </pc:spChg>
        <pc:spChg chg="mod">
          <ac:chgData name="Jaton Henri" userId="a7d9e93a-4370-4d93-a434-c1101a6079d0" providerId="ADAL" clId="{7BC93A2A-7BA5-4655-A86A-94CCFD044156}" dt="2021-11-21T14:26:20.312" v="863"/>
          <ac:spMkLst>
            <pc:docMk/>
            <pc:sldMk cId="3174250615" sldId="264"/>
            <ac:spMk id="14" creationId="{3CF271C8-68C3-4203-91A4-A71B130BDA61}"/>
          </ac:spMkLst>
        </pc:spChg>
        <pc:spChg chg="mod">
          <ac:chgData name="Jaton Henri" userId="a7d9e93a-4370-4d93-a434-c1101a6079d0" providerId="ADAL" clId="{7BC93A2A-7BA5-4655-A86A-94CCFD044156}" dt="2021-11-21T14:26:27.579" v="879" actId="20577"/>
          <ac:spMkLst>
            <pc:docMk/>
            <pc:sldMk cId="3174250615" sldId="264"/>
            <ac:spMk id="15" creationId="{347362E3-4FB0-4463-906E-E320299EFE0B}"/>
          </ac:spMkLst>
        </pc:spChg>
        <pc:spChg chg="del">
          <ac:chgData name="Jaton Henri" userId="a7d9e93a-4370-4d93-a434-c1101a6079d0" providerId="ADAL" clId="{7BC93A2A-7BA5-4655-A86A-94CCFD044156}" dt="2021-11-20T15:18:34.312" v="592" actId="478"/>
          <ac:spMkLst>
            <pc:docMk/>
            <pc:sldMk cId="3174250615" sldId="264"/>
            <ac:spMk id="17" creationId="{0F8D4928-A55C-479E-BE31-8D9811B05665}"/>
          </ac:spMkLst>
        </pc:spChg>
        <pc:spChg chg="del">
          <ac:chgData name="Jaton Henri" userId="a7d9e93a-4370-4d93-a434-c1101a6079d0" providerId="ADAL" clId="{7BC93A2A-7BA5-4655-A86A-94CCFD044156}" dt="2021-11-20T15:18:34.312" v="592" actId="478"/>
          <ac:spMkLst>
            <pc:docMk/>
            <pc:sldMk cId="3174250615" sldId="264"/>
            <ac:spMk id="18" creationId="{9628B580-CE64-4A12-ADC8-C6A935DBBBA7}"/>
          </ac:spMkLst>
        </pc:spChg>
        <pc:spChg chg="mod">
          <ac:chgData name="Jaton Henri" userId="a7d9e93a-4370-4d93-a434-c1101a6079d0" providerId="ADAL" clId="{7BC93A2A-7BA5-4655-A86A-94CCFD044156}" dt="2021-11-21T14:27:33.778" v="906"/>
          <ac:spMkLst>
            <pc:docMk/>
            <pc:sldMk cId="3174250615" sldId="264"/>
            <ac:spMk id="19" creationId="{839389F4-CFE8-4D73-8E43-343577AC8349}"/>
          </ac:spMkLst>
        </pc:spChg>
        <pc:spChg chg="mod">
          <ac:chgData name="Jaton Henri" userId="a7d9e93a-4370-4d93-a434-c1101a6079d0" providerId="ADAL" clId="{7BC93A2A-7BA5-4655-A86A-94CCFD044156}" dt="2021-11-21T14:27:46.329" v="923" actId="20577"/>
          <ac:spMkLst>
            <pc:docMk/>
            <pc:sldMk cId="3174250615" sldId="264"/>
            <ac:spMk id="21" creationId="{421C7D20-1DC1-4718-BDDF-1DA4DAEF4D11}"/>
          </ac:spMkLst>
        </pc:spChg>
        <pc:spChg chg="mod">
          <ac:chgData name="Jaton Henri" userId="a7d9e93a-4370-4d93-a434-c1101a6079d0" providerId="ADAL" clId="{7BC93A2A-7BA5-4655-A86A-94CCFD044156}" dt="2021-11-20T15:19:26.224" v="632" actId="20577"/>
          <ac:spMkLst>
            <pc:docMk/>
            <pc:sldMk cId="3174250615" sldId="264"/>
            <ac:spMk id="22" creationId="{5BA1518F-C657-463C-85A5-434E585C5762}"/>
          </ac:spMkLst>
        </pc:spChg>
        <pc:spChg chg="del">
          <ac:chgData name="Jaton Henri" userId="a7d9e93a-4370-4d93-a434-c1101a6079d0" providerId="ADAL" clId="{7BC93A2A-7BA5-4655-A86A-94CCFD044156}" dt="2021-11-20T15:18:34.312" v="592" actId="478"/>
          <ac:spMkLst>
            <pc:docMk/>
            <pc:sldMk cId="3174250615" sldId="264"/>
            <ac:spMk id="23" creationId="{ABF7ACFA-731E-4DFB-B942-79A67B044A53}"/>
          </ac:spMkLst>
        </pc:spChg>
        <pc:spChg chg="del">
          <ac:chgData name="Jaton Henri" userId="a7d9e93a-4370-4d93-a434-c1101a6079d0" providerId="ADAL" clId="{7BC93A2A-7BA5-4655-A86A-94CCFD044156}" dt="2021-11-20T15:18:34.312" v="592" actId="478"/>
          <ac:spMkLst>
            <pc:docMk/>
            <pc:sldMk cId="3174250615" sldId="264"/>
            <ac:spMk id="25" creationId="{8187FCC4-E30A-4103-8570-7C1B8F466C1F}"/>
          </ac:spMkLst>
        </pc:spChg>
        <pc:spChg chg="del">
          <ac:chgData name="Jaton Henri" userId="a7d9e93a-4370-4d93-a434-c1101a6079d0" providerId="ADAL" clId="{7BC93A2A-7BA5-4655-A86A-94CCFD044156}" dt="2021-11-20T15:18:34.312" v="592" actId="478"/>
          <ac:spMkLst>
            <pc:docMk/>
            <pc:sldMk cId="3174250615" sldId="264"/>
            <ac:spMk id="27" creationId="{8D363E39-95BB-4250-A4D5-4161E1D016B3}"/>
          </ac:spMkLst>
        </pc:spChg>
        <pc:spChg chg="del">
          <ac:chgData name="Jaton Henri" userId="a7d9e93a-4370-4d93-a434-c1101a6079d0" providerId="ADAL" clId="{7BC93A2A-7BA5-4655-A86A-94CCFD044156}" dt="2021-11-20T15:18:34.312" v="592" actId="478"/>
          <ac:spMkLst>
            <pc:docMk/>
            <pc:sldMk cId="3174250615" sldId="264"/>
            <ac:spMk id="29" creationId="{BD23B1C9-69FB-4853-9BD1-146C930213FD}"/>
          </ac:spMkLst>
        </pc:spChg>
        <pc:spChg chg="del">
          <ac:chgData name="Jaton Henri" userId="a7d9e93a-4370-4d93-a434-c1101a6079d0" providerId="ADAL" clId="{7BC93A2A-7BA5-4655-A86A-94CCFD044156}" dt="2021-11-20T15:18:34.312" v="592" actId="478"/>
          <ac:spMkLst>
            <pc:docMk/>
            <pc:sldMk cId="3174250615" sldId="264"/>
            <ac:spMk id="43" creationId="{26C482DD-322F-418F-BB1D-FAE239E262C5}"/>
          </ac:spMkLst>
        </pc:spChg>
        <pc:spChg chg="del">
          <ac:chgData name="Jaton Henri" userId="a7d9e93a-4370-4d93-a434-c1101a6079d0" providerId="ADAL" clId="{7BC93A2A-7BA5-4655-A86A-94CCFD044156}" dt="2021-11-20T15:18:34.312" v="592" actId="478"/>
          <ac:spMkLst>
            <pc:docMk/>
            <pc:sldMk cId="3174250615" sldId="264"/>
            <ac:spMk id="44" creationId="{FAE6A975-4605-40FD-A543-48506B74530D}"/>
          </ac:spMkLst>
        </pc:spChg>
        <pc:spChg chg="del">
          <ac:chgData name="Jaton Henri" userId="a7d9e93a-4370-4d93-a434-c1101a6079d0" providerId="ADAL" clId="{7BC93A2A-7BA5-4655-A86A-94CCFD044156}" dt="2021-11-20T15:18:34.312" v="592" actId="478"/>
          <ac:spMkLst>
            <pc:docMk/>
            <pc:sldMk cId="3174250615" sldId="264"/>
            <ac:spMk id="46" creationId="{858C1C6D-D19F-4429-ADC4-6708EA3944F6}"/>
          </ac:spMkLst>
        </pc:spChg>
        <pc:spChg chg="del">
          <ac:chgData name="Jaton Henri" userId="a7d9e93a-4370-4d93-a434-c1101a6079d0" providerId="ADAL" clId="{7BC93A2A-7BA5-4655-A86A-94CCFD044156}" dt="2021-11-20T15:18:34.312" v="592" actId="478"/>
          <ac:spMkLst>
            <pc:docMk/>
            <pc:sldMk cId="3174250615" sldId="264"/>
            <ac:spMk id="47" creationId="{CB9A1787-D60C-467F-9DA4-12441A3E93F3}"/>
          </ac:spMkLst>
        </pc:spChg>
        <pc:spChg chg="del">
          <ac:chgData name="Jaton Henri" userId="a7d9e93a-4370-4d93-a434-c1101a6079d0" providerId="ADAL" clId="{7BC93A2A-7BA5-4655-A86A-94CCFD044156}" dt="2021-11-20T15:18:34.312" v="592" actId="478"/>
          <ac:spMkLst>
            <pc:docMk/>
            <pc:sldMk cId="3174250615" sldId="264"/>
            <ac:spMk id="48" creationId="{EA8723BB-3938-42BD-B24D-FEAC6FC63EC2}"/>
          </ac:spMkLst>
        </pc:spChg>
        <pc:spChg chg="del">
          <ac:chgData name="Jaton Henri" userId="a7d9e93a-4370-4d93-a434-c1101a6079d0" providerId="ADAL" clId="{7BC93A2A-7BA5-4655-A86A-94CCFD044156}" dt="2021-11-20T15:18:34.312" v="592" actId="478"/>
          <ac:spMkLst>
            <pc:docMk/>
            <pc:sldMk cId="3174250615" sldId="264"/>
            <ac:spMk id="49" creationId="{D342B5C5-9484-4629-81E3-25124238BD56}"/>
          </ac:spMkLst>
        </pc:spChg>
        <pc:spChg chg="del">
          <ac:chgData name="Jaton Henri" userId="a7d9e93a-4370-4d93-a434-c1101a6079d0" providerId="ADAL" clId="{7BC93A2A-7BA5-4655-A86A-94CCFD044156}" dt="2021-11-20T15:18:34.312" v="592" actId="478"/>
          <ac:spMkLst>
            <pc:docMk/>
            <pc:sldMk cId="3174250615" sldId="264"/>
            <ac:spMk id="50" creationId="{C626635F-F051-412E-938C-7C5C04B92399}"/>
          </ac:spMkLst>
        </pc:spChg>
        <pc:spChg chg="del">
          <ac:chgData name="Jaton Henri" userId="a7d9e93a-4370-4d93-a434-c1101a6079d0" providerId="ADAL" clId="{7BC93A2A-7BA5-4655-A86A-94CCFD044156}" dt="2021-11-20T15:18:34.312" v="592" actId="478"/>
          <ac:spMkLst>
            <pc:docMk/>
            <pc:sldMk cId="3174250615" sldId="264"/>
            <ac:spMk id="51" creationId="{AC92566E-D0DB-4FB1-9580-934F76AECD66}"/>
          </ac:spMkLst>
        </pc:spChg>
        <pc:spChg chg="del">
          <ac:chgData name="Jaton Henri" userId="a7d9e93a-4370-4d93-a434-c1101a6079d0" providerId="ADAL" clId="{7BC93A2A-7BA5-4655-A86A-94CCFD044156}" dt="2021-11-20T15:18:34.312" v="592" actId="478"/>
          <ac:spMkLst>
            <pc:docMk/>
            <pc:sldMk cId="3174250615" sldId="264"/>
            <ac:spMk id="52" creationId="{74AEF788-7609-45FA-8BAD-53A14DEB08F8}"/>
          </ac:spMkLst>
        </pc:spChg>
        <pc:spChg chg="del">
          <ac:chgData name="Jaton Henri" userId="a7d9e93a-4370-4d93-a434-c1101a6079d0" providerId="ADAL" clId="{7BC93A2A-7BA5-4655-A86A-94CCFD044156}" dt="2021-11-20T15:18:34.312" v="592" actId="478"/>
          <ac:spMkLst>
            <pc:docMk/>
            <pc:sldMk cId="3174250615" sldId="264"/>
            <ac:spMk id="53" creationId="{21578381-DEF8-42E5-8381-C673536EDD2F}"/>
          </ac:spMkLst>
        </pc:spChg>
        <pc:spChg chg="del">
          <ac:chgData name="Jaton Henri" userId="a7d9e93a-4370-4d93-a434-c1101a6079d0" providerId="ADAL" clId="{7BC93A2A-7BA5-4655-A86A-94CCFD044156}" dt="2021-11-20T15:18:34.312" v="592" actId="478"/>
          <ac:spMkLst>
            <pc:docMk/>
            <pc:sldMk cId="3174250615" sldId="264"/>
            <ac:spMk id="58" creationId="{5E665FBF-E610-4995-A27A-564CFE546FFE}"/>
          </ac:spMkLst>
        </pc:spChg>
        <pc:spChg chg="del">
          <ac:chgData name="Jaton Henri" userId="a7d9e93a-4370-4d93-a434-c1101a6079d0" providerId="ADAL" clId="{7BC93A2A-7BA5-4655-A86A-94CCFD044156}" dt="2021-11-20T15:18:34.312" v="592" actId="478"/>
          <ac:spMkLst>
            <pc:docMk/>
            <pc:sldMk cId="3174250615" sldId="264"/>
            <ac:spMk id="59" creationId="{BB283653-E89B-4DB0-88C9-F3623334E567}"/>
          </ac:spMkLst>
        </pc:spChg>
        <pc:spChg chg="del">
          <ac:chgData name="Jaton Henri" userId="a7d9e93a-4370-4d93-a434-c1101a6079d0" providerId="ADAL" clId="{7BC93A2A-7BA5-4655-A86A-94CCFD044156}" dt="2021-11-20T15:18:34.312" v="592" actId="478"/>
          <ac:spMkLst>
            <pc:docMk/>
            <pc:sldMk cId="3174250615" sldId="264"/>
            <ac:spMk id="60" creationId="{37FD60E9-DA97-4781-933F-05C26A6BD305}"/>
          </ac:spMkLst>
        </pc:spChg>
        <pc:spChg chg="del">
          <ac:chgData name="Jaton Henri" userId="a7d9e93a-4370-4d93-a434-c1101a6079d0" providerId="ADAL" clId="{7BC93A2A-7BA5-4655-A86A-94CCFD044156}" dt="2021-11-20T15:18:34.312" v="592" actId="478"/>
          <ac:spMkLst>
            <pc:docMk/>
            <pc:sldMk cId="3174250615" sldId="264"/>
            <ac:spMk id="61" creationId="{EDE5C6A3-B80A-488D-95B4-6DCFCFFBD46A}"/>
          </ac:spMkLst>
        </pc:spChg>
        <pc:grpChg chg="add mod">
          <ac:chgData name="Jaton Henri" userId="a7d9e93a-4370-4d93-a434-c1101a6079d0" providerId="ADAL" clId="{7BC93A2A-7BA5-4655-A86A-94CCFD044156}" dt="2021-11-21T14:27:05.960" v="892" actId="1076"/>
          <ac:grpSpMkLst>
            <pc:docMk/>
            <pc:sldMk cId="3174250615" sldId="264"/>
            <ac:grpSpMk id="7" creationId="{1241743C-6EDE-4568-8964-69DB2E2CB442}"/>
          </ac:grpSpMkLst>
        </pc:grpChg>
        <pc:grpChg chg="add mod">
          <ac:chgData name="Jaton Henri" userId="a7d9e93a-4370-4d93-a434-c1101a6079d0" providerId="ADAL" clId="{7BC93A2A-7BA5-4655-A86A-94CCFD044156}" dt="2021-11-21T14:27:05.960" v="892" actId="1076"/>
          <ac:grpSpMkLst>
            <pc:docMk/>
            <pc:sldMk cId="3174250615" sldId="264"/>
            <ac:grpSpMk id="13" creationId="{CAC26F53-258B-4A39-A80E-3A7A446B04A9}"/>
          </ac:grpSpMkLst>
        </pc:grpChg>
        <pc:grpChg chg="add mod">
          <ac:chgData name="Jaton Henri" userId="a7d9e93a-4370-4d93-a434-c1101a6079d0" providerId="ADAL" clId="{7BC93A2A-7BA5-4655-A86A-94CCFD044156}" dt="2021-11-21T14:27:37.761" v="908" actId="1076"/>
          <ac:grpSpMkLst>
            <pc:docMk/>
            <pc:sldMk cId="3174250615" sldId="264"/>
            <ac:grpSpMk id="18" creationId="{B26505F3-7354-44D4-96AF-24ECF71FE12F}"/>
          </ac:grpSpMkLst>
        </pc:grpChg>
        <pc:picChg chg="add mod">
          <ac:chgData name="Jaton Henri" userId="a7d9e93a-4370-4d93-a434-c1101a6079d0" providerId="ADAL" clId="{7BC93A2A-7BA5-4655-A86A-94CCFD044156}" dt="2021-11-21T15:04:57.462" v="2026" actId="1076"/>
          <ac:picMkLst>
            <pc:docMk/>
            <pc:sldMk cId="3174250615" sldId="264"/>
            <ac:picMk id="3" creationId="{E2F2A8D1-FB81-4BB7-9C01-76495D4A0F8E}"/>
          </ac:picMkLst>
        </pc:picChg>
        <pc:picChg chg="add del mod">
          <ac:chgData name="Jaton Henri" userId="a7d9e93a-4370-4d93-a434-c1101a6079d0" providerId="ADAL" clId="{7BC93A2A-7BA5-4655-A86A-94CCFD044156}" dt="2021-11-21T14:26:30.603" v="880" actId="478"/>
          <ac:picMkLst>
            <pc:docMk/>
            <pc:sldMk cId="3174250615" sldId="264"/>
            <ac:picMk id="6" creationId="{BF6764D9-55CB-45AD-B3A0-0C75AFC4FEC9}"/>
          </ac:picMkLst>
        </pc:picChg>
        <pc:picChg chg="add del mod">
          <ac:chgData name="Jaton Henri" userId="a7d9e93a-4370-4d93-a434-c1101a6079d0" providerId="ADAL" clId="{7BC93A2A-7BA5-4655-A86A-94CCFD044156}" dt="2021-11-21T15:04:50.845" v="2022" actId="21"/>
          <ac:picMkLst>
            <pc:docMk/>
            <pc:sldMk cId="3174250615" sldId="264"/>
            <ac:picMk id="10" creationId="{73393B40-539A-43C1-B500-F25D320D024C}"/>
          </ac:picMkLst>
        </pc:picChg>
        <pc:picChg chg="add mod">
          <ac:chgData name="Jaton Henri" userId="a7d9e93a-4370-4d93-a434-c1101a6079d0" providerId="ADAL" clId="{7BC93A2A-7BA5-4655-A86A-94CCFD044156}" dt="2021-11-21T14:27:05.960" v="892" actId="1076"/>
          <ac:picMkLst>
            <pc:docMk/>
            <pc:sldMk cId="3174250615" sldId="264"/>
            <ac:picMk id="11" creationId="{95F43610-3AC3-43E6-8324-E1FF5C74ED06}"/>
          </ac:picMkLst>
        </pc:picChg>
        <pc:picChg chg="add mod">
          <ac:chgData name="Jaton Henri" userId="a7d9e93a-4370-4d93-a434-c1101a6079d0" providerId="ADAL" clId="{7BC93A2A-7BA5-4655-A86A-94CCFD044156}" dt="2021-11-21T15:02:12.286" v="2013" actId="1076"/>
          <ac:picMkLst>
            <pc:docMk/>
            <pc:sldMk cId="3174250615" sldId="264"/>
            <ac:picMk id="12" creationId="{892135C0-0B17-4C80-A8EB-669AF89F3191}"/>
          </ac:picMkLst>
        </pc:picChg>
        <pc:picChg chg="add del mod">
          <ac:chgData name="Jaton Henri" userId="a7d9e93a-4370-4d93-a434-c1101a6079d0" providerId="ADAL" clId="{7BC93A2A-7BA5-4655-A86A-94CCFD044156}" dt="2021-11-21T15:02:17.917" v="2014" actId="478"/>
          <ac:picMkLst>
            <pc:docMk/>
            <pc:sldMk cId="3174250615" sldId="264"/>
            <ac:picMk id="16" creationId="{253B0E8E-B963-44D5-9860-586388037490}"/>
          </ac:picMkLst>
        </pc:picChg>
        <pc:picChg chg="add mod">
          <ac:chgData name="Jaton Henri" userId="a7d9e93a-4370-4d93-a434-c1101a6079d0" providerId="ADAL" clId="{7BC93A2A-7BA5-4655-A86A-94CCFD044156}" dt="2021-11-21T15:02:10.379" v="2012" actId="1076"/>
          <ac:picMkLst>
            <pc:docMk/>
            <pc:sldMk cId="3174250615" sldId="264"/>
            <ac:picMk id="17" creationId="{A4F604C9-4F1D-434C-B2FB-B0D2FEEAFF90}"/>
          </ac:picMkLst>
        </pc:picChg>
        <pc:picChg chg="add mod">
          <ac:chgData name="Jaton Henri" userId="a7d9e93a-4370-4d93-a434-c1101a6079d0" providerId="ADAL" clId="{7BC93A2A-7BA5-4655-A86A-94CCFD044156}" dt="2021-11-21T14:27:37.761" v="908" actId="1076"/>
          <ac:picMkLst>
            <pc:docMk/>
            <pc:sldMk cId="3174250615" sldId="264"/>
            <ac:picMk id="23" creationId="{12890876-C62F-4E74-867B-A6C2C9905E72}"/>
          </ac:picMkLst>
        </pc:picChg>
        <pc:picChg chg="add mod">
          <ac:chgData name="Jaton Henri" userId="a7d9e93a-4370-4d93-a434-c1101a6079d0" providerId="ADAL" clId="{7BC93A2A-7BA5-4655-A86A-94CCFD044156}" dt="2021-11-21T15:04:54.694" v="2025" actId="1076"/>
          <ac:picMkLst>
            <pc:docMk/>
            <pc:sldMk cId="3174250615" sldId="264"/>
            <ac:picMk id="24" creationId="{F9238954-7CFA-4CFE-ADCF-A3C72963109E}"/>
          </ac:picMkLst>
        </pc:picChg>
      </pc:sldChg>
      <pc:sldChg chg="addSp delSp modSp mod modAnim modNotesTx">
        <pc:chgData name="Jaton Henri" userId="a7d9e93a-4370-4d93-a434-c1101a6079d0" providerId="ADAL" clId="{7BC93A2A-7BA5-4655-A86A-94CCFD044156}" dt="2021-11-21T15:01:59.295" v="2011" actId="20577"/>
        <pc:sldMkLst>
          <pc:docMk/>
          <pc:sldMk cId="4123634133" sldId="265"/>
        </pc:sldMkLst>
        <pc:spChg chg="add del mod">
          <ac:chgData name="Jaton Henri" userId="a7d9e93a-4370-4d93-a434-c1101a6079d0" providerId="ADAL" clId="{7BC93A2A-7BA5-4655-A86A-94CCFD044156}" dt="2021-11-21T14:18:08.029" v="699" actId="478"/>
          <ac:spMkLst>
            <pc:docMk/>
            <pc:sldMk cId="4123634133" sldId="265"/>
            <ac:spMk id="2" creationId="{B6C6247D-8448-47A1-97D7-725160E80DFE}"/>
          </ac:spMkLst>
        </pc:spChg>
        <pc:spChg chg="add del mod">
          <ac:chgData name="Jaton Henri" userId="a7d9e93a-4370-4d93-a434-c1101a6079d0" providerId="ADAL" clId="{7BC93A2A-7BA5-4655-A86A-94CCFD044156}" dt="2021-11-21T14:21:52.817" v="733" actId="478"/>
          <ac:spMkLst>
            <pc:docMk/>
            <pc:sldMk cId="4123634133" sldId="265"/>
            <ac:spMk id="5" creationId="{EA98D21A-2CF8-4EAC-A998-05DC0A1FC54E}"/>
          </ac:spMkLst>
        </pc:spChg>
        <pc:spChg chg="mod">
          <ac:chgData name="Jaton Henri" userId="a7d9e93a-4370-4d93-a434-c1101a6079d0" providerId="ADAL" clId="{7BC93A2A-7BA5-4655-A86A-94CCFD044156}" dt="2021-11-21T14:21:57.528" v="734"/>
          <ac:spMkLst>
            <pc:docMk/>
            <pc:sldMk cId="4123634133" sldId="265"/>
            <ac:spMk id="11" creationId="{F3CFB1BC-5805-4958-94F1-A407F5585FED}"/>
          </ac:spMkLst>
        </pc:spChg>
        <pc:spChg chg="mod">
          <ac:chgData name="Jaton Henri" userId="a7d9e93a-4370-4d93-a434-c1101a6079d0" providerId="ADAL" clId="{7BC93A2A-7BA5-4655-A86A-94CCFD044156}" dt="2021-11-21T14:22:33.762" v="765" actId="14100"/>
          <ac:spMkLst>
            <pc:docMk/>
            <pc:sldMk cId="4123634133" sldId="265"/>
            <ac:spMk id="12" creationId="{5F29D728-CF90-4291-9CB0-3262912EB22E}"/>
          </ac:spMkLst>
        </pc:spChg>
        <pc:spChg chg="mod">
          <ac:chgData name="Jaton Henri" userId="a7d9e93a-4370-4d93-a434-c1101a6079d0" providerId="ADAL" clId="{7BC93A2A-7BA5-4655-A86A-94CCFD044156}" dt="2021-11-21T14:21:57.528" v="734"/>
          <ac:spMkLst>
            <pc:docMk/>
            <pc:sldMk cId="4123634133" sldId="265"/>
            <ac:spMk id="14" creationId="{F4EECC41-19D3-4277-B8E5-AA11CE75F3F5}"/>
          </ac:spMkLst>
        </pc:spChg>
        <pc:spChg chg="mod">
          <ac:chgData name="Jaton Henri" userId="a7d9e93a-4370-4d93-a434-c1101a6079d0" providerId="ADAL" clId="{7BC93A2A-7BA5-4655-A86A-94CCFD044156}" dt="2021-11-21T14:21:57.528" v="734"/>
          <ac:spMkLst>
            <pc:docMk/>
            <pc:sldMk cId="4123634133" sldId="265"/>
            <ac:spMk id="15" creationId="{5F630E2C-819D-472C-9376-A16DB69A66D1}"/>
          </ac:spMkLst>
        </pc:spChg>
        <pc:spChg chg="add del mod">
          <ac:chgData name="Jaton Henri" userId="a7d9e93a-4370-4d93-a434-c1101a6079d0" providerId="ADAL" clId="{7BC93A2A-7BA5-4655-A86A-94CCFD044156}" dt="2021-11-21T14:22:38.446" v="766" actId="478"/>
          <ac:spMkLst>
            <pc:docMk/>
            <pc:sldMk cId="4123634133" sldId="265"/>
            <ac:spMk id="18" creationId="{E2C3A5CA-63AC-45F1-BB01-32D18EBA899C}"/>
          </ac:spMkLst>
        </pc:spChg>
        <pc:spChg chg="add del mod">
          <ac:chgData name="Jaton Henri" userId="a7d9e93a-4370-4d93-a434-c1101a6079d0" providerId="ADAL" clId="{7BC93A2A-7BA5-4655-A86A-94CCFD044156}" dt="2021-11-21T14:22:38.446" v="766" actId="478"/>
          <ac:spMkLst>
            <pc:docMk/>
            <pc:sldMk cId="4123634133" sldId="265"/>
            <ac:spMk id="19" creationId="{984DFDEA-CA87-41FC-AB4C-0C08D3C8BD21}"/>
          </ac:spMkLst>
        </pc:spChg>
        <pc:spChg chg="add del">
          <ac:chgData name="Jaton Henri" userId="a7d9e93a-4370-4d93-a434-c1101a6079d0" providerId="ADAL" clId="{7BC93A2A-7BA5-4655-A86A-94CCFD044156}" dt="2021-11-20T15:18:27.414" v="590" actId="478"/>
          <ac:spMkLst>
            <pc:docMk/>
            <pc:sldMk cId="4123634133" sldId="265"/>
            <ac:spMk id="20" creationId="{34F763AD-3EDD-4114-8B72-65EF32682A8A}"/>
          </ac:spMkLst>
        </pc:spChg>
        <pc:spChg chg="mod">
          <ac:chgData name="Jaton Henri" userId="a7d9e93a-4370-4d93-a434-c1101a6079d0" providerId="ADAL" clId="{7BC93A2A-7BA5-4655-A86A-94CCFD044156}" dt="2021-11-20T15:53:30.420" v="694" actId="313"/>
          <ac:spMkLst>
            <pc:docMk/>
            <pc:sldMk cId="4123634133" sldId="265"/>
            <ac:spMk id="22" creationId="{5BA1518F-C657-463C-85A5-434E585C5762}"/>
          </ac:spMkLst>
        </pc:spChg>
        <pc:spChg chg="mod">
          <ac:chgData name="Jaton Henri" userId="a7d9e93a-4370-4d93-a434-c1101a6079d0" providerId="ADAL" clId="{7BC93A2A-7BA5-4655-A86A-94CCFD044156}" dt="2021-11-21T14:22:40.182" v="768"/>
          <ac:spMkLst>
            <pc:docMk/>
            <pc:sldMk cId="4123634133" sldId="265"/>
            <ac:spMk id="24" creationId="{4A10DF6A-2D14-403E-A804-7DEE3A0D5013}"/>
          </ac:spMkLst>
        </pc:spChg>
        <pc:spChg chg="mod">
          <ac:chgData name="Jaton Henri" userId="a7d9e93a-4370-4d93-a434-c1101a6079d0" providerId="ADAL" clId="{7BC93A2A-7BA5-4655-A86A-94CCFD044156}" dt="2021-11-21T14:23:08.845" v="809" actId="404"/>
          <ac:spMkLst>
            <pc:docMk/>
            <pc:sldMk cId="4123634133" sldId="265"/>
            <ac:spMk id="25" creationId="{48C139D5-A1EA-440D-AB68-B1930DE7C111}"/>
          </ac:spMkLst>
        </pc:spChg>
        <pc:spChg chg="mod">
          <ac:chgData name="Jaton Henri" userId="a7d9e93a-4370-4d93-a434-c1101a6079d0" providerId="ADAL" clId="{7BC93A2A-7BA5-4655-A86A-94CCFD044156}" dt="2021-11-21T14:23:13.671" v="810"/>
          <ac:spMkLst>
            <pc:docMk/>
            <pc:sldMk cId="4123634133" sldId="265"/>
            <ac:spMk id="28" creationId="{EBB53320-A027-4899-B043-4CB8D70988C5}"/>
          </ac:spMkLst>
        </pc:spChg>
        <pc:spChg chg="mod">
          <ac:chgData name="Jaton Henri" userId="a7d9e93a-4370-4d93-a434-c1101a6079d0" providerId="ADAL" clId="{7BC93A2A-7BA5-4655-A86A-94CCFD044156}" dt="2021-11-21T14:23:29.895" v="825" actId="20577"/>
          <ac:spMkLst>
            <pc:docMk/>
            <pc:sldMk cId="4123634133" sldId="265"/>
            <ac:spMk id="29" creationId="{40AD211C-054E-417C-81BB-BEF3014D5AA3}"/>
          </ac:spMkLst>
        </pc:spChg>
        <pc:grpChg chg="add mod">
          <ac:chgData name="Jaton Henri" userId="a7d9e93a-4370-4d93-a434-c1101a6079d0" providerId="ADAL" clId="{7BC93A2A-7BA5-4655-A86A-94CCFD044156}" dt="2021-11-21T14:22:03.621" v="743" actId="14100"/>
          <ac:grpSpMkLst>
            <pc:docMk/>
            <pc:sldMk cId="4123634133" sldId="265"/>
            <ac:grpSpMk id="10" creationId="{BA153C4D-2259-4F87-813E-3E98872E3413}"/>
          </ac:grpSpMkLst>
        </pc:grpChg>
        <pc:grpChg chg="add del mod">
          <ac:chgData name="Jaton Henri" userId="a7d9e93a-4370-4d93-a434-c1101a6079d0" providerId="ADAL" clId="{7BC93A2A-7BA5-4655-A86A-94CCFD044156}" dt="2021-11-21T14:22:39.295" v="767" actId="478"/>
          <ac:grpSpMkLst>
            <pc:docMk/>
            <pc:sldMk cId="4123634133" sldId="265"/>
            <ac:grpSpMk id="13" creationId="{12BEF06E-5EA9-455B-A70D-9CD6BDEBC805}"/>
          </ac:grpSpMkLst>
        </pc:grpChg>
        <pc:grpChg chg="del">
          <ac:chgData name="Jaton Henri" userId="a7d9e93a-4370-4d93-a434-c1101a6079d0" providerId="ADAL" clId="{7BC93A2A-7BA5-4655-A86A-94CCFD044156}" dt="2021-11-20T15:18:23.516" v="588" actId="478"/>
          <ac:grpSpMkLst>
            <pc:docMk/>
            <pc:sldMk cId="4123634133" sldId="265"/>
            <ac:grpSpMk id="18" creationId="{66C2E3FB-DAB9-484B-B272-0D606FE3DD1E}"/>
          </ac:grpSpMkLst>
        </pc:grpChg>
        <pc:grpChg chg="add del">
          <ac:chgData name="Jaton Henri" userId="a7d9e93a-4370-4d93-a434-c1101a6079d0" providerId="ADAL" clId="{7BC93A2A-7BA5-4655-A86A-94CCFD044156}" dt="2021-11-20T15:18:30.420" v="591" actId="478"/>
          <ac:grpSpMkLst>
            <pc:docMk/>
            <pc:sldMk cId="4123634133" sldId="265"/>
            <ac:grpSpMk id="19" creationId="{6DD97EB2-FCBB-4BF0-9878-5CFBD27D93F5}"/>
          </ac:grpSpMkLst>
        </pc:grpChg>
        <pc:grpChg chg="add mod">
          <ac:chgData name="Jaton Henri" userId="a7d9e93a-4370-4d93-a434-c1101a6079d0" providerId="ADAL" clId="{7BC93A2A-7BA5-4655-A86A-94CCFD044156}" dt="2021-11-21T14:22:42.062" v="769" actId="1076"/>
          <ac:grpSpMkLst>
            <pc:docMk/>
            <pc:sldMk cId="4123634133" sldId="265"/>
            <ac:grpSpMk id="23" creationId="{4CE717D2-6FBE-4F41-AD2C-845EA93B9648}"/>
          </ac:grpSpMkLst>
        </pc:grpChg>
        <pc:grpChg chg="add mod">
          <ac:chgData name="Jaton Henri" userId="a7d9e93a-4370-4d93-a434-c1101a6079d0" providerId="ADAL" clId="{7BC93A2A-7BA5-4655-A86A-94CCFD044156}" dt="2021-11-21T14:25:11.645" v="835" actId="1076"/>
          <ac:grpSpMkLst>
            <pc:docMk/>
            <pc:sldMk cId="4123634133" sldId="265"/>
            <ac:grpSpMk id="27" creationId="{79535A1B-59F7-4A70-83E9-D6F2888BCFB9}"/>
          </ac:grpSpMkLst>
        </pc:grpChg>
        <pc:picChg chg="add mod">
          <ac:chgData name="Jaton Henri" userId="a7d9e93a-4370-4d93-a434-c1101a6079d0" providerId="ADAL" clId="{7BC93A2A-7BA5-4655-A86A-94CCFD044156}" dt="2021-11-21T14:25:16.529" v="837" actId="1076"/>
          <ac:picMkLst>
            <pc:docMk/>
            <pc:sldMk cId="4123634133" sldId="265"/>
            <ac:picMk id="4" creationId="{D4C7383B-5ABD-494D-916F-1BA76CA47406}"/>
          </ac:picMkLst>
        </pc:picChg>
        <pc:picChg chg="add del mod">
          <ac:chgData name="Jaton Henri" userId="a7d9e93a-4370-4d93-a434-c1101a6079d0" providerId="ADAL" clId="{7BC93A2A-7BA5-4655-A86A-94CCFD044156}" dt="2021-11-21T14:24:57.946" v="832" actId="21"/>
          <ac:picMkLst>
            <pc:docMk/>
            <pc:sldMk cId="4123634133" sldId="265"/>
            <ac:picMk id="7" creationId="{6172503B-0B4A-478F-A622-7AE037E752E9}"/>
          </ac:picMkLst>
        </pc:picChg>
        <pc:picChg chg="add del mod">
          <ac:chgData name="Jaton Henri" userId="a7d9e93a-4370-4d93-a434-c1101a6079d0" providerId="ADAL" clId="{7BC93A2A-7BA5-4655-A86A-94CCFD044156}" dt="2021-11-21T14:24:53.095" v="830" actId="21"/>
          <ac:picMkLst>
            <pc:docMk/>
            <pc:sldMk cId="4123634133" sldId="265"/>
            <ac:picMk id="9" creationId="{A6810FA4-BB97-43FE-B405-4A9BA9D339B2}"/>
          </ac:picMkLst>
        </pc:picChg>
        <pc:picChg chg="add del mod">
          <ac:chgData name="Jaton Henri" userId="a7d9e93a-4370-4d93-a434-c1101a6079d0" providerId="ADAL" clId="{7BC93A2A-7BA5-4655-A86A-94CCFD044156}" dt="2021-11-21T14:22:39.295" v="767" actId="478"/>
          <ac:picMkLst>
            <pc:docMk/>
            <pc:sldMk cId="4123634133" sldId="265"/>
            <ac:picMk id="16" creationId="{1CA75EE7-AEB7-4856-B01C-F16FDCFC8CAE}"/>
          </ac:picMkLst>
        </pc:picChg>
        <pc:picChg chg="add mod">
          <ac:chgData name="Jaton Henri" userId="a7d9e93a-4370-4d93-a434-c1101a6079d0" providerId="ADAL" clId="{7BC93A2A-7BA5-4655-A86A-94CCFD044156}" dt="2021-11-21T14:25:06.777" v="834" actId="207"/>
          <ac:picMkLst>
            <pc:docMk/>
            <pc:sldMk cId="4123634133" sldId="265"/>
            <ac:picMk id="17" creationId="{17221B45-6BA3-444E-A571-5AB984E606E6}"/>
          </ac:picMkLst>
        </pc:picChg>
        <pc:picChg chg="add del mod">
          <ac:chgData name="Jaton Henri" userId="a7d9e93a-4370-4d93-a434-c1101a6079d0" providerId="ADAL" clId="{7BC93A2A-7BA5-4655-A86A-94CCFD044156}" dt="2021-11-21T14:22:38.446" v="766" actId="478"/>
          <ac:picMkLst>
            <pc:docMk/>
            <pc:sldMk cId="4123634133" sldId="265"/>
            <ac:picMk id="21" creationId="{65A94880-B218-46F5-AD35-3A16EAF93B46}"/>
          </ac:picMkLst>
        </pc:picChg>
        <pc:picChg chg="add mod">
          <ac:chgData name="Jaton Henri" userId="a7d9e93a-4370-4d93-a434-c1101a6079d0" providerId="ADAL" clId="{7BC93A2A-7BA5-4655-A86A-94CCFD044156}" dt="2021-11-21T14:25:06.777" v="834" actId="207"/>
          <ac:picMkLst>
            <pc:docMk/>
            <pc:sldMk cId="4123634133" sldId="265"/>
            <ac:picMk id="26" creationId="{67875967-AB65-464A-B2C0-FFD82C0019F0}"/>
          </ac:picMkLst>
        </pc:picChg>
        <pc:picChg chg="add mod">
          <ac:chgData name="Jaton Henri" userId="a7d9e93a-4370-4d93-a434-c1101a6079d0" providerId="ADAL" clId="{7BC93A2A-7BA5-4655-A86A-94CCFD044156}" dt="2021-11-21T14:25:11.645" v="835" actId="1076"/>
          <ac:picMkLst>
            <pc:docMk/>
            <pc:sldMk cId="4123634133" sldId="265"/>
            <ac:picMk id="31" creationId="{D1253F08-02A3-4EEE-AC1A-65D9151D1EF6}"/>
          </ac:picMkLst>
        </pc:picChg>
        <pc:picChg chg="add del mod">
          <ac:chgData name="Jaton Henri" userId="a7d9e93a-4370-4d93-a434-c1101a6079d0" providerId="ADAL" clId="{7BC93A2A-7BA5-4655-A86A-94CCFD044156}" dt="2021-11-21T14:24:47.197" v="828" actId="21"/>
          <ac:picMkLst>
            <pc:docMk/>
            <pc:sldMk cId="4123634133" sldId="265"/>
            <ac:picMk id="34" creationId="{65AF4001-D447-4AE0-86C6-1BF3B8F3F46A}"/>
          </ac:picMkLst>
        </pc:picChg>
        <pc:picChg chg="del">
          <ac:chgData name="Jaton Henri" userId="a7d9e93a-4370-4d93-a434-c1101a6079d0" providerId="ADAL" clId="{7BC93A2A-7BA5-4655-A86A-94CCFD044156}" dt="2021-11-20T15:18:23.516" v="588" actId="478"/>
          <ac:picMkLst>
            <pc:docMk/>
            <pc:sldMk cId="4123634133" sldId="265"/>
            <ac:picMk id="63" creationId="{61173AD3-04FF-4AD9-862A-AA44C52A3EE9}"/>
          </ac:picMkLst>
        </pc:picChg>
        <pc:picChg chg="del">
          <ac:chgData name="Jaton Henri" userId="a7d9e93a-4370-4d93-a434-c1101a6079d0" providerId="ADAL" clId="{7BC93A2A-7BA5-4655-A86A-94CCFD044156}" dt="2021-11-20T15:18:23.516" v="588" actId="478"/>
          <ac:picMkLst>
            <pc:docMk/>
            <pc:sldMk cId="4123634133" sldId="265"/>
            <ac:picMk id="65" creationId="{B49339E4-8E3F-40D4-B4DE-47E8D09E28FA}"/>
          </ac:picMkLst>
        </pc:picChg>
        <pc:picChg chg="del">
          <ac:chgData name="Jaton Henri" userId="a7d9e93a-4370-4d93-a434-c1101a6079d0" providerId="ADAL" clId="{7BC93A2A-7BA5-4655-A86A-94CCFD044156}" dt="2021-11-20T15:18:23.516" v="588" actId="478"/>
          <ac:picMkLst>
            <pc:docMk/>
            <pc:sldMk cId="4123634133" sldId="265"/>
            <ac:picMk id="69" creationId="{8EC40AB6-0334-430B-8814-5FCDA6DECC9F}"/>
          </ac:picMkLst>
        </pc:picChg>
      </pc:sldChg>
      <pc:sldChg chg="modSp del mod">
        <pc:chgData name="Jaton Henri" userId="a7d9e93a-4370-4d93-a434-c1101a6079d0" providerId="ADAL" clId="{7BC93A2A-7BA5-4655-A86A-94CCFD044156}" dt="2021-11-20T15:01:23.384" v="388" actId="47"/>
        <pc:sldMkLst>
          <pc:docMk/>
          <pc:sldMk cId="1210285221" sldId="266"/>
        </pc:sldMkLst>
        <pc:spChg chg="mod">
          <ac:chgData name="Jaton Henri" userId="a7d9e93a-4370-4d93-a434-c1101a6079d0" providerId="ADAL" clId="{7BC93A2A-7BA5-4655-A86A-94CCFD044156}" dt="2021-11-20T14:37:00.400" v="156" actId="1076"/>
          <ac:spMkLst>
            <pc:docMk/>
            <pc:sldMk cId="1210285221" sldId="266"/>
            <ac:spMk id="20" creationId="{34F763AD-3EDD-4114-8B72-65EF32682A8A}"/>
          </ac:spMkLst>
        </pc:spChg>
      </pc:sldChg>
      <pc:sldChg chg="del">
        <pc:chgData name="Jaton Henri" userId="a7d9e93a-4370-4d93-a434-c1101a6079d0" providerId="ADAL" clId="{7BC93A2A-7BA5-4655-A86A-94CCFD044156}" dt="2021-11-20T15:20:25.026" v="653" actId="47"/>
        <pc:sldMkLst>
          <pc:docMk/>
          <pc:sldMk cId="1909664460" sldId="270"/>
        </pc:sldMkLst>
      </pc:sldChg>
      <pc:sldChg chg="delSp modSp del mod delAnim modAnim">
        <pc:chgData name="Jaton Henri" userId="a7d9e93a-4370-4d93-a434-c1101a6079d0" providerId="ADAL" clId="{7BC93A2A-7BA5-4655-A86A-94CCFD044156}" dt="2021-11-20T15:07:38.627" v="537" actId="47"/>
        <pc:sldMkLst>
          <pc:docMk/>
          <pc:sldMk cId="531197395" sldId="271"/>
        </pc:sldMkLst>
        <pc:picChg chg="del mod">
          <ac:chgData name="Jaton Henri" userId="a7d9e93a-4370-4d93-a434-c1101a6079d0" providerId="ADAL" clId="{7BC93A2A-7BA5-4655-A86A-94CCFD044156}" dt="2021-11-20T15:07:35.325" v="536" actId="21"/>
          <ac:picMkLst>
            <pc:docMk/>
            <pc:sldMk cId="531197395" sldId="271"/>
            <ac:picMk id="4" creationId="{0EA03BDE-8FD8-4B75-A9AC-81EBB19D4AF1}"/>
          </ac:picMkLst>
        </pc:picChg>
      </pc:sldChg>
      <pc:sldChg chg="addSp delSp modSp add mod delAnim modAnim">
        <pc:chgData name="Jaton Henri" userId="a7d9e93a-4370-4d93-a434-c1101a6079d0" providerId="ADAL" clId="{7BC93A2A-7BA5-4655-A86A-94CCFD044156}" dt="2021-11-20T15:17:55.225" v="587" actId="1076"/>
        <pc:sldMkLst>
          <pc:docMk/>
          <pc:sldMk cId="2080216210" sldId="272"/>
        </pc:sldMkLst>
        <pc:spChg chg="mod">
          <ac:chgData name="Jaton Henri" userId="a7d9e93a-4370-4d93-a434-c1101a6079d0" providerId="ADAL" clId="{7BC93A2A-7BA5-4655-A86A-94CCFD044156}" dt="2021-11-20T15:07:30.163" v="535" actId="20577"/>
          <ac:spMkLst>
            <pc:docMk/>
            <pc:sldMk cId="2080216210" sldId="272"/>
            <ac:spMk id="22" creationId="{5BA1518F-C657-463C-85A5-434E585C5762}"/>
          </ac:spMkLst>
        </pc:spChg>
        <pc:spChg chg="del">
          <ac:chgData name="Jaton Henri" userId="a7d9e93a-4370-4d93-a434-c1101a6079d0" providerId="ADAL" clId="{7BC93A2A-7BA5-4655-A86A-94CCFD044156}" dt="2021-11-20T15:07:22.446" v="501" actId="478"/>
          <ac:spMkLst>
            <pc:docMk/>
            <pc:sldMk cId="2080216210" sldId="272"/>
            <ac:spMk id="26" creationId="{A52E04DA-29B9-42BB-9E27-D0C0E3D66564}"/>
          </ac:spMkLst>
        </pc:spChg>
        <pc:spChg chg="del">
          <ac:chgData name="Jaton Henri" userId="a7d9e93a-4370-4d93-a434-c1101a6079d0" providerId="ADAL" clId="{7BC93A2A-7BA5-4655-A86A-94CCFD044156}" dt="2021-11-20T15:07:17.466" v="500" actId="478"/>
          <ac:spMkLst>
            <pc:docMk/>
            <pc:sldMk cId="2080216210" sldId="272"/>
            <ac:spMk id="52" creationId="{DF23E0B9-9199-40C6-B2BA-EB7850E24418}"/>
          </ac:spMkLst>
        </pc:spChg>
        <pc:spChg chg="del">
          <ac:chgData name="Jaton Henri" userId="a7d9e93a-4370-4d93-a434-c1101a6079d0" providerId="ADAL" clId="{7BC93A2A-7BA5-4655-A86A-94CCFD044156}" dt="2021-11-20T15:07:17.466" v="500" actId="478"/>
          <ac:spMkLst>
            <pc:docMk/>
            <pc:sldMk cId="2080216210" sldId="272"/>
            <ac:spMk id="53" creationId="{399706D3-777E-41C0-9949-31AC7D8D172E}"/>
          </ac:spMkLst>
        </pc:spChg>
        <pc:spChg chg="del">
          <ac:chgData name="Jaton Henri" userId="a7d9e93a-4370-4d93-a434-c1101a6079d0" providerId="ADAL" clId="{7BC93A2A-7BA5-4655-A86A-94CCFD044156}" dt="2021-11-20T15:07:17.466" v="500" actId="478"/>
          <ac:spMkLst>
            <pc:docMk/>
            <pc:sldMk cId="2080216210" sldId="272"/>
            <ac:spMk id="55" creationId="{A1FBB964-433F-4320-9CD2-C9F61874CA04}"/>
          </ac:spMkLst>
        </pc:spChg>
        <pc:grpChg chg="del">
          <ac:chgData name="Jaton Henri" userId="a7d9e93a-4370-4d93-a434-c1101a6079d0" providerId="ADAL" clId="{7BC93A2A-7BA5-4655-A86A-94CCFD044156}" dt="2021-11-20T15:07:17.466" v="500" actId="478"/>
          <ac:grpSpMkLst>
            <pc:docMk/>
            <pc:sldMk cId="2080216210" sldId="272"/>
            <ac:grpSpMk id="31" creationId="{80AC9951-BB41-462E-8F48-D9C46D755F3B}"/>
          </ac:grpSpMkLst>
        </pc:grpChg>
        <pc:grpChg chg="del">
          <ac:chgData name="Jaton Henri" userId="a7d9e93a-4370-4d93-a434-c1101a6079d0" providerId="ADAL" clId="{7BC93A2A-7BA5-4655-A86A-94CCFD044156}" dt="2021-11-20T15:07:17.466" v="500" actId="478"/>
          <ac:grpSpMkLst>
            <pc:docMk/>
            <pc:sldMk cId="2080216210" sldId="272"/>
            <ac:grpSpMk id="42" creationId="{13A8CE1E-B61A-4A76-A8E3-036CA6302D2B}"/>
          </ac:grpSpMkLst>
        </pc:grpChg>
        <pc:picChg chg="add del mod">
          <ac:chgData name="Jaton Henri" userId="a7d9e93a-4370-4d93-a434-c1101a6079d0" providerId="ADAL" clId="{7BC93A2A-7BA5-4655-A86A-94CCFD044156}" dt="2021-11-20T15:15:18.843" v="563" actId="21"/>
          <ac:picMkLst>
            <pc:docMk/>
            <pc:sldMk cId="2080216210" sldId="272"/>
            <ac:picMk id="2" creationId="{3B834B96-3DF1-4312-9A8A-477EBE6FCBE8}"/>
          </ac:picMkLst>
        </pc:picChg>
        <pc:picChg chg="add mod">
          <ac:chgData name="Jaton Henri" userId="a7d9e93a-4370-4d93-a434-c1101a6079d0" providerId="ADAL" clId="{7BC93A2A-7BA5-4655-A86A-94CCFD044156}" dt="2021-11-20T15:17:55.225" v="587" actId="1076"/>
          <ac:picMkLst>
            <pc:docMk/>
            <pc:sldMk cId="2080216210" sldId="272"/>
            <ac:picMk id="3" creationId="{6E901ED1-B17D-47A5-A85E-3BC70603AE1E}"/>
          </ac:picMkLst>
        </pc:picChg>
        <pc:picChg chg="add del mod ord">
          <ac:chgData name="Jaton Henri" userId="a7d9e93a-4370-4d93-a434-c1101a6079d0" providerId="ADAL" clId="{7BC93A2A-7BA5-4655-A86A-94CCFD044156}" dt="2021-11-20T15:15:33.595" v="568" actId="478"/>
          <ac:picMkLst>
            <pc:docMk/>
            <pc:sldMk cId="2080216210" sldId="272"/>
            <ac:picMk id="19" creationId="{78BF883F-ADA7-47C7-9E20-DF15B2B69F9B}"/>
          </ac:picMkLst>
        </pc:picChg>
        <pc:picChg chg="add del mod">
          <ac:chgData name="Jaton Henri" userId="a7d9e93a-4370-4d93-a434-c1101a6079d0" providerId="ADAL" clId="{7BC93A2A-7BA5-4655-A86A-94CCFD044156}" dt="2021-11-20T15:08:10.456" v="544" actId="478"/>
          <ac:picMkLst>
            <pc:docMk/>
            <pc:sldMk cId="2080216210" sldId="272"/>
            <ac:picMk id="21" creationId="{3095805E-658E-41A6-8AEB-8117DA780D1E}"/>
          </ac:picMkLst>
        </pc:picChg>
        <pc:picChg chg="add mod modCrop">
          <ac:chgData name="Jaton Henri" userId="a7d9e93a-4370-4d93-a434-c1101a6079d0" providerId="ADAL" clId="{7BC93A2A-7BA5-4655-A86A-94CCFD044156}" dt="2021-11-20T15:09:49.209" v="550" actId="1076"/>
          <ac:picMkLst>
            <pc:docMk/>
            <pc:sldMk cId="2080216210" sldId="272"/>
            <ac:picMk id="23" creationId="{F8F6AF56-F7DC-447E-9B0F-989EB0E78E0E}"/>
          </ac:picMkLst>
        </pc:picChg>
        <pc:picChg chg="del">
          <ac:chgData name="Jaton Henri" userId="a7d9e93a-4370-4d93-a434-c1101a6079d0" providerId="ADAL" clId="{7BC93A2A-7BA5-4655-A86A-94CCFD044156}" dt="2021-11-20T15:07:17.466" v="500" actId="478"/>
          <ac:picMkLst>
            <pc:docMk/>
            <pc:sldMk cId="2080216210" sldId="272"/>
            <ac:picMk id="25" creationId="{CF28B605-3FCB-4F05-A881-70240E061F49}"/>
          </ac:picMkLst>
        </pc:picChg>
        <pc:picChg chg="del">
          <ac:chgData name="Jaton Henri" userId="a7d9e93a-4370-4d93-a434-c1101a6079d0" providerId="ADAL" clId="{7BC93A2A-7BA5-4655-A86A-94CCFD044156}" dt="2021-11-20T15:07:17.466" v="500" actId="478"/>
          <ac:picMkLst>
            <pc:docMk/>
            <pc:sldMk cId="2080216210" sldId="272"/>
            <ac:picMk id="28" creationId="{F9A4A401-D208-4E4B-98A0-C1715E36E8AD}"/>
          </ac:picMkLst>
        </pc:picChg>
        <pc:picChg chg="del">
          <ac:chgData name="Jaton Henri" userId="a7d9e93a-4370-4d93-a434-c1101a6079d0" providerId="ADAL" clId="{7BC93A2A-7BA5-4655-A86A-94CCFD044156}" dt="2021-11-20T15:07:17.466" v="500" actId="478"/>
          <ac:picMkLst>
            <pc:docMk/>
            <pc:sldMk cId="2080216210" sldId="272"/>
            <ac:picMk id="54" creationId="{829A4B4A-98A8-4BAA-82FA-4804979EBC5B}"/>
          </ac:picMkLst>
        </pc:picChg>
      </pc:sldChg>
      <pc:sldChg chg="addSp delSp modSp add del mod modAnim">
        <pc:chgData name="Jaton Henri" userId="a7d9e93a-4370-4d93-a434-c1101a6079d0" providerId="ADAL" clId="{7BC93A2A-7BA5-4655-A86A-94CCFD044156}" dt="2021-11-20T14:35:55.229" v="92"/>
        <pc:sldMkLst>
          <pc:docMk/>
          <pc:sldMk cId="2391101510" sldId="272"/>
        </pc:sldMkLst>
        <pc:spChg chg="add del">
          <ac:chgData name="Jaton Henri" userId="a7d9e93a-4370-4d93-a434-c1101a6079d0" providerId="ADAL" clId="{7BC93A2A-7BA5-4655-A86A-94CCFD044156}" dt="2021-11-20T14:35:32.045" v="80" actId="478"/>
          <ac:spMkLst>
            <pc:docMk/>
            <pc:sldMk cId="2391101510" sldId="272"/>
            <ac:spMk id="20" creationId="{34F763AD-3EDD-4114-8B72-65EF32682A8A}"/>
          </ac:spMkLst>
        </pc:spChg>
        <pc:spChg chg="mod">
          <ac:chgData name="Jaton Henri" userId="a7d9e93a-4370-4d93-a434-c1101a6079d0" providerId="ADAL" clId="{7BC93A2A-7BA5-4655-A86A-94CCFD044156}" dt="2021-11-20T14:35:55.059" v="91" actId="20577"/>
          <ac:spMkLst>
            <pc:docMk/>
            <pc:sldMk cId="2391101510" sldId="272"/>
            <ac:spMk id="22" creationId="{5BA1518F-C657-463C-85A5-434E585C5762}"/>
          </ac:spMkLst>
        </pc:spChg>
        <pc:grpChg chg="add del">
          <ac:chgData name="Jaton Henri" userId="a7d9e93a-4370-4d93-a434-c1101a6079d0" providerId="ADAL" clId="{7BC93A2A-7BA5-4655-A86A-94CCFD044156}" dt="2021-11-20T14:35:54.591" v="88" actId="478"/>
          <ac:grpSpMkLst>
            <pc:docMk/>
            <pc:sldMk cId="2391101510" sldId="272"/>
            <ac:grpSpMk id="18" creationId="{66C2E3FB-DAB9-484B-B272-0D606FE3DD1E}"/>
          </ac:grpSpMkLst>
        </pc:grpChg>
        <pc:grpChg chg="add del">
          <ac:chgData name="Jaton Henri" userId="a7d9e93a-4370-4d93-a434-c1101a6079d0" providerId="ADAL" clId="{7BC93A2A-7BA5-4655-A86A-94CCFD044156}" dt="2021-11-20T14:35:54.591" v="88" actId="478"/>
          <ac:grpSpMkLst>
            <pc:docMk/>
            <pc:sldMk cId="2391101510" sldId="272"/>
            <ac:grpSpMk id="19" creationId="{6DD97EB2-FCBB-4BF0-9878-5CFBD27D93F5}"/>
          </ac:grpSpMkLst>
        </pc:grpChg>
        <pc:grpChg chg="mod">
          <ac:chgData name="Jaton Henri" userId="a7d9e93a-4370-4d93-a434-c1101a6079d0" providerId="ADAL" clId="{7BC93A2A-7BA5-4655-A86A-94CCFD044156}" dt="2021-11-20T14:35:31.809" v="79" actId="1076"/>
          <ac:grpSpMkLst>
            <pc:docMk/>
            <pc:sldMk cId="2391101510" sldId="272"/>
            <ac:grpSpMk id="33" creationId="{3CD9E493-1AB7-4FBF-BD5B-D879ACAEECC9}"/>
          </ac:grpSpMkLst>
        </pc:grpChg>
        <pc:picChg chg="add del">
          <ac:chgData name="Jaton Henri" userId="a7d9e93a-4370-4d93-a434-c1101a6079d0" providerId="ADAL" clId="{7BC93A2A-7BA5-4655-A86A-94CCFD044156}" dt="2021-11-20T14:35:54.591" v="88" actId="478"/>
          <ac:picMkLst>
            <pc:docMk/>
            <pc:sldMk cId="2391101510" sldId="272"/>
            <ac:picMk id="63" creationId="{61173AD3-04FF-4AD9-862A-AA44C52A3EE9}"/>
          </ac:picMkLst>
        </pc:picChg>
        <pc:picChg chg="add del">
          <ac:chgData name="Jaton Henri" userId="a7d9e93a-4370-4d93-a434-c1101a6079d0" providerId="ADAL" clId="{7BC93A2A-7BA5-4655-A86A-94CCFD044156}" dt="2021-11-20T14:35:54.591" v="88" actId="478"/>
          <ac:picMkLst>
            <pc:docMk/>
            <pc:sldMk cId="2391101510" sldId="272"/>
            <ac:picMk id="65" creationId="{B49339E4-8E3F-40D4-B4DE-47E8D09E28FA}"/>
          </ac:picMkLst>
        </pc:picChg>
        <pc:picChg chg="add del">
          <ac:chgData name="Jaton Henri" userId="a7d9e93a-4370-4d93-a434-c1101a6079d0" providerId="ADAL" clId="{7BC93A2A-7BA5-4655-A86A-94CCFD044156}" dt="2021-11-20T14:35:54.591" v="88" actId="478"/>
          <ac:picMkLst>
            <pc:docMk/>
            <pc:sldMk cId="2391101510" sldId="272"/>
            <ac:picMk id="69" creationId="{8EC40AB6-0334-430B-8814-5FCDA6DECC9F}"/>
          </ac:picMkLst>
        </pc:picChg>
      </pc:sldChg>
      <pc:sldChg chg="addSp delSp modSp add mod">
        <pc:chgData name="Jaton Henri" userId="a7d9e93a-4370-4d93-a434-c1101a6079d0" providerId="ADAL" clId="{7BC93A2A-7BA5-4655-A86A-94CCFD044156}" dt="2021-11-21T15:13:34.695" v="2080" actId="14826"/>
        <pc:sldMkLst>
          <pc:docMk/>
          <pc:sldMk cId="1407883941" sldId="273"/>
        </pc:sldMkLst>
        <pc:spChg chg="mod">
          <ac:chgData name="Jaton Henri" userId="a7d9e93a-4370-4d93-a434-c1101a6079d0" providerId="ADAL" clId="{7BC93A2A-7BA5-4655-A86A-94CCFD044156}" dt="2021-11-21T14:38:45.779" v="1198"/>
          <ac:spMkLst>
            <pc:docMk/>
            <pc:sldMk cId="1407883941" sldId="273"/>
            <ac:spMk id="8" creationId="{6BBAF17C-BA6C-4AB1-930D-F4D1F3B78B1A}"/>
          </ac:spMkLst>
        </pc:spChg>
        <pc:spChg chg="mod">
          <ac:chgData name="Jaton Henri" userId="a7d9e93a-4370-4d93-a434-c1101a6079d0" providerId="ADAL" clId="{7BC93A2A-7BA5-4655-A86A-94CCFD044156}" dt="2021-11-21T15:10:07.318" v="2047" actId="313"/>
          <ac:spMkLst>
            <pc:docMk/>
            <pc:sldMk cId="1407883941" sldId="273"/>
            <ac:spMk id="9" creationId="{4249D6ED-E042-4266-A04E-5617EC3E7296}"/>
          </ac:spMkLst>
        </pc:spChg>
        <pc:spChg chg="mod">
          <ac:chgData name="Jaton Henri" userId="a7d9e93a-4370-4d93-a434-c1101a6079d0" providerId="ADAL" clId="{7BC93A2A-7BA5-4655-A86A-94CCFD044156}" dt="2021-11-21T14:39:13.419" v="1260"/>
          <ac:spMkLst>
            <pc:docMk/>
            <pc:sldMk cId="1407883941" sldId="273"/>
            <ac:spMk id="11" creationId="{DE0FA660-7C85-4A1D-A65A-3C74677A7BB0}"/>
          </ac:spMkLst>
        </pc:spChg>
        <pc:spChg chg="mod">
          <ac:chgData name="Jaton Henri" userId="a7d9e93a-4370-4d93-a434-c1101a6079d0" providerId="ADAL" clId="{7BC93A2A-7BA5-4655-A86A-94CCFD044156}" dt="2021-11-21T14:42:04.212" v="1519" actId="1076"/>
          <ac:spMkLst>
            <pc:docMk/>
            <pc:sldMk cId="1407883941" sldId="273"/>
            <ac:spMk id="12" creationId="{815CB888-1A74-4E24-8A90-5F73FC6A4E5C}"/>
          </ac:spMkLst>
        </pc:spChg>
        <pc:spChg chg="mod">
          <ac:chgData name="Jaton Henri" userId="a7d9e93a-4370-4d93-a434-c1101a6079d0" providerId="ADAL" clId="{7BC93A2A-7BA5-4655-A86A-94CCFD044156}" dt="2021-11-21T14:40:04.329" v="1351"/>
          <ac:spMkLst>
            <pc:docMk/>
            <pc:sldMk cId="1407883941" sldId="273"/>
            <ac:spMk id="14" creationId="{1076ED8F-5E30-47FC-83CE-5C8A0F542FB0}"/>
          </ac:spMkLst>
        </pc:spChg>
        <pc:spChg chg="mod">
          <ac:chgData name="Jaton Henri" userId="a7d9e93a-4370-4d93-a434-c1101a6079d0" providerId="ADAL" clId="{7BC93A2A-7BA5-4655-A86A-94CCFD044156}" dt="2021-11-21T14:40:04.329" v="1351"/>
          <ac:spMkLst>
            <pc:docMk/>
            <pc:sldMk cId="1407883941" sldId="273"/>
            <ac:spMk id="15" creationId="{EF08C6D5-8B84-442D-86EB-B52CA1A6B9D6}"/>
          </ac:spMkLst>
        </pc:spChg>
        <pc:spChg chg="mod">
          <ac:chgData name="Jaton Henri" userId="a7d9e93a-4370-4d93-a434-c1101a6079d0" providerId="ADAL" clId="{7BC93A2A-7BA5-4655-A86A-94CCFD044156}" dt="2021-11-21T14:40:34.212" v="1369"/>
          <ac:spMkLst>
            <pc:docMk/>
            <pc:sldMk cId="1407883941" sldId="273"/>
            <ac:spMk id="17" creationId="{C4B66C80-C196-4264-B263-295A12F2C222}"/>
          </ac:spMkLst>
        </pc:spChg>
        <pc:spChg chg="mod">
          <ac:chgData name="Jaton Henri" userId="a7d9e93a-4370-4d93-a434-c1101a6079d0" providerId="ADAL" clId="{7BC93A2A-7BA5-4655-A86A-94CCFD044156}" dt="2021-11-21T14:41:26.145" v="1481" actId="20577"/>
          <ac:spMkLst>
            <pc:docMk/>
            <pc:sldMk cId="1407883941" sldId="273"/>
            <ac:spMk id="18" creationId="{92C236B1-3D45-41BB-875A-8E5FEE9F2F58}"/>
          </ac:spMkLst>
        </pc:spChg>
        <pc:spChg chg="mod">
          <ac:chgData name="Jaton Henri" userId="a7d9e93a-4370-4d93-a434-c1101a6079d0" providerId="ADAL" clId="{7BC93A2A-7BA5-4655-A86A-94CCFD044156}" dt="2021-11-21T14:40:34.678" v="1370"/>
          <ac:spMkLst>
            <pc:docMk/>
            <pc:sldMk cId="1407883941" sldId="273"/>
            <ac:spMk id="21" creationId="{A6FBF8C0-20B9-495A-B0E8-45FA62201D28}"/>
          </ac:spMkLst>
        </pc:spChg>
        <pc:spChg chg="mod">
          <ac:chgData name="Jaton Henri" userId="a7d9e93a-4370-4d93-a434-c1101a6079d0" providerId="ADAL" clId="{7BC93A2A-7BA5-4655-A86A-94CCFD044156}" dt="2021-11-21T14:41:48.496" v="1511" actId="20577"/>
          <ac:spMkLst>
            <pc:docMk/>
            <pc:sldMk cId="1407883941" sldId="273"/>
            <ac:spMk id="23" creationId="{6D3A763D-BBBC-4B82-BB1A-D2672541174A}"/>
          </ac:spMkLst>
        </pc:spChg>
        <pc:grpChg chg="add mod">
          <ac:chgData name="Jaton Henri" userId="a7d9e93a-4370-4d93-a434-c1101a6079d0" providerId="ADAL" clId="{7BC93A2A-7BA5-4655-A86A-94CCFD044156}" dt="2021-11-21T14:40:25.762" v="1355" actId="1076"/>
          <ac:grpSpMkLst>
            <pc:docMk/>
            <pc:sldMk cId="1407883941" sldId="273"/>
            <ac:grpSpMk id="7" creationId="{B2D27873-D3FB-4F1B-AA7A-851613A45342}"/>
          </ac:grpSpMkLst>
        </pc:grpChg>
        <pc:grpChg chg="add mod">
          <ac:chgData name="Jaton Henri" userId="a7d9e93a-4370-4d93-a434-c1101a6079d0" providerId="ADAL" clId="{7BC93A2A-7BA5-4655-A86A-94CCFD044156}" dt="2021-11-21T14:40:03.826" v="1350" actId="1076"/>
          <ac:grpSpMkLst>
            <pc:docMk/>
            <pc:sldMk cId="1407883941" sldId="273"/>
            <ac:grpSpMk id="10" creationId="{D1CE0F6E-22D9-4B33-BFD4-5B946A438D00}"/>
          </ac:grpSpMkLst>
        </pc:grpChg>
        <pc:grpChg chg="add del mod">
          <ac:chgData name="Jaton Henri" userId="a7d9e93a-4370-4d93-a434-c1101a6079d0" providerId="ADAL" clId="{7BC93A2A-7BA5-4655-A86A-94CCFD044156}" dt="2021-11-21T14:40:22.562" v="1353" actId="21"/>
          <ac:grpSpMkLst>
            <pc:docMk/>
            <pc:sldMk cId="1407883941" sldId="273"/>
            <ac:grpSpMk id="13" creationId="{561EB54D-ECC5-4F06-816B-54D0F37648DC}"/>
          </ac:grpSpMkLst>
        </pc:grpChg>
        <pc:grpChg chg="add mod">
          <ac:chgData name="Jaton Henri" userId="a7d9e93a-4370-4d93-a434-c1101a6079d0" providerId="ADAL" clId="{7BC93A2A-7BA5-4655-A86A-94CCFD044156}" dt="2021-11-21T14:40:37.803" v="1372" actId="1076"/>
          <ac:grpSpMkLst>
            <pc:docMk/>
            <pc:sldMk cId="1407883941" sldId="273"/>
            <ac:grpSpMk id="16" creationId="{8CD23D8B-6529-4971-84A9-FC7D075BFDED}"/>
          </ac:grpSpMkLst>
        </pc:grpChg>
        <pc:grpChg chg="add mod">
          <ac:chgData name="Jaton Henri" userId="a7d9e93a-4370-4d93-a434-c1101a6079d0" providerId="ADAL" clId="{7BC93A2A-7BA5-4655-A86A-94CCFD044156}" dt="2021-11-21T14:40:39.079" v="1373" actId="1076"/>
          <ac:grpSpMkLst>
            <pc:docMk/>
            <pc:sldMk cId="1407883941" sldId="273"/>
            <ac:grpSpMk id="19" creationId="{BFFF495C-2CD6-46EE-A7D0-DA7F71CAE8C9}"/>
          </ac:grpSpMkLst>
        </pc:grpChg>
        <pc:picChg chg="add mod">
          <ac:chgData name="Jaton Henri" userId="a7d9e93a-4370-4d93-a434-c1101a6079d0" providerId="ADAL" clId="{7BC93A2A-7BA5-4655-A86A-94CCFD044156}" dt="2021-11-21T14:42:19.029" v="1521" actId="14100"/>
          <ac:picMkLst>
            <pc:docMk/>
            <pc:sldMk cId="1407883941" sldId="273"/>
            <ac:picMk id="6" creationId="{79DE3AA2-4ABB-4CE9-82F3-1F3F88974754}"/>
          </ac:picMkLst>
        </pc:picChg>
        <pc:picChg chg="add mod">
          <ac:chgData name="Jaton Henri" userId="a7d9e93a-4370-4d93-a434-c1101a6079d0" providerId="ADAL" clId="{7BC93A2A-7BA5-4655-A86A-94CCFD044156}" dt="2021-11-21T14:42:29.761" v="1527" actId="1076"/>
          <ac:picMkLst>
            <pc:docMk/>
            <pc:sldMk cId="1407883941" sldId="273"/>
            <ac:picMk id="24" creationId="{553173B4-C24F-4374-B57C-F231F2AAC543}"/>
          </ac:picMkLst>
        </pc:picChg>
        <pc:picChg chg="add del mod">
          <ac:chgData name="Jaton Henri" userId="a7d9e93a-4370-4d93-a434-c1101a6079d0" providerId="ADAL" clId="{7BC93A2A-7BA5-4655-A86A-94CCFD044156}" dt="2021-11-21T15:11:16.896" v="2077" actId="14826"/>
          <ac:picMkLst>
            <pc:docMk/>
            <pc:sldMk cId="1407883941" sldId="273"/>
            <ac:picMk id="25" creationId="{5889CB65-6870-4E63-B36B-516E805AAAEA}"/>
          </ac:picMkLst>
        </pc:picChg>
        <pc:picChg chg="add mod">
          <ac:chgData name="Jaton Henri" userId="a7d9e93a-4370-4d93-a434-c1101a6079d0" providerId="ADAL" clId="{7BC93A2A-7BA5-4655-A86A-94CCFD044156}" dt="2021-11-21T15:12:15.515" v="2078" actId="14826"/>
          <ac:picMkLst>
            <pc:docMk/>
            <pc:sldMk cId="1407883941" sldId="273"/>
            <ac:picMk id="26" creationId="{07AB8A5F-FBAC-4DFB-AD3D-841F85B9C4D0}"/>
          </ac:picMkLst>
        </pc:picChg>
        <pc:picChg chg="add mod">
          <ac:chgData name="Jaton Henri" userId="a7d9e93a-4370-4d93-a434-c1101a6079d0" providerId="ADAL" clId="{7BC93A2A-7BA5-4655-A86A-94CCFD044156}" dt="2021-11-21T15:13:21.186" v="2079" actId="14826"/>
          <ac:picMkLst>
            <pc:docMk/>
            <pc:sldMk cId="1407883941" sldId="273"/>
            <ac:picMk id="27" creationId="{4CC196F2-B47F-4073-B3CA-4B85C5A5D0CF}"/>
          </ac:picMkLst>
        </pc:picChg>
        <pc:picChg chg="add mod">
          <ac:chgData name="Jaton Henri" userId="a7d9e93a-4370-4d93-a434-c1101a6079d0" providerId="ADAL" clId="{7BC93A2A-7BA5-4655-A86A-94CCFD044156}" dt="2021-11-21T15:13:34.695" v="2080" actId="14826"/>
          <ac:picMkLst>
            <pc:docMk/>
            <pc:sldMk cId="1407883941" sldId="273"/>
            <ac:picMk id="28" creationId="{B3AE4584-F2C2-4B66-A852-97A57A20F86C}"/>
          </ac:picMkLst>
        </pc:picChg>
      </pc:sldChg>
      <pc:sldChg chg="addSp delSp modSp add mod addCm delCm modNotesTx">
        <pc:chgData name="Jaton Henri" userId="a7d9e93a-4370-4d93-a434-c1101a6079d0" providerId="ADAL" clId="{7BC93A2A-7BA5-4655-A86A-94CCFD044156}" dt="2021-11-22T16:57:55.486" v="2121" actId="2085"/>
        <pc:sldMkLst>
          <pc:docMk/>
          <pc:sldMk cId="506103304" sldId="274"/>
        </pc:sldMkLst>
        <pc:spChg chg="add del">
          <ac:chgData name="Jaton Henri" userId="a7d9e93a-4370-4d93-a434-c1101a6079d0" providerId="ADAL" clId="{7BC93A2A-7BA5-4655-A86A-94CCFD044156}" dt="2021-11-21T14:42:41.462" v="1529"/>
          <ac:spMkLst>
            <pc:docMk/>
            <pc:sldMk cId="506103304" sldId="274"/>
            <ac:spMk id="2" creationId="{CD0D6912-56A3-44E3-9D87-0DDCFA61B925}"/>
          </ac:spMkLst>
        </pc:spChg>
        <pc:spChg chg="add del">
          <ac:chgData name="Jaton Henri" userId="a7d9e93a-4370-4d93-a434-c1101a6079d0" providerId="ADAL" clId="{7BC93A2A-7BA5-4655-A86A-94CCFD044156}" dt="2021-11-21T14:42:41.462" v="1529"/>
          <ac:spMkLst>
            <pc:docMk/>
            <pc:sldMk cId="506103304" sldId="274"/>
            <ac:spMk id="3" creationId="{9424C07D-B7FC-4784-AD8E-6E2CD5EC64F3}"/>
          </ac:spMkLst>
        </pc:spChg>
        <pc:spChg chg="mod">
          <ac:chgData name="Jaton Henri" userId="a7d9e93a-4370-4d93-a434-c1101a6079d0" providerId="ADAL" clId="{7BC93A2A-7BA5-4655-A86A-94CCFD044156}" dt="2021-11-21T14:46:02.212" v="1825" actId="1076"/>
          <ac:spMkLst>
            <pc:docMk/>
            <pc:sldMk cId="506103304" sldId="274"/>
            <ac:spMk id="10" creationId="{4DBFAC73-21B4-40E6-9E98-1A1EB2D8E302}"/>
          </ac:spMkLst>
        </pc:spChg>
        <pc:spChg chg="mod">
          <ac:chgData name="Jaton Henri" userId="a7d9e93a-4370-4d93-a434-c1101a6079d0" providerId="ADAL" clId="{7BC93A2A-7BA5-4655-A86A-94CCFD044156}" dt="2021-11-21T14:46:09.279" v="1828" actId="20577"/>
          <ac:spMkLst>
            <pc:docMk/>
            <pc:sldMk cId="506103304" sldId="274"/>
            <ac:spMk id="11" creationId="{FC130673-23D9-4466-BA85-30F3C39350F9}"/>
          </ac:spMkLst>
        </pc:spChg>
        <pc:spChg chg="mod">
          <ac:chgData name="Jaton Henri" userId="a7d9e93a-4370-4d93-a434-c1101a6079d0" providerId="ADAL" clId="{7BC93A2A-7BA5-4655-A86A-94CCFD044156}" dt="2021-11-21T14:43:45.579" v="1534"/>
          <ac:spMkLst>
            <pc:docMk/>
            <pc:sldMk cId="506103304" sldId="274"/>
            <ac:spMk id="13" creationId="{659B94FA-E2F0-47FF-866E-AA7C8E96AED4}"/>
          </ac:spMkLst>
        </pc:spChg>
        <pc:spChg chg="mod">
          <ac:chgData name="Jaton Henri" userId="a7d9e93a-4370-4d93-a434-c1101a6079d0" providerId="ADAL" clId="{7BC93A2A-7BA5-4655-A86A-94CCFD044156}" dt="2021-11-21T14:45:34.551" v="1760" actId="313"/>
          <ac:spMkLst>
            <pc:docMk/>
            <pc:sldMk cId="506103304" sldId="274"/>
            <ac:spMk id="14" creationId="{766097B0-2095-43D0-8680-5B03DB0F3A9B}"/>
          </ac:spMkLst>
        </pc:spChg>
        <pc:spChg chg="mod">
          <ac:chgData name="Jaton Henri" userId="a7d9e93a-4370-4d93-a434-c1101a6079d0" providerId="ADAL" clId="{7BC93A2A-7BA5-4655-A86A-94CCFD044156}" dt="2021-11-21T14:43:45.579" v="1534"/>
          <ac:spMkLst>
            <pc:docMk/>
            <pc:sldMk cId="506103304" sldId="274"/>
            <ac:spMk id="16" creationId="{A0065AF3-523A-4E8D-B6CD-E950CA524E05}"/>
          </ac:spMkLst>
        </pc:spChg>
        <pc:spChg chg="mod">
          <ac:chgData name="Jaton Henri" userId="a7d9e93a-4370-4d93-a434-c1101a6079d0" providerId="ADAL" clId="{7BC93A2A-7BA5-4655-A86A-94CCFD044156}" dt="2021-11-21T14:44:29.431" v="1645" actId="14100"/>
          <ac:spMkLst>
            <pc:docMk/>
            <pc:sldMk cId="506103304" sldId="274"/>
            <ac:spMk id="17" creationId="{D8CA2D75-5011-4665-A65F-5D5BD7C9C84C}"/>
          </ac:spMkLst>
        </pc:spChg>
        <pc:spChg chg="mod">
          <ac:chgData name="Jaton Henri" userId="a7d9e93a-4370-4d93-a434-c1101a6079d0" providerId="ADAL" clId="{7BC93A2A-7BA5-4655-A86A-94CCFD044156}" dt="2021-11-21T14:43:47.479" v="1535"/>
          <ac:spMkLst>
            <pc:docMk/>
            <pc:sldMk cId="506103304" sldId="274"/>
            <ac:spMk id="19" creationId="{7D8CC66F-22ED-4FC8-8093-4332507E6ACE}"/>
          </ac:spMkLst>
        </pc:spChg>
        <pc:spChg chg="mod">
          <ac:chgData name="Jaton Henri" userId="a7d9e93a-4370-4d93-a434-c1101a6079d0" providerId="ADAL" clId="{7BC93A2A-7BA5-4655-A86A-94CCFD044156}" dt="2021-11-21T14:48:01.695" v="1953" actId="1076"/>
          <ac:spMkLst>
            <pc:docMk/>
            <pc:sldMk cId="506103304" sldId="274"/>
            <ac:spMk id="21" creationId="{D27E9356-7B63-4C2F-9542-CE80CE7AD562}"/>
          </ac:spMkLst>
        </pc:spChg>
        <pc:spChg chg="mod">
          <ac:chgData name="Jaton Henri" userId="a7d9e93a-4370-4d93-a434-c1101a6079d0" providerId="ADAL" clId="{7BC93A2A-7BA5-4655-A86A-94CCFD044156}" dt="2021-11-20T15:21:14.480" v="689" actId="20577"/>
          <ac:spMkLst>
            <pc:docMk/>
            <pc:sldMk cId="506103304" sldId="274"/>
            <ac:spMk id="22" creationId="{5BA1518F-C657-463C-85A5-434E585C5762}"/>
          </ac:spMkLst>
        </pc:spChg>
        <pc:spChg chg="mod">
          <ac:chgData name="Jaton Henri" userId="a7d9e93a-4370-4d93-a434-c1101a6079d0" providerId="ADAL" clId="{7BC93A2A-7BA5-4655-A86A-94CCFD044156}" dt="2021-11-21T14:43:47.479" v="1535"/>
          <ac:spMkLst>
            <pc:docMk/>
            <pc:sldMk cId="506103304" sldId="274"/>
            <ac:spMk id="24" creationId="{44FF99DA-D274-4717-958A-0A5C0E4A7EB3}"/>
          </ac:spMkLst>
        </pc:spChg>
        <pc:spChg chg="mod">
          <ac:chgData name="Jaton Henri" userId="a7d9e93a-4370-4d93-a434-c1101a6079d0" providerId="ADAL" clId="{7BC93A2A-7BA5-4655-A86A-94CCFD044156}" dt="2021-11-21T14:43:47.479" v="1535"/>
          <ac:spMkLst>
            <pc:docMk/>
            <pc:sldMk cId="506103304" sldId="274"/>
            <ac:spMk id="25" creationId="{A4332AF8-5DFF-4436-BF3D-C647BAA771CA}"/>
          </ac:spMkLst>
        </pc:spChg>
        <pc:spChg chg="mod">
          <ac:chgData name="Jaton Henri" userId="a7d9e93a-4370-4d93-a434-c1101a6079d0" providerId="ADAL" clId="{7BC93A2A-7BA5-4655-A86A-94CCFD044156}" dt="2021-11-21T14:43:47.479" v="1535"/>
          <ac:spMkLst>
            <pc:docMk/>
            <pc:sldMk cId="506103304" sldId="274"/>
            <ac:spMk id="27" creationId="{A0CE31C7-BD8A-42C1-8F80-159FDA3CAA79}"/>
          </ac:spMkLst>
        </pc:spChg>
        <pc:spChg chg="mod">
          <ac:chgData name="Jaton Henri" userId="a7d9e93a-4370-4d93-a434-c1101a6079d0" providerId="ADAL" clId="{7BC93A2A-7BA5-4655-A86A-94CCFD044156}" dt="2021-11-21T14:49:10.912" v="1980" actId="20577"/>
          <ac:spMkLst>
            <pc:docMk/>
            <pc:sldMk cId="506103304" sldId="274"/>
            <ac:spMk id="28" creationId="{79A30638-E18D-4352-945B-7282BC3323C4}"/>
          </ac:spMkLst>
        </pc:spChg>
        <pc:spChg chg="mod">
          <ac:chgData name="Jaton Henri" userId="a7d9e93a-4370-4d93-a434-c1101a6079d0" providerId="ADAL" clId="{7BC93A2A-7BA5-4655-A86A-94CCFD044156}" dt="2021-11-21T14:46:17.111" v="1831"/>
          <ac:spMkLst>
            <pc:docMk/>
            <pc:sldMk cId="506103304" sldId="274"/>
            <ac:spMk id="31" creationId="{A2951592-255B-447B-A1F0-FF9972214C62}"/>
          </ac:spMkLst>
        </pc:spChg>
        <pc:spChg chg="mod">
          <ac:chgData name="Jaton Henri" userId="a7d9e93a-4370-4d93-a434-c1101a6079d0" providerId="ADAL" clId="{7BC93A2A-7BA5-4655-A86A-94CCFD044156}" dt="2021-11-21T14:46:17.111" v="1831"/>
          <ac:spMkLst>
            <pc:docMk/>
            <pc:sldMk cId="506103304" sldId="274"/>
            <ac:spMk id="32" creationId="{7E3BDD8B-9DD3-4EC0-9007-FDB0D99D7290}"/>
          </ac:spMkLst>
        </pc:spChg>
        <pc:spChg chg="mod">
          <ac:chgData name="Jaton Henri" userId="a7d9e93a-4370-4d93-a434-c1101a6079d0" providerId="ADAL" clId="{7BC93A2A-7BA5-4655-A86A-94CCFD044156}" dt="2021-11-21T14:46:17.111" v="1831"/>
          <ac:spMkLst>
            <pc:docMk/>
            <pc:sldMk cId="506103304" sldId="274"/>
            <ac:spMk id="35" creationId="{80F3A0C9-1EBE-40A6-8484-DED6B13819D1}"/>
          </ac:spMkLst>
        </pc:spChg>
        <pc:spChg chg="mod">
          <ac:chgData name="Jaton Henri" userId="a7d9e93a-4370-4d93-a434-c1101a6079d0" providerId="ADAL" clId="{7BC93A2A-7BA5-4655-A86A-94CCFD044156}" dt="2021-11-21T14:46:17.111" v="1831"/>
          <ac:spMkLst>
            <pc:docMk/>
            <pc:sldMk cId="506103304" sldId="274"/>
            <ac:spMk id="36" creationId="{D6C22B3D-3C59-4D74-8072-BC4AA7B383EF}"/>
          </ac:spMkLst>
        </pc:spChg>
        <pc:spChg chg="mod">
          <ac:chgData name="Jaton Henri" userId="a7d9e93a-4370-4d93-a434-c1101a6079d0" providerId="ADAL" clId="{7BC93A2A-7BA5-4655-A86A-94CCFD044156}" dt="2021-11-21T14:46:17.111" v="1831"/>
          <ac:spMkLst>
            <pc:docMk/>
            <pc:sldMk cId="506103304" sldId="274"/>
            <ac:spMk id="38" creationId="{06BEBC33-EFB5-4765-AEDB-779EFA1219A4}"/>
          </ac:spMkLst>
        </pc:spChg>
        <pc:spChg chg="mod">
          <ac:chgData name="Jaton Henri" userId="a7d9e93a-4370-4d93-a434-c1101a6079d0" providerId="ADAL" clId="{7BC93A2A-7BA5-4655-A86A-94CCFD044156}" dt="2021-11-21T14:46:17.111" v="1831"/>
          <ac:spMkLst>
            <pc:docMk/>
            <pc:sldMk cId="506103304" sldId="274"/>
            <ac:spMk id="39" creationId="{9A36119E-8C24-4CEF-B7D7-379B541A6854}"/>
          </ac:spMkLst>
        </pc:spChg>
        <pc:spChg chg="mod">
          <ac:chgData name="Jaton Henri" userId="a7d9e93a-4370-4d93-a434-c1101a6079d0" providerId="ADAL" clId="{7BC93A2A-7BA5-4655-A86A-94CCFD044156}" dt="2021-11-21T14:46:27.162" v="1839"/>
          <ac:spMkLst>
            <pc:docMk/>
            <pc:sldMk cId="506103304" sldId="274"/>
            <ac:spMk id="41" creationId="{AAC3E5EB-7AE6-4748-AD74-EE127B9935D1}"/>
          </ac:spMkLst>
        </pc:spChg>
        <pc:spChg chg="mod">
          <ac:chgData name="Jaton Henri" userId="a7d9e93a-4370-4d93-a434-c1101a6079d0" providerId="ADAL" clId="{7BC93A2A-7BA5-4655-A86A-94CCFD044156}" dt="2021-11-21T14:46:27.162" v="1839"/>
          <ac:spMkLst>
            <pc:docMk/>
            <pc:sldMk cId="506103304" sldId="274"/>
            <ac:spMk id="42" creationId="{FC7239E7-9903-48E2-9D71-82AD60F77F3F}"/>
          </ac:spMkLst>
        </pc:spChg>
        <pc:spChg chg="mod">
          <ac:chgData name="Jaton Henri" userId="a7d9e93a-4370-4d93-a434-c1101a6079d0" providerId="ADAL" clId="{7BC93A2A-7BA5-4655-A86A-94CCFD044156}" dt="2021-11-21T14:46:27.162" v="1839"/>
          <ac:spMkLst>
            <pc:docMk/>
            <pc:sldMk cId="506103304" sldId="274"/>
            <ac:spMk id="44" creationId="{2A3B7B40-71AB-4082-8E50-6CB09ACED4EE}"/>
          </ac:spMkLst>
        </pc:spChg>
        <pc:spChg chg="mod">
          <ac:chgData name="Jaton Henri" userId="a7d9e93a-4370-4d93-a434-c1101a6079d0" providerId="ADAL" clId="{7BC93A2A-7BA5-4655-A86A-94CCFD044156}" dt="2021-11-21T15:15:07.595" v="2109" actId="20577"/>
          <ac:spMkLst>
            <pc:docMk/>
            <pc:sldMk cId="506103304" sldId="274"/>
            <ac:spMk id="45" creationId="{B9BCD234-4235-4575-9D3D-3B44BA2650FE}"/>
          </ac:spMkLst>
        </pc:spChg>
        <pc:spChg chg="mod">
          <ac:chgData name="Jaton Henri" userId="a7d9e93a-4370-4d93-a434-c1101a6079d0" providerId="ADAL" clId="{7BC93A2A-7BA5-4655-A86A-94CCFD044156}" dt="2021-11-21T14:46:27.162" v="1839"/>
          <ac:spMkLst>
            <pc:docMk/>
            <pc:sldMk cId="506103304" sldId="274"/>
            <ac:spMk id="47" creationId="{D2184EB8-43E7-47FF-8CE0-C380C054F44F}"/>
          </ac:spMkLst>
        </pc:spChg>
        <pc:spChg chg="mod">
          <ac:chgData name="Jaton Henri" userId="a7d9e93a-4370-4d93-a434-c1101a6079d0" providerId="ADAL" clId="{7BC93A2A-7BA5-4655-A86A-94CCFD044156}" dt="2021-11-21T14:46:27.162" v="1839"/>
          <ac:spMkLst>
            <pc:docMk/>
            <pc:sldMk cId="506103304" sldId="274"/>
            <ac:spMk id="48" creationId="{F6FDA8A1-D72C-48B5-854A-F9C24AD480D0}"/>
          </ac:spMkLst>
        </pc:spChg>
        <pc:spChg chg="add del mod topLvl">
          <ac:chgData name="Jaton Henri" userId="a7d9e93a-4370-4d93-a434-c1101a6079d0" providerId="ADAL" clId="{7BC93A2A-7BA5-4655-A86A-94CCFD044156}" dt="2021-11-22T16:57:55.486" v="2121" actId="2085"/>
          <ac:spMkLst>
            <pc:docMk/>
            <pc:sldMk cId="506103304" sldId="274"/>
            <ac:spMk id="51" creationId="{5F6ADFC9-B0E2-421D-AA68-0938057CCDB3}"/>
          </ac:spMkLst>
        </pc:spChg>
        <pc:spChg chg="mod topLvl">
          <ac:chgData name="Jaton Henri" userId="a7d9e93a-4370-4d93-a434-c1101a6079d0" providerId="ADAL" clId="{7BC93A2A-7BA5-4655-A86A-94CCFD044156}" dt="2021-11-22T16:57:55.486" v="2121" actId="2085"/>
          <ac:spMkLst>
            <pc:docMk/>
            <pc:sldMk cId="506103304" sldId="274"/>
            <ac:spMk id="52" creationId="{E0D1892B-86F9-4BAF-8AAA-5A50A40DDB58}"/>
          </ac:spMkLst>
        </pc:spChg>
        <pc:spChg chg="mod">
          <ac:chgData name="Jaton Henri" userId="a7d9e93a-4370-4d93-a434-c1101a6079d0" providerId="ADAL" clId="{7BC93A2A-7BA5-4655-A86A-94CCFD044156}" dt="2021-11-22T16:57:55.486" v="2121" actId="2085"/>
          <ac:spMkLst>
            <pc:docMk/>
            <pc:sldMk cId="506103304" sldId="274"/>
            <ac:spMk id="54" creationId="{F4518EB4-91C0-4737-9F1C-D6B88E261C1E}"/>
          </ac:spMkLst>
        </pc:spChg>
        <pc:spChg chg="mod">
          <ac:chgData name="Jaton Henri" userId="a7d9e93a-4370-4d93-a434-c1101a6079d0" providerId="ADAL" clId="{7BC93A2A-7BA5-4655-A86A-94CCFD044156}" dt="2021-11-22T16:57:55.486" v="2121" actId="2085"/>
          <ac:spMkLst>
            <pc:docMk/>
            <pc:sldMk cId="506103304" sldId="274"/>
            <ac:spMk id="55" creationId="{506AE827-E842-4E00-893A-1F9C9AF77A42}"/>
          </ac:spMkLst>
        </pc:spChg>
        <pc:grpChg chg="add del mod">
          <ac:chgData name="Jaton Henri" userId="a7d9e93a-4370-4d93-a434-c1101a6079d0" providerId="ADAL" clId="{7BC93A2A-7BA5-4655-A86A-94CCFD044156}" dt="2021-11-21T14:46:24.312" v="1837" actId="21"/>
          <ac:grpSpMkLst>
            <pc:docMk/>
            <pc:sldMk cId="506103304" sldId="274"/>
            <ac:grpSpMk id="9" creationId="{60792484-59EA-4E41-86A0-4D8770B272C3}"/>
          </ac:grpSpMkLst>
        </pc:grpChg>
        <pc:grpChg chg="add del mod">
          <ac:chgData name="Jaton Henri" userId="a7d9e93a-4370-4d93-a434-c1101a6079d0" providerId="ADAL" clId="{7BC93A2A-7BA5-4655-A86A-94CCFD044156}" dt="2021-11-21T14:46:24.312" v="1837" actId="21"/>
          <ac:grpSpMkLst>
            <pc:docMk/>
            <pc:sldMk cId="506103304" sldId="274"/>
            <ac:grpSpMk id="12" creationId="{881D4A2D-7CBB-4D2C-8875-1B41BA04BFEC}"/>
          </ac:grpSpMkLst>
        </pc:grpChg>
        <pc:grpChg chg="add del mod">
          <ac:chgData name="Jaton Henri" userId="a7d9e93a-4370-4d93-a434-c1101a6079d0" providerId="ADAL" clId="{7BC93A2A-7BA5-4655-A86A-94CCFD044156}" dt="2021-11-21T14:46:24.312" v="1837" actId="21"/>
          <ac:grpSpMkLst>
            <pc:docMk/>
            <pc:sldMk cId="506103304" sldId="274"/>
            <ac:grpSpMk id="15" creationId="{637D0879-84A1-4E6C-BF84-E658AA2F8ECA}"/>
          </ac:grpSpMkLst>
        </pc:grpChg>
        <pc:grpChg chg="add mod">
          <ac:chgData name="Jaton Henri" userId="a7d9e93a-4370-4d93-a434-c1101a6079d0" providerId="ADAL" clId="{7BC93A2A-7BA5-4655-A86A-94CCFD044156}" dt="2021-11-21T15:16:51.862" v="2116" actId="1076"/>
          <ac:grpSpMkLst>
            <pc:docMk/>
            <pc:sldMk cId="506103304" sldId="274"/>
            <ac:grpSpMk id="18" creationId="{9EF1AD1E-85FA-43F8-B483-FFBE85395FA6}"/>
          </ac:grpSpMkLst>
        </pc:grpChg>
        <pc:grpChg chg="add del mod">
          <ac:chgData name="Jaton Henri" userId="a7d9e93a-4370-4d93-a434-c1101a6079d0" providerId="ADAL" clId="{7BC93A2A-7BA5-4655-A86A-94CCFD044156}" dt="2021-11-21T14:46:50.295" v="1849" actId="478"/>
          <ac:grpSpMkLst>
            <pc:docMk/>
            <pc:sldMk cId="506103304" sldId="274"/>
            <ac:grpSpMk id="23" creationId="{F6193921-78F7-44B1-B070-4A25B43C5B65}"/>
          </ac:grpSpMkLst>
        </pc:grpChg>
        <pc:grpChg chg="add mod">
          <ac:chgData name="Jaton Henri" userId="a7d9e93a-4370-4d93-a434-c1101a6079d0" providerId="ADAL" clId="{7BC93A2A-7BA5-4655-A86A-94CCFD044156}" dt="2021-11-21T15:16:56.126" v="2117" actId="1076"/>
          <ac:grpSpMkLst>
            <pc:docMk/>
            <pc:sldMk cId="506103304" sldId="274"/>
            <ac:grpSpMk id="26" creationId="{D8FD7BDC-000C-48F0-A3EE-015636949FCB}"/>
          </ac:grpSpMkLst>
        </pc:grpChg>
        <pc:grpChg chg="add del mod">
          <ac:chgData name="Jaton Henri" userId="a7d9e93a-4370-4d93-a434-c1101a6079d0" providerId="ADAL" clId="{7BC93A2A-7BA5-4655-A86A-94CCFD044156}" dt="2021-11-21T14:46:22.396" v="1834"/>
          <ac:grpSpMkLst>
            <pc:docMk/>
            <pc:sldMk cId="506103304" sldId="274"/>
            <ac:grpSpMk id="29" creationId="{B1D5280E-CDB6-4287-94F2-178A692453C0}"/>
          </ac:grpSpMkLst>
        </pc:grpChg>
        <pc:grpChg chg="add del mod">
          <ac:chgData name="Jaton Henri" userId="a7d9e93a-4370-4d93-a434-c1101a6079d0" providerId="ADAL" clId="{7BC93A2A-7BA5-4655-A86A-94CCFD044156}" dt="2021-11-21T14:46:22.396" v="1834"/>
          <ac:grpSpMkLst>
            <pc:docMk/>
            <pc:sldMk cId="506103304" sldId="274"/>
            <ac:grpSpMk id="34" creationId="{763EEC06-FB45-4AC7-A909-FAA52FFCBF60}"/>
          </ac:grpSpMkLst>
        </pc:grpChg>
        <pc:grpChg chg="add del mod">
          <ac:chgData name="Jaton Henri" userId="a7d9e93a-4370-4d93-a434-c1101a6079d0" providerId="ADAL" clId="{7BC93A2A-7BA5-4655-A86A-94CCFD044156}" dt="2021-11-21T14:46:22.396" v="1834"/>
          <ac:grpSpMkLst>
            <pc:docMk/>
            <pc:sldMk cId="506103304" sldId="274"/>
            <ac:grpSpMk id="37" creationId="{5A061D46-E686-49D8-BA92-1982F8229DE1}"/>
          </ac:grpSpMkLst>
        </pc:grpChg>
        <pc:grpChg chg="add mod">
          <ac:chgData name="Jaton Henri" userId="a7d9e93a-4370-4d93-a434-c1101a6079d0" providerId="ADAL" clId="{7BC93A2A-7BA5-4655-A86A-94CCFD044156}" dt="2021-11-21T14:46:29.629" v="1840" actId="1076"/>
          <ac:grpSpMkLst>
            <pc:docMk/>
            <pc:sldMk cId="506103304" sldId="274"/>
            <ac:grpSpMk id="40" creationId="{8D385765-2784-4860-B347-998B8F4BCD16}"/>
          </ac:grpSpMkLst>
        </pc:grpChg>
        <pc:grpChg chg="add mod">
          <ac:chgData name="Jaton Henri" userId="a7d9e93a-4370-4d93-a434-c1101a6079d0" providerId="ADAL" clId="{7BC93A2A-7BA5-4655-A86A-94CCFD044156}" dt="2021-11-21T14:46:29.629" v="1840" actId="1076"/>
          <ac:grpSpMkLst>
            <pc:docMk/>
            <pc:sldMk cId="506103304" sldId="274"/>
            <ac:grpSpMk id="43" creationId="{76F277FF-E45A-4C8A-B99B-80EE92C8F8C7}"/>
          </ac:grpSpMkLst>
        </pc:grpChg>
        <pc:grpChg chg="add mod">
          <ac:chgData name="Jaton Henri" userId="a7d9e93a-4370-4d93-a434-c1101a6079d0" providerId="ADAL" clId="{7BC93A2A-7BA5-4655-A86A-94CCFD044156}" dt="2021-11-21T14:46:29.629" v="1840" actId="1076"/>
          <ac:grpSpMkLst>
            <pc:docMk/>
            <pc:sldMk cId="506103304" sldId="274"/>
            <ac:grpSpMk id="46" creationId="{0E368EA9-E08B-4D4D-BD9F-6D9ACD25FCF1}"/>
          </ac:grpSpMkLst>
        </pc:grpChg>
        <pc:grpChg chg="add del mod">
          <ac:chgData name="Jaton Henri" userId="a7d9e93a-4370-4d93-a434-c1101a6079d0" providerId="ADAL" clId="{7BC93A2A-7BA5-4655-A86A-94CCFD044156}" dt="2021-11-21T14:49:31.104" v="1984" actId="21"/>
          <ac:grpSpMkLst>
            <pc:docMk/>
            <pc:sldMk cId="506103304" sldId="274"/>
            <ac:grpSpMk id="50" creationId="{710C1E29-5A08-4CB7-B33D-565E1A851AC4}"/>
          </ac:grpSpMkLst>
        </pc:grpChg>
        <pc:grpChg chg="add mod">
          <ac:chgData name="Jaton Henri" userId="a7d9e93a-4370-4d93-a434-c1101a6079d0" providerId="ADAL" clId="{7BC93A2A-7BA5-4655-A86A-94CCFD044156}" dt="2021-11-21T14:50:07.124" v="2008" actId="1076"/>
          <ac:grpSpMkLst>
            <pc:docMk/>
            <pc:sldMk cId="506103304" sldId="274"/>
            <ac:grpSpMk id="53" creationId="{F1415441-5813-419E-8991-8F820B327769}"/>
          </ac:grpSpMkLst>
        </pc:grpChg>
        <pc:picChg chg="add del mod">
          <ac:chgData name="Jaton Henri" userId="a7d9e93a-4370-4d93-a434-c1101a6079d0" providerId="ADAL" clId="{7BC93A2A-7BA5-4655-A86A-94CCFD044156}" dt="2021-11-21T14:48:21.145" v="1955" actId="478"/>
          <ac:picMkLst>
            <pc:docMk/>
            <pc:sldMk cId="506103304" sldId="274"/>
            <ac:picMk id="49" creationId="{FE785278-8707-4070-881C-F601FD912D88}"/>
          </ac:picMkLst>
        </pc:picChg>
        <pc:picChg chg="add mod">
          <ac:chgData name="Jaton Henri" userId="a7d9e93a-4370-4d93-a434-c1101a6079d0" providerId="ADAL" clId="{7BC93A2A-7BA5-4655-A86A-94CCFD044156}" dt="2021-11-21T15:13:52.527" v="2081" actId="14826"/>
          <ac:picMkLst>
            <pc:docMk/>
            <pc:sldMk cId="506103304" sldId="274"/>
            <ac:picMk id="56" creationId="{67B1CEDC-AED3-4EA2-8F76-B19C812BC0E9}"/>
          </ac:picMkLst>
        </pc:picChg>
        <pc:picChg chg="add mod">
          <ac:chgData name="Jaton Henri" userId="a7d9e93a-4370-4d93-a434-c1101a6079d0" providerId="ADAL" clId="{7BC93A2A-7BA5-4655-A86A-94CCFD044156}" dt="2021-11-21T15:16:56.126" v="2117" actId="1076"/>
          <ac:picMkLst>
            <pc:docMk/>
            <pc:sldMk cId="506103304" sldId="274"/>
            <ac:picMk id="57" creationId="{4E6618C3-326F-4AEE-B48B-99AD3454DD83}"/>
          </ac:picMkLst>
        </pc:picChg>
        <pc:picChg chg="add del mod">
          <ac:chgData name="Jaton Henri" userId="a7d9e93a-4370-4d93-a434-c1101a6079d0" providerId="ADAL" clId="{7BC93A2A-7BA5-4655-A86A-94CCFD044156}" dt="2021-11-21T15:14:10.778" v="2085" actId="478"/>
          <ac:picMkLst>
            <pc:docMk/>
            <pc:sldMk cId="506103304" sldId="274"/>
            <ac:picMk id="58" creationId="{E07D0045-BC0A-4E47-B3FC-8597A17EA66B}"/>
          </ac:picMkLst>
        </pc:picChg>
        <pc:picChg chg="add mod">
          <ac:chgData name="Jaton Henri" userId="a7d9e93a-4370-4d93-a434-c1101a6079d0" providerId="ADAL" clId="{7BC93A2A-7BA5-4655-A86A-94CCFD044156}" dt="2021-11-21T15:14:59.830" v="2105" actId="14826"/>
          <ac:picMkLst>
            <pc:docMk/>
            <pc:sldMk cId="506103304" sldId="274"/>
            <ac:picMk id="59" creationId="{314D20B1-E76F-48D9-988C-031806E17E48}"/>
          </ac:picMkLst>
        </pc:picChg>
        <pc:picChg chg="add mod">
          <ac:chgData name="Jaton Henri" userId="a7d9e93a-4370-4d93-a434-c1101a6079d0" providerId="ADAL" clId="{7BC93A2A-7BA5-4655-A86A-94CCFD044156}" dt="2021-11-21T15:15:19.445" v="2110" actId="14826"/>
          <ac:picMkLst>
            <pc:docMk/>
            <pc:sldMk cId="506103304" sldId="274"/>
            <ac:picMk id="60" creationId="{E6251250-1386-4533-B324-54264486DB1F}"/>
          </ac:picMkLst>
        </pc:picChg>
        <pc:picChg chg="add mod">
          <ac:chgData name="Jaton Henri" userId="a7d9e93a-4370-4d93-a434-c1101a6079d0" providerId="ADAL" clId="{7BC93A2A-7BA5-4655-A86A-94CCFD044156}" dt="2021-11-21T15:15:50.962" v="2111" actId="14826"/>
          <ac:picMkLst>
            <pc:docMk/>
            <pc:sldMk cId="506103304" sldId="274"/>
            <ac:picMk id="61" creationId="{FC1CEF82-0BBD-4067-AB2D-1D279380CBA8}"/>
          </ac:picMkLst>
        </pc:picChg>
        <pc:picChg chg="add mod">
          <ac:chgData name="Jaton Henri" userId="a7d9e93a-4370-4d93-a434-c1101a6079d0" providerId="ADAL" clId="{7BC93A2A-7BA5-4655-A86A-94CCFD044156}" dt="2021-11-21T15:16:40.842" v="2115" actId="14826"/>
          <ac:picMkLst>
            <pc:docMk/>
            <pc:sldMk cId="506103304" sldId="274"/>
            <ac:picMk id="62" creationId="{E2EAFB8D-846E-4086-8B32-BCD682ED0DC0}"/>
          </ac:picMkLst>
        </pc:picChg>
        <pc:picChg chg="add mod">
          <ac:chgData name="Jaton Henri" userId="a7d9e93a-4370-4d93-a434-c1101a6079d0" providerId="ADAL" clId="{7BC93A2A-7BA5-4655-A86A-94CCFD044156}" dt="2021-11-21T15:16:51.862" v="2116" actId="1076"/>
          <ac:picMkLst>
            <pc:docMk/>
            <pc:sldMk cId="506103304" sldId="274"/>
            <ac:picMk id="63" creationId="{C60975CE-161E-4C4E-9875-DCAF9CFE9D0A}"/>
          </ac:picMkLst>
        </pc:picChg>
        <pc:picChg chg="add del">
          <ac:chgData name="Jaton Henri" userId="a7d9e93a-4370-4d93-a434-c1101a6079d0" providerId="ADAL" clId="{7BC93A2A-7BA5-4655-A86A-94CCFD044156}" dt="2021-11-21T14:42:41.462" v="1529"/>
          <ac:picMkLst>
            <pc:docMk/>
            <pc:sldMk cId="506103304" sldId="274"/>
            <ac:picMk id="1025" creationId="{3DA64754-112C-4067-8BEE-B61C023F5F23}"/>
          </ac:picMkLst>
        </pc:picChg>
      </pc:sldChg>
    </pc:docChg>
  </pc:docChgLst>
  <pc:docChgLst>
    <pc:chgData name="Jaton Henri" userId="a7d9e93a-4370-4d93-a434-c1101a6079d0" providerId="ADAL" clId="{605F56E7-B0AD-48A7-8049-EDF1CECEC82E}"/>
    <pc:docChg chg="custSel modSld">
      <pc:chgData name="Jaton Henri" userId="a7d9e93a-4370-4d93-a434-c1101a6079d0" providerId="ADAL" clId="{605F56E7-B0AD-48A7-8049-EDF1CECEC82E}" dt="2021-12-08T08:13:45.380" v="184" actId="1592"/>
      <pc:docMkLst>
        <pc:docMk/>
      </pc:docMkLst>
      <pc:sldChg chg="addSp delSp modSp mod delCm">
        <pc:chgData name="Jaton Henri" userId="a7d9e93a-4370-4d93-a434-c1101a6079d0" providerId="ADAL" clId="{605F56E7-B0AD-48A7-8049-EDF1CECEC82E}" dt="2021-12-08T08:13:45.380" v="184" actId="1592"/>
        <pc:sldMkLst>
          <pc:docMk/>
          <pc:sldMk cId="878991381" sldId="256"/>
        </pc:sldMkLst>
        <pc:spChg chg="mod">
          <ac:chgData name="Jaton Henri" userId="a7d9e93a-4370-4d93-a434-c1101a6079d0" providerId="ADAL" clId="{605F56E7-B0AD-48A7-8049-EDF1CECEC82E}" dt="2021-12-08T08:13:07.115" v="183" actId="20577"/>
          <ac:spMkLst>
            <pc:docMk/>
            <pc:sldMk cId="878991381" sldId="256"/>
            <ac:spMk id="2" creationId="{7804EC07-924A-4D9D-AB87-3F8BDA1B7DE3}"/>
          </ac:spMkLst>
        </pc:spChg>
        <pc:spChg chg="mod">
          <ac:chgData name="Jaton Henri" userId="a7d9e93a-4370-4d93-a434-c1101a6079d0" providerId="ADAL" clId="{605F56E7-B0AD-48A7-8049-EDF1CECEC82E}" dt="2021-12-08T08:12:44.659" v="150" actId="20577"/>
          <ac:spMkLst>
            <pc:docMk/>
            <pc:sldMk cId="878991381" sldId="256"/>
            <ac:spMk id="3" creationId="{2B55EC9D-B184-4002-A2F7-9A0F98657C80}"/>
          </ac:spMkLst>
        </pc:spChg>
        <pc:picChg chg="del mod">
          <ac:chgData name="Jaton Henri" userId="a7d9e93a-4370-4d93-a434-c1101a6079d0" providerId="ADAL" clId="{605F56E7-B0AD-48A7-8049-EDF1CECEC82E}" dt="2021-12-08T08:11:33.965" v="38" actId="478"/>
          <ac:picMkLst>
            <pc:docMk/>
            <pc:sldMk cId="878991381" sldId="256"/>
            <ac:picMk id="6" creationId="{CA4BAD88-1E34-4D15-8EC2-0BC08D9130F9}"/>
          </ac:picMkLst>
        </pc:picChg>
        <pc:picChg chg="add mod">
          <ac:chgData name="Jaton Henri" userId="a7d9e93a-4370-4d93-a434-c1101a6079d0" providerId="ADAL" clId="{605F56E7-B0AD-48A7-8049-EDF1CECEC82E}" dt="2021-12-08T08:11:42.813" v="45" actId="1076"/>
          <ac:picMkLst>
            <pc:docMk/>
            <pc:sldMk cId="878991381" sldId="256"/>
            <ac:picMk id="1026" creationId="{331B50A4-09E2-4F35-B05A-8F45E2B3C7A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78427" cy="513508"/>
          </a:xfrm>
          <a:prstGeom prst="rect">
            <a:avLst/>
          </a:prstGeom>
        </p:spPr>
        <p:txBody>
          <a:bodyPr vert="horz" lIns="94796" tIns="47398" rIns="94796" bIns="47398" rtlCol="0"/>
          <a:lstStyle>
            <a:lvl1pPr algn="l">
              <a:defRPr sz="1200"/>
            </a:lvl1pPr>
          </a:lstStyle>
          <a:p>
            <a:endParaRPr lang="fr-CH"/>
          </a:p>
        </p:txBody>
      </p:sp>
      <p:sp>
        <p:nvSpPr>
          <p:cNvPr id="3" name="Espace réservé de la date 2"/>
          <p:cNvSpPr>
            <a:spLocks noGrp="1"/>
          </p:cNvSpPr>
          <p:nvPr>
            <p:ph type="dt" idx="1"/>
          </p:nvPr>
        </p:nvSpPr>
        <p:spPr>
          <a:xfrm>
            <a:off x="4023993" y="0"/>
            <a:ext cx="3078427" cy="513508"/>
          </a:xfrm>
          <a:prstGeom prst="rect">
            <a:avLst/>
          </a:prstGeom>
        </p:spPr>
        <p:txBody>
          <a:bodyPr vert="horz" lIns="94796" tIns="47398" rIns="94796" bIns="47398" rtlCol="0"/>
          <a:lstStyle>
            <a:lvl1pPr algn="r">
              <a:defRPr sz="1200"/>
            </a:lvl1pPr>
          </a:lstStyle>
          <a:p>
            <a:fld id="{02F1C296-8945-4391-A622-7E4E8088A324}" type="datetimeFigureOut">
              <a:rPr lang="fr-CH" smtClean="0"/>
              <a:t>08.12.2021</a:t>
            </a:fld>
            <a:endParaRPr lang="fr-CH"/>
          </a:p>
        </p:txBody>
      </p:sp>
      <p:sp>
        <p:nvSpPr>
          <p:cNvPr id="4" name="Espace réservé de l'image des diapositives 3"/>
          <p:cNvSpPr>
            <a:spLocks noGrp="1" noRot="1" noChangeAspect="1"/>
          </p:cNvSpPr>
          <p:nvPr>
            <p:ph type="sldImg" idx="2"/>
          </p:nvPr>
        </p:nvSpPr>
        <p:spPr>
          <a:xfrm>
            <a:off x="481013" y="1279525"/>
            <a:ext cx="6142037" cy="3454400"/>
          </a:xfrm>
          <a:prstGeom prst="rect">
            <a:avLst/>
          </a:prstGeom>
          <a:noFill/>
          <a:ln w="12700">
            <a:solidFill>
              <a:prstClr val="black"/>
            </a:solidFill>
          </a:ln>
        </p:spPr>
        <p:txBody>
          <a:bodyPr vert="horz" lIns="94796" tIns="47398" rIns="94796" bIns="47398" rtlCol="0" anchor="ctr"/>
          <a:lstStyle/>
          <a:p>
            <a:endParaRPr lang="fr-CH"/>
          </a:p>
        </p:txBody>
      </p:sp>
      <p:sp>
        <p:nvSpPr>
          <p:cNvPr id="5" name="Espace réservé des notes 4"/>
          <p:cNvSpPr>
            <a:spLocks noGrp="1"/>
          </p:cNvSpPr>
          <p:nvPr>
            <p:ph type="body" sz="quarter" idx="3"/>
          </p:nvPr>
        </p:nvSpPr>
        <p:spPr>
          <a:xfrm>
            <a:off x="710407" y="4925407"/>
            <a:ext cx="5683250" cy="4029879"/>
          </a:xfrm>
          <a:prstGeom prst="rect">
            <a:avLst/>
          </a:prstGeom>
        </p:spPr>
        <p:txBody>
          <a:bodyPr vert="horz" lIns="94796" tIns="47398" rIns="94796" bIns="47398"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1" y="9721107"/>
            <a:ext cx="3078427" cy="513507"/>
          </a:xfrm>
          <a:prstGeom prst="rect">
            <a:avLst/>
          </a:prstGeom>
        </p:spPr>
        <p:txBody>
          <a:bodyPr vert="horz" lIns="94796" tIns="47398" rIns="94796" bIns="47398"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4023993" y="9721107"/>
            <a:ext cx="3078427" cy="513507"/>
          </a:xfrm>
          <a:prstGeom prst="rect">
            <a:avLst/>
          </a:prstGeom>
        </p:spPr>
        <p:txBody>
          <a:bodyPr vert="horz" lIns="94796" tIns="47398" rIns="94796" bIns="47398" rtlCol="0" anchor="b"/>
          <a:lstStyle>
            <a:lvl1pPr algn="r">
              <a:defRPr sz="1200"/>
            </a:lvl1pPr>
          </a:lstStyle>
          <a:p>
            <a:fld id="{6B437B2A-060E-452F-8401-896347150503}" type="slidenum">
              <a:rPr lang="fr-CH" smtClean="0"/>
              <a:t>‹#›</a:t>
            </a:fld>
            <a:endParaRPr lang="fr-CH"/>
          </a:p>
        </p:txBody>
      </p:sp>
    </p:spTree>
    <p:extLst>
      <p:ext uri="{BB962C8B-B14F-4D97-AF65-F5344CB8AC3E}">
        <p14:creationId xmlns:p14="http://schemas.microsoft.com/office/powerpoint/2010/main" val="2039632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a:t>Avant le début de la présentation, chercher le regard de chaque personne</a:t>
            </a:r>
          </a:p>
          <a:p>
            <a:r>
              <a:rPr lang="fr-CH" dirty="0"/>
              <a:t>Bonjour à tous, en ouvrant les bras</a:t>
            </a:r>
          </a:p>
          <a:p>
            <a:r>
              <a:rPr lang="fr-CH" dirty="0"/>
              <a:t>Je me présente ….. Je m’appelle Henri Jaton (Toujours marquer des silences, cela permet de reprendre l’attention des lecteurs)</a:t>
            </a:r>
          </a:p>
          <a:p>
            <a:r>
              <a:rPr lang="fr-CH" dirty="0"/>
              <a:t>Je vous remercie d’être présent aujourd’hui pour cette revue de mon projet qui s’intitules : Live tuning web avec  </a:t>
            </a:r>
            <a:r>
              <a:rPr lang="fr-CH" dirty="0" err="1"/>
              <a:t>blazor</a:t>
            </a:r>
            <a:r>
              <a:rPr lang="fr-CH" dirty="0"/>
              <a:t>.</a:t>
            </a:r>
          </a:p>
          <a:p>
            <a:endParaRPr lang="fr-CH" dirty="0"/>
          </a:p>
          <a:p>
            <a:r>
              <a:rPr lang="fr-CH" dirty="0"/>
              <a:t>Phrase de liaison entre diapos</a:t>
            </a:r>
          </a:p>
          <a:p>
            <a:endParaRPr lang="fr-FR" dirty="0"/>
          </a:p>
        </p:txBody>
      </p:sp>
      <p:sp>
        <p:nvSpPr>
          <p:cNvPr id="4" name="Espace réservé du numéro de diapositive 3"/>
          <p:cNvSpPr>
            <a:spLocks noGrp="1"/>
          </p:cNvSpPr>
          <p:nvPr>
            <p:ph type="sldNum" sz="quarter" idx="10"/>
          </p:nvPr>
        </p:nvSpPr>
        <p:spPr/>
        <p:txBody>
          <a:bodyPr/>
          <a:lstStyle/>
          <a:p>
            <a:fld id="{6B437B2A-060E-452F-8401-896347150503}" type="slidenum">
              <a:rPr lang="fr-CH" smtClean="0"/>
              <a:t>1</a:t>
            </a:fld>
            <a:endParaRPr lang="fr-CH"/>
          </a:p>
        </p:txBody>
      </p:sp>
    </p:spTree>
    <p:extLst>
      <p:ext uri="{BB962C8B-B14F-4D97-AF65-F5344CB8AC3E}">
        <p14:creationId xmlns:p14="http://schemas.microsoft.com/office/powerpoint/2010/main" val="1977958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Voila, c’est la fin de cette présentation, Ce projet est passionnant car il me permet de découvrir et utiliser plusieurs nouvelles technologies et je suis heureux d’avoir pu partager cela avec vous aujourd’hui.</a:t>
            </a:r>
          </a:p>
          <a:p>
            <a:r>
              <a:rPr lang="fr-CH" dirty="0"/>
              <a:t>Maintenant je me ferai un plaisir de répondre à vos questions les plus diverses puis on passera à une démonstration de l’application.</a:t>
            </a:r>
          </a:p>
        </p:txBody>
      </p:sp>
      <p:sp>
        <p:nvSpPr>
          <p:cNvPr id="4" name="Espace réservé du numéro de diapositive 3"/>
          <p:cNvSpPr>
            <a:spLocks noGrp="1"/>
          </p:cNvSpPr>
          <p:nvPr>
            <p:ph type="sldNum" sz="quarter" idx="5"/>
          </p:nvPr>
        </p:nvSpPr>
        <p:spPr/>
        <p:txBody>
          <a:bodyPr/>
          <a:lstStyle/>
          <a:p>
            <a:fld id="{6B437B2A-060E-452F-8401-896347150503}" type="slidenum">
              <a:rPr lang="fr-CH" smtClean="0"/>
              <a:t>10</a:t>
            </a:fld>
            <a:endParaRPr lang="fr-CH"/>
          </a:p>
        </p:txBody>
      </p:sp>
    </p:spTree>
    <p:extLst>
      <p:ext uri="{BB962C8B-B14F-4D97-AF65-F5344CB8AC3E}">
        <p14:creationId xmlns:p14="http://schemas.microsoft.com/office/powerpoint/2010/main" val="181075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6B437B2A-060E-452F-8401-896347150503}" type="slidenum">
              <a:rPr lang="fr-CH" smtClean="0"/>
              <a:t>2</a:t>
            </a:fld>
            <a:endParaRPr lang="fr-CH"/>
          </a:p>
        </p:txBody>
      </p:sp>
    </p:spTree>
    <p:extLst>
      <p:ext uri="{BB962C8B-B14F-4D97-AF65-F5344CB8AC3E}">
        <p14:creationId xmlns:p14="http://schemas.microsoft.com/office/powerpoint/2010/main" val="3858722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6B437B2A-060E-452F-8401-896347150503}" type="slidenum">
              <a:rPr lang="fr-CH" smtClean="0"/>
              <a:t>3</a:t>
            </a:fld>
            <a:endParaRPr lang="fr-CH"/>
          </a:p>
        </p:txBody>
      </p:sp>
    </p:spTree>
    <p:extLst>
      <p:ext uri="{BB962C8B-B14F-4D97-AF65-F5344CB8AC3E}">
        <p14:creationId xmlns:p14="http://schemas.microsoft.com/office/powerpoint/2010/main" val="10317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6B437B2A-060E-452F-8401-896347150503}" type="slidenum">
              <a:rPr lang="fr-CH" smtClean="0"/>
              <a:t>4</a:t>
            </a:fld>
            <a:endParaRPr lang="fr-CH"/>
          </a:p>
        </p:txBody>
      </p:sp>
    </p:spTree>
    <p:extLst>
      <p:ext uri="{BB962C8B-B14F-4D97-AF65-F5344CB8AC3E}">
        <p14:creationId xmlns:p14="http://schemas.microsoft.com/office/powerpoint/2010/main" val="708609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6B437B2A-060E-452F-8401-896347150503}" type="slidenum">
              <a:rPr lang="fr-CH" smtClean="0"/>
              <a:t>5</a:t>
            </a:fld>
            <a:endParaRPr lang="fr-CH"/>
          </a:p>
        </p:txBody>
      </p:sp>
    </p:spTree>
    <p:extLst>
      <p:ext uri="{BB962C8B-B14F-4D97-AF65-F5344CB8AC3E}">
        <p14:creationId xmlns:p14="http://schemas.microsoft.com/office/powerpoint/2010/main" val="2459118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Ici on a effectué une </a:t>
            </a:r>
            <a:r>
              <a:rPr lang="fr-CH" b="1" dirty="0"/>
              <a:t>analyse de fonctionnalité à l’aide </a:t>
            </a:r>
            <a:r>
              <a:rPr lang="fr-CH" dirty="0"/>
              <a:t>d’un </a:t>
            </a:r>
            <a:r>
              <a:rPr lang="fr-CH" b="1" dirty="0"/>
              <a:t>diagramme des cas d’utilisation</a:t>
            </a:r>
            <a:r>
              <a:rPr lang="fr-CH" dirty="0"/>
              <a:t>.</a:t>
            </a:r>
          </a:p>
          <a:p>
            <a:r>
              <a:rPr lang="fr-CH" dirty="0"/>
              <a:t>On peut voir que l’analyse est </a:t>
            </a:r>
            <a:r>
              <a:rPr lang="fr-CH" b="1" dirty="0"/>
              <a:t>centrée sur l’utilisateur </a:t>
            </a:r>
            <a:r>
              <a:rPr lang="fr-CH" dirty="0"/>
              <a:t>avec les action pour chaque acteurs.</a:t>
            </a:r>
          </a:p>
          <a:p>
            <a:r>
              <a:rPr lang="fr-CH" dirty="0"/>
              <a:t>Les acteurs sont le technicien machine,… chaque rôle est détaillé dans les spécifications détaillées.</a:t>
            </a:r>
          </a:p>
          <a:p>
            <a:endParaRPr lang="fr-CH" dirty="0"/>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6B437B2A-060E-452F-8401-896347150503}" type="slidenum">
              <a:rPr lang="fr-CH" smtClean="0"/>
              <a:t>6</a:t>
            </a:fld>
            <a:endParaRPr lang="fr-CH"/>
          </a:p>
        </p:txBody>
      </p:sp>
    </p:spTree>
    <p:extLst>
      <p:ext uri="{BB962C8B-B14F-4D97-AF65-F5344CB8AC3E}">
        <p14:creationId xmlns:p14="http://schemas.microsoft.com/office/powerpoint/2010/main" val="2110816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Après l’</a:t>
            </a:r>
            <a:r>
              <a:rPr lang="fr-CH" dirty="0" err="1"/>
              <a:t>indroduction</a:t>
            </a:r>
            <a:r>
              <a:rPr lang="fr-CH" dirty="0"/>
              <a:t> de ces différentes technologies, voici la description du système.</a:t>
            </a:r>
          </a:p>
        </p:txBody>
      </p:sp>
      <p:sp>
        <p:nvSpPr>
          <p:cNvPr id="4" name="Espace réservé du numéro de diapositive 3"/>
          <p:cNvSpPr>
            <a:spLocks noGrp="1"/>
          </p:cNvSpPr>
          <p:nvPr>
            <p:ph type="sldNum" sz="quarter" idx="5"/>
          </p:nvPr>
        </p:nvSpPr>
        <p:spPr/>
        <p:txBody>
          <a:bodyPr/>
          <a:lstStyle/>
          <a:p>
            <a:fld id="{6B437B2A-060E-452F-8401-896347150503}" type="slidenum">
              <a:rPr lang="fr-CH" smtClean="0"/>
              <a:t>7</a:t>
            </a:fld>
            <a:endParaRPr lang="fr-CH"/>
          </a:p>
        </p:txBody>
      </p:sp>
    </p:spTree>
    <p:extLst>
      <p:ext uri="{BB962C8B-B14F-4D97-AF65-F5344CB8AC3E}">
        <p14:creationId xmlns:p14="http://schemas.microsoft.com/office/powerpoint/2010/main" val="1490574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Après l’</a:t>
            </a:r>
            <a:r>
              <a:rPr lang="fr-CH" dirty="0" err="1"/>
              <a:t>indroduction</a:t>
            </a:r>
            <a:r>
              <a:rPr lang="fr-CH" dirty="0"/>
              <a:t> de ces différentes technologies, voici la description du système.</a:t>
            </a:r>
          </a:p>
        </p:txBody>
      </p:sp>
      <p:sp>
        <p:nvSpPr>
          <p:cNvPr id="4" name="Espace réservé du numéro de diapositive 3"/>
          <p:cNvSpPr>
            <a:spLocks noGrp="1"/>
          </p:cNvSpPr>
          <p:nvPr>
            <p:ph type="sldNum" sz="quarter" idx="5"/>
          </p:nvPr>
        </p:nvSpPr>
        <p:spPr/>
        <p:txBody>
          <a:bodyPr/>
          <a:lstStyle/>
          <a:p>
            <a:fld id="{6B437B2A-060E-452F-8401-896347150503}" type="slidenum">
              <a:rPr lang="fr-CH" smtClean="0"/>
              <a:t>8</a:t>
            </a:fld>
            <a:endParaRPr lang="fr-CH"/>
          </a:p>
        </p:txBody>
      </p:sp>
    </p:spTree>
    <p:extLst>
      <p:ext uri="{BB962C8B-B14F-4D97-AF65-F5344CB8AC3E}">
        <p14:creationId xmlns:p14="http://schemas.microsoft.com/office/powerpoint/2010/main" val="2135093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6B437B2A-060E-452F-8401-896347150503}" type="slidenum">
              <a:rPr lang="fr-CH" smtClean="0"/>
              <a:t>9</a:t>
            </a:fld>
            <a:endParaRPr lang="fr-CH"/>
          </a:p>
        </p:txBody>
      </p:sp>
    </p:spTree>
    <p:extLst>
      <p:ext uri="{BB962C8B-B14F-4D97-AF65-F5344CB8AC3E}">
        <p14:creationId xmlns:p14="http://schemas.microsoft.com/office/powerpoint/2010/main" val="3008805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Cliquez et modifiez le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3DAF40B4-926D-470C-81CF-3ACBE778B5CF}" type="datetime1">
              <a:rPr lang="fr-CH" smtClean="0"/>
              <a:t>08.12.2021</a:t>
            </a:fld>
            <a:endParaRPr lang="fr-CH"/>
          </a:p>
        </p:txBody>
      </p:sp>
      <p:sp>
        <p:nvSpPr>
          <p:cNvPr id="5" name="Footer Placeholder 4"/>
          <p:cNvSpPr>
            <a:spLocks noGrp="1"/>
          </p:cNvSpPr>
          <p:nvPr>
            <p:ph type="ftr" sz="quarter" idx="11"/>
          </p:nvPr>
        </p:nvSpPr>
        <p:spPr/>
        <p:txBody>
          <a:bodyPr/>
          <a:lstStyle/>
          <a:p>
            <a:r>
              <a:rPr lang="fr-CH"/>
              <a:t>1</a:t>
            </a:r>
          </a:p>
        </p:txBody>
      </p:sp>
      <p:sp>
        <p:nvSpPr>
          <p:cNvPr id="6" name="Slide Number Placeholder 5"/>
          <p:cNvSpPr>
            <a:spLocks noGrp="1"/>
          </p:cNvSpPr>
          <p:nvPr>
            <p:ph type="sldNum" sz="quarter" idx="12"/>
          </p:nvPr>
        </p:nvSpPr>
        <p:spPr/>
        <p:txBody>
          <a:bodyPr/>
          <a:lstStyle/>
          <a:p>
            <a:fld id="{BA05C372-0A57-4BC2-A3F2-F2478B4F7DDE}" type="slidenum">
              <a:rPr lang="fr-CH" smtClean="0"/>
              <a:t>‹#›</a:t>
            </a:fld>
            <a:endParaRPr lang="fr-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017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BA6EEFB-D2F2-467B-AA88-A8E677194180}" type="datetime1">
              <a:rPr lang="fr-CH" smtClean="0"/>
              <a:t>08.12.2021</a:t>
            </a:fld>
            <a:endParaRPr lang="fr-CH"/>
          </a:p>
        </p:txBody>
      </p:sp>
      <p:sp>
        <p:nvSpPr>
          <p:cNvPr id="5" name="Footer Placeholder 4"/>
          <p:cNvSpPr>
            <a:spLocks noGrp="1"/>
          </p:cNvSpPr>
          <p:nvPr>
            <p:ph type="ftr" sz="quarter" idx="11"/>
          </p:nvPr>
        </p:nvSpPr>
        <p:spPr/>
        <p:txBody>
          <a:bodyPr/>
          <a:lstStyle/>
          <a:p>
            <a:r>
              <a:rPr lang="fr-CH"/>
              <a:t>1</a:t>
            </a:r>
          </a:p>
        </p:txBody>
      </p:sp>
      <p:sp>
        <p:nvSpPr>
          <p:cNvPr id="6" name="Slide Number Placeholder 5"/>
          <p:cNvSpPr>
            <a:spLocks noGrp="1"/>
          </p:cNvSpPr>
          <p:nvPr>
            <p:ph type="sldNum" sz="quarter" idx="12"/>
          </p:nvPr>
        </p:nvSpPr>
        <p:spPr/>
        <p:txBody>
          <a:bodyPr/>
          <a:lstStyle/>
          <a:p>
            <a:fld id="{BA05C372-0A57-4BC2-A3F2-F2478B4F7DDE}" type="slidenum">
              <a:rPr lang="fr-CH" smtClean="0"/>
              <a:t>‹#›</a:t>
            </a:fld>
            <a:endParaRPr lang="fr-CH"/>
          </a:p>
        </p:txBody>
      </p:sp>
    </p:spTree>
    <p:extLst>
      <p:ext uri="{BB962C8B-B14F-4D97-AF65-F5344CB8AC3E}">
        <p14:creationId xmlns:p14="http://schemas.microsoft.com/office/powerpoint/2010/main" val="578678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37C662E-5AE0-43C5-A653-E5856C185EB5}" type="datetime1">
              <a:rPr lang="fr-CH" smtClean="0"/>
              <a:t>08.12.2021</a:t>
            </a:fld>
            <a:endParaRPr lang="fr-CH"/>
          </a:p>
        </p:txBody>
      </p:sp>
      <p:sp>
        <p:nvSpPr>
          <p:cNvPr id="5" name="Footer Placeholder 4"/>
          <p:cNvSpPr>
            <a:spLocks noGrp="1"/>
          </p:cNvSpPr>
          <p:nvPr>
            <p:ph type="ftr" sz="quarter" idx="11"/>
          </p:nvPr>
        </p:nvSpPr>
        <p:spPr/>
        <p:txBody>
          <a:bodyPr/>
          <a:lstStyle/>
          <a:p>
            <a:r>
              <a:rPr lang="fr-CH"/>
              <a:t>1</a:t>
            </a:r>
          </a:p>
        </p:txBody>
      </p:sp>
      <p:sp>
        <p:nvSpPr>
          <p:cNvPr id="6" name="Slide Number Placeholder 5"/>
          <p:cNvSpPr>
            <a:spLocks noGrp="1"/>
          </p:cNvSpPr>
          <p:nvPr>
            <p:ph type="sldNum" sz="quarter" idx="12"/>
          </p:nvPr>
        </p:nvSpPr>
        <p:spPr/>
        <p:txBody>
          <a:bodyPr/>
          <a:lstStyle/>
          <a:p>
            <a:fld id="{BA05C372-0A57-4BC2-A3F2-F2478B4F7DDE}" type="slidenum">
              <a:rPr lang="fr-CH" smtClean="0"/>
              <a:t>‹#›</a:t>
            </a:fld>
            <a:endParaRPr lang="fr-CH"/>
          </a:p>
        </p:txBody>
      </p:sp>
    </p:spTree>
    <p:extLst>
      <p:ext uri="{BB962C8B-B14F-4D97-AF65-F5344CB8AC3E}">
        <p14:creationId xmlns:p14="http://schemas.microsoft.com/office/powerpoint/2010/main" val="203853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D9F52E-DBAD-4D85-8C9D-030A17AA8DF0}" type="datetime1">
              <a:rPr lang="fr-CH" smtClean="0"/>
              <a:t>08.12.2021</a:t>
            </a:fld>
            <a:endParaRPr lang="fr-CH"/>
          </a:p>
        </p:txBody>
      </p:sp>
      <p:sp>
        <p:nvSpPr>
          <p:cNvPr id="5" name="Footer Placeholder 4"/>
          <p:cNvSpPr>
            <a:spLocks noGrp="1"/>
          </p:cNvSpPr>
          <p:nvPr>
            <p:ph type="ftr" sz="quarter" idx="11"/>
          </p:nvPr>
        </p:nvSpPr>
        <p:spPr/>
        <p:txBody>
          <a:bodyPr/>
          <a:lstStyle/>
          <a:p>
            <a:r>
              <a:rPr lang="fr-CH"/>
              <a:t>1</a:t>
            </a:r>
          </a:p>
        </p:txBody>
      </p:sp>
      <p:sp>
        <p:nvSpPr>
          <p:cNvPr id="6" name="Slide Number Placeholder 5"/>
          <p:cNvSpPr>
            <a:spLocks noGrp="1"/>
          </p:cNvSpPr>
          <p:nvPr>
            <p:ph type="sldNum" sz="quarter" idx="12"/>
          </p:nvPr>
        </p:nvSpPr>
        <p:spPr/>
        <p:txBody>
          <a:bodyPr/>
          <a:lstStyle/>
          <a:p>
            <a:fld id="{BA05C372-0A57-4BC2-A3F2-F2478B4F7DDE}" type="slidenum">
              <a:rPr lang="fr-CH" smtClean="0"/>
              <a:t>‹#›</a:t>
            </a:fld>
            <a:endParaRPr lang="fr-CH"/>
          </a:p>
        </p:txBody>
      </p:sp>
    </p:spTree>
    <p:extLst>
      <p:ext uri="{BB962C8B-B14F-4D97-AF65-F5344CB8AC3E}">
        <p14:creationId xmlns:p14="http://schemas.microsoft.com/office/powerpoint/2010/main" val="1542051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Cliquez et modifiez le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7301D2D-3F8E-448F-AFA8-3F652E90EC30}" type="datetime1">
              <a:rPr lang="fr-CH" smtClean="0"/>
              <a:t>08.12.2021</a:t>
            </a:fld>
            <a:endParaRPr lang="fr-CH"/>
          </a:p>
        </p:txBody>
      </p:sp>
      <p:sp>
        <p:nvSpPr>
          <p:cNvPr id="5" name="Footer Placeholder 4"/>
          <p:cNvSpPr>
            <a:spLocks noGrp="1"/>
          </p:cNvSpPr>
          <p:nvPr>
            <p:ph type="ftr" sz="quarter" idx="11"/>
          </p:nvPr>
        </p:nvSpPr>
        <p:spPr/>
        <p:txBody>
          <a:bodyPr/>
          <a:lstStyle/>
          <a:p>
            <a:r>
              <a:rPr lang="fr-CH"/>
              <a:t>1</a:t>
            </a:r>
          </a:p>
        </p:txBody>
      </p:sp>
      <p:sp>
        <p:nvSpPr>
          <p:cNvPr id="6" name="Slide Number Placeholder 5"/>
          <p:cNvSpPr>
            <a:spLocks noGrp="1"/>
          </p:cNvSpPr>
          <p:nvPr>
            <p:ph type="sldNum" sz="quarter" idx="12"/>
          </p:nvPr>
        </p:nvSpPr>
        <p:spPr/>
        <p:txBody>
          <a:bodyPr/>
          <a:lstStyle/>
          <a:p>
            <a:fld id="{BA05C372-0A57-4BC2-A3F2-F2478B4F7DDE}" type="slidenum">
              <a:rPr lang="fr-CH" smtClean="0"/>
              <a:t>‹#›</a:t>
            </a:fld>
            <a:endParaRPr lang="fr-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94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Cliquez et modifiez le titre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9A946D2-8566-4BBE-B16D-A52BD052D786}" type="datetime1">
              <a:rPr lang="fr-CH" smtClean="0"/>
              <a:t>08.12.2021</a:t>
            </a:fld>
            <a:endParaRPr lang="fr-CH"/>
          </a:p>
        </p:txBody>
      </p:sp>
      <p:sp>
        <p:nvSpPr>
          <p:cNvPr id="6" name="Footer Placeholder 5"/>
          <p:cNvSpPr>
            <a:spLocks noGrp="1"/>
          </p:cNvSpPr>
          <p:nvPr>
            <p:ph type="ftr" sz="quarter" idx="11"/>
          </p:nvPr>
        </p:nvSpPr>
        <p:spPr/>
        <p:txBody>
          <a:bodyPr/>
          <a:lstStyle/>
          <a:p>
            <a:r>
              <a:rPr lang="fr-CH"/>
              <a:t>1</a:t>
            </a:r>
          </a:p>
        </p:txBody>
      </p:sp>
      <p:sp>
        <p:nvSpPr>
          <p:cNvPr id="7" name="Slide Number Placeholder 6"/>
          <p:cNvSpPr>
            <a:spLocks noGrp="1"/>
          </p:cNvSpPr>
          <p:nvPr>
            <p:ph type="sldNum" sz="quarter" idx="12"/>
          </p:nvPr>
        </p:nvSpPr>
        <p:spPr/>
        <p:txBody>
          <a:bodyPr/>
          <a:lstStyle/>
          <a:p>
            <a:fld id="{BA05C372-0A57-4BC2-A3F2-F2478B4F7DDE}" type="slidenum">
              <a:rPr lang="fr-CH" smtClean="0"/>
              <a:t>‹#›</a:t>
            </a:fld>
            <a:endParaRPr lang="fr-CH"/>
          </a:p>
        </p:txBody>
      </p:sp>
    </p:spTree>
    <p:extLst>
      <p:ext uri="{BB962C8B-B14F-4D97-AF65-F5344CB8AC3E}">
        <p14:creationId xmlns:p14="http://schemas.microsoft.com/office/powerpoint/2010/main" val="863268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Cliquez et modifiez le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5"/>
            <a:ext cx="4937760" cy="3286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286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B960D8D-1AD7-4CE6-8680-ED0C498EFDB9}" type="datetime1">
              <a:rPr lang="fr-CH" smtClean="0"/>
              <a:t>08.12.2021</a:t>
            </a:fld>
            <a:endParaRPr lang="fr-CH"/>
          </a:p>
        </p:txBody>
      </p:sp>
      <p:sp>
        <p:nvSpPr>
          <p:cNvPr id="8" name="Footer Placeholder 7"/>
          <p:cNvSpPr>
            <a:spLocks noGrp="1"/>
          </p:cNvSpPr>
          <p:nvPr>
            <p:ph type="ftr" sz="quarter" idx="11"/>
          </p:nvPr>
        </p:nvSpPr>
        <p:spPr/>
        <p:txBody>
          <a:bodyPr/>
          <a:lstStyle/>
          <a:p>
            <a:r>
              <a:rPr lang="fr-CH"/>
              <a:t>1</a:t>
            </a:r>
          </a:p>
        </p:txBody>
      </p:sp>
      <p:sp>
        <p:nvSpPr>
          <p:cNvPr id="9" name="Slide Number Placeholder 8"/>
          <p:cNvSpPr>
            <a:spLocks noGrp="1"/>
          </p:cNvSpPr>
          <p:nvPr>
            <p:ph type="sldNum" sz="quarter" idx="12"/>
          </p:nvPr>
        </p:nvSpPr>
        <p:spPr/>
        <p:txBody>
          <a:bodyPr/>
          <a:lstStyle/>
          <a:p>
            <a:fld id="{BA05C372-0A57-4BC2-A3F2-F2478B4F7DDE}" type="slidenum">
              <a:rPr lang="fr-CH" smtClean="0"/>
              <a:t>‹#›</a:t>
            </a:fld>
            <a:endParaRPr lang="fr-CH"/>
          </a:p>
        </p:txBody>
      </p:sp>
    </p:spTree>
    <p:extLst>
      <p:ext uri="{BB962C8B-B14F-4D97-AF65-F5344CB8AC3E}">
        <p14:creationId xmlns:p14="http://schemas.microsoft.com/office/powerpoint/2010/main" val="56083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1D7A1BDA-9817-46BA-8CFC-F2FE7E7DD09A}" type="datetime1">
              <a:rPr lang="fr-CH" smtClean="0"/>
              <a:t>08.12.2021</a:t>
            </a:fld>
            <a:endParaRPr lang="fr-CH"/>
          </a:p>
        </p:txBody>
      </p:sp>
      <p:sp>
        <p:nvSpPr>
          <p:cNvPr id="4" name="Footer Placeholder 3"/>
          <p:cNvSpPr>
            <a:spLocks noGrp="1"/>
          </p:cNvSpPr>
          <p:nvPr>
            <p:ph type="ftr" sz="quarter" idx="11"/>
          </p:nvPr>
        </p:nvSpPr>
        <p:spPr/>
        <p:txBody>
          <a:bodyPr/>
          <a:lstStyle/>
          <a:p>
            <a:r>
              <a:rPr lang="fr-CH"/>
              <a:t>1</a:t>
            </a:r>
          </a:p>
        </p:txBody>
      </p:sp>
      <p:sp>
        <p:nvSpPr>
          <p:cNvPr id="5" name="Slide Number Placeholder 4"/>
          <p:cNvSpPr>
            <a:spLocks noGrp="1"/>
          </p:cNvSpPr>
          <p:nvPr>
            <p:ph type="sldNum" sz="quarter" idx="12"/>
          </p:nvPr>
        </p:nvSpPr>
        <p:spPr/>
        <p:txBody>
          <a:bodyPr/>
          <a:lstStyle/>
          <a:p>
            <a:fld id="{BA05C372-0A57-4BC2-A3F2-F2478B4F7DDE}" type="slidenum">
              <a:rPr lang="fr-CH" smtClean="0"/>
              <a:t>‹#›</a:t>
            </a:fld>
            <a:endParaRPr lang="fr-CH"/>
          </a:p>
        </p:txBody>
      </p:sp>
    </p:spTree>
    <p:extLst>
      <p:ext uri="{BB962C8B-B14F-4D97-AF65-F5344CB8AC3E}">
        <p14:creationId xmlns:p14="http://schemas.microsoft.com/office/powerpoint/2010/main" val="610252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4AD132-7188-4B19-AE1B-35D0D72EA6A0}" type="datetime1">
              <a:rPr lang="fr-CH" smtClean="0"/>
              <a:t>08.12.2021</a:t>
            </a:fld>
            <a:endParaRPr lang="fr-CH"/>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CH"/>
              <a:t>1</a:t>
            </a:r>
          </a:p>
        </p:txBody>
      </p:sp>
      <p:sp>
        <p:nvSpPr>
          <p:cNvPr id="9" name="Slide Number Placeholder 8"/>
          <p:cNvSpPr>
            <a:spLocks noGrp="1"/>
          </p:cNvSpPr>
          <p:nvPr>
            <p:ph type="sldNum" sz="quarter" idx="12"/>
          </p:nvPr>
        </p:nvSpPr>
        <p:spPr/>
        <p:txBody>
          <a:bodyPr/>
          <a:lstStyle/>
          <a:p>
            <a:fld id="{BA05C372-0A57-4BC2-A3F2-F2478B4F7DDE}" type="slidenum">
              <a:rPr lang="fr-CH" smtClean="0"/>
              <a:t>‹#›</a:t>
            </a:fld>
            <a:endParaRPr lang="fr-CH"/>
          </a:p>
        </p:txBody>
      </p:sp>
    </p:spTree>
    <p:extLst>
      <p:ext uri="{BB962C8B-B14F-4D97-AF65-F5344CB8AC3E}">
        <p14:creationId xmlns:p14="http://schemas.microsoft.com/office/powerpoint/2010/main" val="12591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Cliquez et modifiez le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F5BC76-5833-4FD8-80B5-D91ECB6D2BA2}" type="datetime1">
              <a:rPr lang="fr-CH" smtClean="0"/>
              <a:t>08.12.2021</a:t>
            </a:fld>
            <a:endParaRPr lang="fr-CH"/>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CH"/>
              <a:t>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05C372-0A57-4BC2-A3F2-F2478B4F7DDE}" type="slidenum">
              <a:rPr lang="fr-CH" smtClean="0"/>
              <a:t>‹#›</a:t>
            </a:fld>
            <a:endParaRPr lang="fr-CH"/>
          </a:p>
        </p:txBody>
      </p:sp>
    </p:spTree>
    <p:extLst>
      <p:ext uri="{BB962C8B-B14F-4D97-AF65-F5344CB8AC3E}">
        <p14:creationId xmlns:p14="http://schemas.microsoft.com/office/powerpoint/2010/main" val="106184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fr-FR"/>
              <a:t>Cliquez et modifiez le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A0D6D73-F984-4322-B0FC-D2C402488880}" type="datetime1">
              <a:rPr lang="fr-CH" smtClean="0"/>
              <a:t>08.12.2021</a:t>
            </a:fld>
            <a:endParaRPr lang="fr-CH"/>
          </a:p>
        </p:txBody>
      </p:sp>
      <p:sp>
        <p:nvSpPr>
          <p:cNvPr id="6" name="Footer Placeholder 5"/>
          <p:cNvSpPr>
            <a:spLocks noGrp="1"/>
          </p:cNvSpPr>
          <p:nvPr>
            <p:ph type="ftr" sz="quarter" idx="11"/>
          </p:nvPr>
        </p:nvSpPr>
        <p:spPr/>
        <p:txBody>
          <a:bodyPr/>
          <a:lstStyle/>
          <a:p>
            <a:r>
              <a:rPr lang="fr-CH"/>
              <a:t>1</a:t>
            </a:r>
          </a:p>
        </p:txBody>
      </p:sp>
      <p:sp>
        <p:nvSpPr>
          <p:cNvPr id="7" name="Slide Number Placeholder 6"/>
          <p:cNvSpPr>
            <a:spLocks noGrp="1"/>
          </p:cNvSpPr>
          <p:nvPr>
            <p:ph type="sldNum" sz="quarter" idx="12"/>
          </p:nvPr>
        </p:nvSpPr>
        <p:spPr/>
        <p:txBody>
          <a:bodyPr/>
          <a:lstStyle/>
          <a:p>
            <a:fld id="{BA05C372-0A57-4BC2-A3F2-F2478B4F7DDE}" type="slidenum">
              <a:rPr lang="fr-CH" smtClean="0"/>
              <a:t>‹#›</a:t>
            </a:fld>
            <a:endParaRPr lang="fr-CH"/>
          </a:p>
        </p:txBody>
      </p:sp>
    </p:spTree>
    <p:extLst>
      <p:ext uri="{BB962C8B-B14F-4D97-AF65-F5344CB8AC3E}">
        <p14:creationId xmlns:p14="http://schemas.microsoft.com/office/powerpoint/2010/main" val="85585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Cliquez et modifiez le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7809B1-397C-44C1-BE89-5116C586A208}" type="datetime1">
              <a:rPr lang="fr-CH" smtClean="0"/>
              <a:t>08.12.2021</a:t>
            </a:fld>
            <a:endParaRPr lang="fr-CH"/>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CH"/>
              <a:t>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A05C372-0A57-4BC2-A3F2-F2478B4F7DDE}" type="slidenum">
              <a:rPr lang="fr-CH" smtClean="0"/>
              <a:t>‹#›</a:t>
            </a:fld>
            <a:endParaRPr lang="fr-CH"/>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7915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svg"/><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media" Target="../media/media1.mp4"/><Relationship Id="rId1" Type="http://schemas.openxmlformats.org/officeDocument/2006/relationships/video" Target="NULL" TargetMode="Externa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gif"/><Relationship Id="rId7" Type="http://schemas.openxmlformats.org/officeDocument/2006/relationships/image" Target="../media/image15.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image" Target="../media/image13.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24.svg"/><Relationship Id="rId5" Type="http://schemas.openxmlformats.org/officeDocument/2006/relationships/image" Target="../media/image20.png"/><Relationship Id="rId10" Type="http://schemas.openxmlformats.org/officeDocument/2006/relationships/image" Target="../media/image23.png"/><Relationship Id="rId4" Type="http://schemas.openxmlformats.org/officeDocument/2006/relationships/image" Target="../media/image19.png"/><Relationship Id="rId9" Type="http://schemas.openxmlformats.org/officeDocument/2006/relationships/image" Target="../media/image22.svg"/></Relationships>
</file>

<file path=ppt/slides/_rels/slide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png"/><Relationship Id="rId9" Type="http://schemas.openxmlformats.org/officeDocument/2006/relationships/image" Target="../media/image31.png"/></Relationships>
</file>

<file path=ppt/slides/_rels/slide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13.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39.jpeg"/><Relationship Id="rId5" Type="http://schemas.openxmlformats.org/officeDocument/2006/relationships/image" Target="../media/image35.sv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svg"/></Relationships>
</file>

<file path=ppt/slides/_rels/slide8.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png"/><Relationship Id="rId9" Type="http://schemas.openxmlformats.org/officeDocument/2006/relationships/image" Target="../media/image46.png"/></Relationships>
</file>

<file path=ppt/slides/_rels/slide9.xml.rels><?xml version="1.0" encoding="UTF-8" standalone="yes"?>
<Relationships xmlns="http://schemas.openxmlformats.org/package/2006/relationships"><Relationship Id="rId8" Type="http://schemas.openxmlformats.org/officeDocument/2006/relationships/image" Target="../media/image53.svg"/><Relationship Id="rId13" Type="http://schemas.openxmlformats.org/officeDocument/2006/relationships/image" Target="../media/image58.png"/><Relationship Id="rId3" Type="http://schemas.openxmlformats.org/officeDocument/2006/relationships/image" Target="../media/image50.png"/><Relationship Id="rId7" Type="http://schemas.openxmlformats.org/officeDocument/2006/relationships/image" Target="../media/image52.png"/><Relationship Id="rId12" Type="http://schemas.openxmlformats.org/officeDocument/2006/relationships/image" Target="../media/image57.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2.svg"/><Relationship Id="rId11" Type="http://schemas.openxmlformats.org/officeDocument/2006/relationships/image" Target="../media/image56.png"/><Relationship Id="rId5" Type="http://schemas.openxmlformats.org/officeDocument/2006/relationships/image" Target="../media/image31.png"/><Relationship Id="rId10" Type="http://schemas.openxmlformats.org/officeDocument/2006/relationships/image" Target="../media/image55.svg"/><Relationship Id="rId4" Type="http://schemas.openxmlformats.org/officeDocument/2006/relationships/image" Target="../media/image51.svg"/><Relationship Id="rId9" Type="http://schemas.openxmlformats.org/officeDocument/2006/relationships/image" Target="../media/image54.png"/><Relationship Id="rId14" Type="http://schemas.openxmlformats.org/officeDocument/2006/relationships/image" Target="../media/image5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04EC07-924A-4D9D-AB87-3F8BDA1B7DE3}"/>
              </a:ext>
            </a:extLst>
          </p:cNvPr>
          <p:cNvSpPr>
            <a:spLocks noGrp="1"/>
          </p:cNvSpPr>
          <p:nvPr>
            <p:ph type="ctrTitle"/>
          </p:nvPr>
        </p:nvSpPr>
        <p:spPr>
          <a:xfrm>
            <a:off x="1097280" y="758952"/>
            <a:ext cx="5370285" cy="3566160"/>
          </a:xfrm>
        </p:spPr>
        <p:txBody>
          <a:bodyPr>
            <a:normAutofit/>
          </a:bodyPr>
          <a:lstStyle/>
          <a:p>
            <a:r>
              <a:rPr lang="fr-CH" sz="4800" dirty="0"/>
              <a:t>Mini-Projet </a:t>
            </a:r>
            <a:r>
              <a:rPr lang="fr-CH" sz="4800" dirty="0" err="1"/>
              <a:t>Qself</a:t>
            </a:r>
            <a:r>
              <a:rPr lang="fr-CH" sz="4800" dirty="0"/>
              <a:t> - </a:t>
            </a:r>
            <a:br>
              <a:rPr lang="fr-CH" sz="4800" dirty="0"/>
            </a:br>
            <a:r>
              <a:rPr lang="fr-CH" sz="4800" dirty="0"/>
              <a:t>Détection de passe au unihockey</a:t>
            </a:r>
          </a:p>
        </p:txBody>
      </p:sp>
      <p:sp>
        <p:nvSpPr>
          <p:cNvPr id="3" name="Sous-titre 2">
            <a:extLst>
              <a:ext uri="{FF2B5EF4-FFF2-40B4-BE49-F238E27FC236}">
                <a16:creationId xmlns:a16="http://schemas.microsoft.com/office/drawing/2014/main" id="{2B55EC9D-B184-4002-A2F7-9A0F98657C80}"/>
              </a:ext>
            </a:extLst>
          </p:cNvPr>
          <p:cNvSpPr>
            <a:spLocks noGrp="1"/>
          </p:cNvSpPr>
          <p:nvPr>
            <p:ph type="subTitle" idx="1"/>
          </p:nvPr>
        </p:nvSpPr>
        <p:spPr/>
        <p:txBody>
          <a:bodyPr/>
          <a:lstStyle/>
          <a:p>
            <a:r>
              <a:rPr lang="fr-CH" dirty="0"/>
              <a:t>Campos Carvalho – Frantzen - Jaton</a:t>
            </a:r>
          </a:p>
        </p:txBody>
      </p:sp>
      <p:pic>
        <p:nvPicPr>
          <p:cNvPr id="4" name="Picture 2">
            <a:extLst>
              <a:ext uri="{FF2B5EF4-FFF2-40B4-BE49-F238E27FC236}">
                <a16:creationId xmlns:a16="http://schemas.microsoft.com/office/drawing/2014/main" id="{19C1C578-E383-43AB-83E9-BD82B9A20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96354" y="202343"/>
            <a:ext cx="1665913" cy="852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Unihockey – Passer: Passes à la carte » mobilesport.ch">
            <a:extLst>
              <a:ext uri="{FF2B5EF4-FFF2-40B4-BE49-F238E27FC236}">
                <a16:creationId xmlns:a16="http://schemas.microsoft.com/office/drawing/2014/main" id="{331B50A4-09E2-4F35-B05A-8F45E2B3C7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8049" y="1054543"/>
            <a:ext cx="5325984" cy="3202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991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E6F4E40B-E70A-484A-8610-843860DF62B6}"/>
              </a:ext>
            </a:extLst>
          </p:cNvPr>
          <p:cNvGrpSpPr/>
          <p:nvPr/>
        </p:nvGrpSpPr>
        <p:grpSpPr>
          <a:xfrm>
            <a:off x="1066799" y="180606"/>
            <a:ext cx="10058400" cy="667671"/>
            <a:chOff x="1097279" y="412563"/>
            <a:chExt cx="10058400" cy="667671"/>
          </a:xfrm>
        </p:grpSpPr>
        <p:sp>
          <p:nvSpPr>
            <p:cNvPr id="5" name="Titre 1">
              <a:extLst>
                <a:ext uri="{FF2B5EF4-FFF2-40B4-BE49-F238E27FC236}">
                  <a16:creationId xmlns:a16="http://schemas.microsoft.com/office/drawing/2014/main" id="{4E07A0BC-DF51-4534-8E51-38C65A70B968}"/>
                </a:ext>
              </a:extLst>
            </p:cNvPr>
            <p:cNvSpPr txBox="1">
              <a:spLocks/>
            </p:cNvSpPr>
            <p:nvPr/>
          </p:nvSpPr>
          <p:spPr>
            <a:xfrm>
              <a:off x="1097279" y="412563"/>
              <a:ext cx="10058400" cy="661689"/>
            </a:xfrm>
            <a:prstGeom prst="rect">
              <a:avLst/>
            </a:prstGeom>
            <a:ln>
              <a:noFill/>
            </a:ln>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CH" dirty="0"/>
                <a:t>Questions</a:t>
              </a:r>
            </a:p>
          </p:txBody>
        </p:sp>
        <p:cxnSp>
          <p:nvCxnSpPr>
            <p:cNvPr id="6" name="Connecteur droit 5">
              <a:extLst>
                <a:ext uri="{FF2B5EF4-FFF2-40B4-BE49-F238E27FC236}">
                  <a16:creationId xmlns:a16="http://schemas.microsoft.com/office/drawing/2014/main" id="{45DA3F32-85FE-47E1-8608-6C654650C8D8}"/>
                </a:ext>
              </a:extLst>
            </p:cNvPr>
            <p:cNvCxnSpPr>
              <a:cxnSpLocks/>
            </p:cNvCxnSpPr>
            <p:nvPr/>
          </p:nvCxnSpPr>
          <p:spPr>
            <a:xfrm>
              <a:off x="1499027" y="1080234"/>
              <a:ext cx="92549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Espace réservé du pied de page 3">
            <a:extLst>
              <a:ext uri="{FF2B5EF4-FFF2-40B4-BE49-F238E27FC236}">
                <a16:creationId xmlns:a16="http://schemas.microsoft.com/office/drawing/2014/main" id="{E6FA5433-8CD6-482F-972A-661608EBDABF}"/>
              </a:ext>
            </a:extLst>
          </p:cNvPr>
          <p:cNvSpPr txBox="1">
            <a:spLocks/>
          </p:cNvSpPr>
          <p:nvPr/>
        </p:nvSpPr>
        <p:spPr>
          <a:xfrm>
            <a:off x="11155680" y="6424246"/>
            <a:ext cx="1036320" cy="433754"/>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1F4175-E8BF-41EF-B5D3-1C29B8F2D810}" type="slidenum">
              <a:rPr lang="fr-CH" sz="1600" smtClean="0"/>
              <a:pPr/>
              <a:t>10</a:t>
            </a:fld>
            <a:endParaRPr lang="fr-CH" sz="1600" dirty="0"/>
          </a:p>
        </p:txBody>
      </p:sp>
      <p:pic>
        <p:nvPicPr>
          <p:cNvPr id="1026" name="Picture 2">
            <a:extLst>
              <a:ext uri="{FF2B5EF4-FFF2-40B4-BE49-F238E27FC236}">
                <a16:creationId xmlns:a16="http://schemas.microsoft.com/office/drawing/2014/main" id="{CC64C541-DDD4-4AB8-9957-0709DA56B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5313" y="2010466"/>
            <a:ext cx="4115943" cy="3634546"/>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descr="Thought bubble with solid fill">
            <a:extLst>
              <a:ext uri="{FF2B5EF4-FFF2-40B4-BE49-F238E27FC236}">
                <a16:creationId xmlns:a16="http://schemas.microsoft.com/office/drawing/2014/main" id="{3BB31CBC-D50A-4853-B4BB-B94FE8331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33334" y="1014953"/>
            <a:ext cx="1991026" cy="1991026"/>
          </a:xfrm>
          <a:prstGeom prst="rect">
            <a:avLst/>
          </a:prstGeom>
        </p:spPr>
      </p:pic>
      <p:pic>
        <p:nvPicPr>
          <p:cNvPr id="3" name="Graphic 2" descr="Question Mark with solid fill">
            <a:extLst>
              <a:ext uri="{FF2B5EF4-FFF2-40B4-BE49-F238E27FC236}">
                <a16:creationId xmlns:a16="http://schemas.microsoft.com/office/drawing/2014/main" id="{6E190F3A-6DCF-40B1-810D-E08F4A29D4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814924">
            <a:off x="7270558" y="1430798"/>
            <a:ext cx="716577" cy="716577"/>
          </a:xfrm>
          <a:prstGeom prst="rect">
            <a:avLst/>
          </a:prstGeom>
        </p:spPr>
      </p:pic>
    </p:spTree>
    <p:extLst>
      <p:ext uri="{BB962C8B-B14F-4D97-AF65-F5344CB8AC3E}">
        <p14:creationId xmlns:p14="http://schemas.microsoft.com/office/powerpoint/2010/main" val="327574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pied de page 3">
            <a:extLst>
              <a:ext uri="{FF2B5EF4-FFF2-40B4-BE49-F238E27FC236}">
                <a16:creationId xmlns:a16="http://schemas.microsoft.com/office/drawing/2014/main" id="{34F763AD-3EDD-4114-8B72-65EF32682A8A}"/>
              </a:ext>
            </a:extLst>
          </p:cNvPr>
          <p:cNvSpPr txBox="1">
            <a:spLocks/>
          </p:cNvSpPr>
          <p:nvPr/>
        </p:nvSpPr>
        <p:spPr>
          <a:xfrm>
            <a:off x="11155680" y="6424246"/>
            <a:ext cx="1036320" cy="433754"/>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1F4175-E8BF-41EF-B5D3-1C29B8F2D810}" type="slidenum">
              <a:rPr lang="fr-CH" sz="1600" smtClean="0"/>
              <a:pPr/>
              <a:t>2</a:t>
            </a:fld>
            <a:endParaRPr lang="fr-CH" sz="1600" dirty="0"/>
          </a:p>
        </p:txBody>
      </p:sp>
      <p:grpSp>
        <p:nvGrpSpPr>
          <p:cNvPr id="33" name="Groupe 32">
            <a:extLst>
              <a:ext uri="{FF2B5EF4-FFF2-40B4-BE49-F238E27FC236}">
                <a16:creationId xmlns:a16="http://schemas.microsoft.com/office/drawing/2014/main" id="{3CD9E493-1AB7-4FBF-BD5B-D879ACAEECC9}"/>
              </a:ext>
            </a:extLst>
          </p:cNvPr>
          <p:cNvGrpSpPr/>
          <p:nvPr/>
        </p:nvGrpSpPr>
        <p:grpSpPr>
          <a:xfrm>
            <a:off x="1066800" y="347114"/>
            <a:ext cx="10058400" cy="732357"/>
            <a:chOff x="1097280" y="405563"/>
            <a:chExt cx="10058400" cy="732357"/>
          </a:xfrm>
        </p:grpSpPr>
        <p:sp>
          <p:nvSpPr>
            <p:cNvPr id="22" name="Titre 1">
              <a:extLst>
                <a:ext uri="{FF2B5EF4-FFF2-40B4-BE49-F238E27FC236}">
                  <a16:creationId xmlns:a16="http://schemas.microsoft.com/office/drawing/2014/main" id="{5BA1518F-C657-463C-85A5-434E585C5762}"/>
                </a:ext>
              </a:extLst>
            </p:cNvPr>
            <p:cNvSpPr txBox="1">
              <a:spLocks/>
            </p:cNvSpPr>
            <p:nvPr/>
          </p:nvSpPr>
          <p:spPr>
            <a:xfrm>
              <a:off x="1097280" y="405563"/>
              <a:ext cx="10058400" cy="661689"/>
            </a:xfrm>
            <a:prstGeom prst="rect">
              <a:avLst/>
            </a:prstGeom>
            <a:ln>
              <a:noFill/>
            </a:ln>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CH" dirty="0"/>
                <a:t>Introduction</a:t>
              </a:r>
            </a:p>
            <a:p>
              <a:pPr algn="ctr"/>
              <a:endParaRPr lang="fr-CH" dirty="0"/>
            </a:p>
          </p:txBody>
        </p:sp>
        <p:cxnSp>
          <p:nvCxnSpPr>
            <p:cNvPr id="30" name="Connecteur droit 29">
              <a:extLst>
                <a:ext uri="{FF2B5EF4-FFF2-40B4-BE49-F238E27FC236}">
                  <a16:creationId xmlns:a16="http://schemas.microsoft.com/office/drawing/2014/main" id="{00BD5762-A1FA-4942-9710-BF5BB4A0A650}"/>
                </a:ext>
              </a:extLst>
            </p:cNvPr>
            <p:cNvCxnSpPr>
              <a:cxnSpLocks/>
            </p:cNvCxnSpPr>
            <p:nvPr/>
          </p:nvCxnSpPr>
          <p:spPr>
            <a:xfrm>
              <a:off x="1468547" y="1137920"/>
              <a:ext cx="92549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e 15">
            <a:extLst>
              <a:ext uri="{FF2B5EF4-FFF2-40B4-BE49-F238E27FC236}">
                <a16:creationId xmlns:a16="http://schemas.microsoft.com/office/drawing/2014/main" id="{80AC9951-BB41-462E-8F48-D9C46D755F3B}"/>
              </a:ext>
            </a:extLst>
          </p:cNvPr>
          <p:cNvGrpSpPr/>
          <p:nvPr/>
        </p:nvGrpSpPr>
        <p:grpSpPr>
          <a:xfrm>
            <a:off x="559210" y="1720161"/>
            <a:ext cx="2214297" cy="765199"/>
            <a:chOff x="829934" y="1599647"/>
            <a:chExt cx="3627766" cy="1130285"/>
          </a:xfrm>
          <a:solidFill>
            <a:srgbClr val="2683C6"/>
          </a:solidFill>
        </p:grpSpPr>
        <p:sp>
          <p:nvSpPr>
            <p:cNvPr id="32" name="Rectangle 31">
              <a:extLst>
                <a:ext uri="{FF2B5EF4-FFF2-40B4-BE49-F238E27FC236}">
                  <a16:creationId xmlns:a16="http://schemas.microsoft.com/office/drawing/2014/main" id="{0EBC11B6-1826-4E29-85B5-12C82DC6E1B3}"/>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34" name="ZoneTexte 17">
              <a:extLst>
                <a:ext uri="{FF2B5EF4-FFF2-40B4-BE49-F238E27FC236}">
                  <a16:creationId xmlns:a16="http://schemas.microsoft.com/office/drawing/2014/main" id="{A4A1B812-8E3A-4D7F-BD3E-8BBB8486B767}"/>
                </a:ext>
              </a:extLst>
            </p:cNvPr>
            <p:cNvSpPr txBox="1"/>
            <p:nvPr/>
          </p:nvSpPr>
          <p:spPr>
            <a:xfrm>
              <a:off x="1652430" y="1823822"/>
              <a:ext cx="2794999" cy="681931"/>
            </a:xfrm>
            <a:prstGeom prst="rect">
              <a:avLst/>
            </a:prstGeom>
            <a:grpFill/>
          </p:spPr>
          <p:txBody>
            <a:bodyPr wrap="square" rtlCol="0">
              <a:spAutoFit/>
            </a:bodyPr>
            <a:lstStyle/>
            <a:p>
              <a:pPr algn="ctr"/>
              <a:r>
                <a:rPr lang="fr-CH" sz="2400" b="1" dirty="0">
                  <a:solidFill>
                    <a:schemeClr val="bg1"/>
                  </a:solidFill>
                </a:rPr>
                <a:t>Contexte</a:t>
              </a:r>
            </a:p>
          </p:txBody>
        </p:sp>
      </p:grpSp>
      <p:grpSp>
        <p:nvGrpSpPr>
          <p:cNvPr id="42" name="Groupe 23">
            <a:extLst>
              <a:ext uri="{FF2B5EF4-FFF2-40B4-BE49-F238E27FC236}">
                <a16:creationId xmlns:a16="http://schemas.microsoft.com/office/drawing/2014/main" id="{13A8CE1E-B61A-4A76-A8E3-036CA6302D2B}"/>
              </a:ext>
            </a:extLst>
          </p:cNvPr>
          <p:cNvGrpSpPr/>
          <p:nvPr/>
        </p:nvGrpSpPr>
        <p:grpSpPr>
          <a:xfrm>
            <a:off x="559210" y="4797785"/>
            <a:ext cx="2244950" cy="765198"/>
            <a:chOff x="829934" y="1599645"/>
            <a:chExt cx="3627767" cy="1130285"/>
          </a:xfrm>
          <a:solidFill>
            <a:srgbClr val="2683C6"/>
          </a:solidFill>
        </p:grpSpPr>
        <p:sp>
          <p:nvSpPr>
            <p:cNvPr id="43" name="Rectangle 42">
              <a:extLst>
                <a:ext uri="{FF2B5EF4-FFF2-40B4-BE49-F238E27FC236}">
                  <a16:creationId xmlns:a16="http://schemas.microsoft.com/office/drawing/2014/main" id="{5D5911B8-6C53-45D5-BE66-ACEEF2A8A3E9}"/>
                </a:ext>
              </a:extLst>
            </p:cNvPr>
            <p:cNvSpPr/>
            <p:nvPr/>
          </p:nvSpPr>
          <p:spPr>
            <a:xfrm>
              <a:off x="829934" y="1599645"/>
              <a:ext cx="3627767"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44" name="ZoneTexte 25">
              <a:extLst>
                <a:ext uri="{FF2B5EF4-FFF2-40B4-BE49-F238E27FC236}">
                  <a16:creationId xmlns:a16="http://schemas.microsoft.com/office/drawing/2014/main" id="{D78A7348-05AD-460D-906D-A24F2AD9EBFF}"/>
                </a:ext>
              </a:extLst>
            </p:cNvPr>
            <p:cNvSpPr txBox="1"/>
            <p:nvPr/>
          </p:nvSpPr>
          <p:spPr>
            <a:xfrm>
              <a:off x="1621616" y="1823821"/>
              <a:ext cx="2836084" cy="681932"/>
            </a:xfrm>
            <a:prstGeom prst="rect">
              <a:avLst/>
            </a:prstGeom>
            <a:grpFill/>
          </p:spPr>
          <p:txBody>
            <a:bodyPr wrap="square" rtlCol="0">
              <a:spAutoFit/>
            </a:bodyPr>
            <a:lstStyle/>
            <a:p>
              <a:pPr algn="ctr"/>
              <a:r>
                <a:rPr lang="fr-CH" sz="2400" b="1" dirty="0">
                  <a:solidFill>
                    <a:schemeClr val="bg1"/>
                  </a:solidFill>
                </a:rPr>
                <a:t>But</a:t>
              </a:r>
            </a:p>
          </p:txBody>
        </p:sp>
      </p:grpSp>
      <p:pic>
        <p:nvPicPr>
          <p:cNvPr id="25" name="Graphic 24" descr="Bullseye with solid fill">
            <a:extLst>
              <a:ext uri="{FF2B5EF4-FFF2-40B4-BE49-F238E27FC236}">
                <a16:creationId xmlns:a16="http://schemas.microsoft.com/office/drawing/2014/main" id="{CF28B605-3FCB-4F05-A881-70240E061F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8276" y="4847081"/>
            <a:ext cx="661689" cy="661689"/>
          </a:xfrm>
          <a:prstGeom prst="rect">
            <a:avLst/>
          </a:prstGeom>
        </p:spPr>
      </p:pic>
      <p:sp>
        <p:nvSpPr>
          <p:cNvPr id="26" name="TextBox 25">
            <a:extLst>
              <a:ext uri="{FF2B5EF4-FFF2-40B4-BE49-F238E27FC236}">
                <a16:creationId xmlns:a16="http://schemas.microsoft.com/office/drawing/2014/main" id="{A52E04DA-29B9-42BB-9E27-D0C0E3D66564}"/>
              </a:ext>
            </a:extLst>
          </p:cNvPr>
          <p:cNvSpPr txBox="1"/>
          <p:nvPr/>
        </p:nvSpPr>
        <p:spPr>
          <a:xfrm>
            <a:off x="4023360" y="1241844"/>
            <a:ext cx="4413504" cy="1938992"/>
          </a:xfrm>
          <a:prstGeom prst="rect">
            <a:avLst/>
          </a:prstGeom>
          <a:noFill/>
        </p:spPr>
        <p:txBody>
          <a:bodyPr wrap="square" rtlCol="0">
            <a:spAutoFit/>
          </a:bodyPr>
          <a:lstStyle/>
          <a:p>
            <a:pPr marL="342900" marR="0" lvl="0" indent="-342900" algn="just">
              <a:spcBef>
                <a:spcPts val="0"/>
              </a:spcBef>
              <a:spcAft>
                <a:spcPts val="0"/>
              </a:spcAft>
              <a:buFont typeface="Calibri" panose="020F0502020204030204" pitchFamily="34" charset="0"/>
              <a:buChar char="-"/>
            </a:pPr>
            <a:r>
              <a:rPr lang="fr-CH" sz="2400" dirty="0">
                <a:effectLst/>
                <a:latin typeface="Calibri" panose="020F0502020204030204" pitchFamily="34" charset="0"/>
                <a:ea typeface="Times New Roman" panose="02020603050405020304" pitchFamily="18" charset="0"/>
                <a:cs typeface="Times New Roman" panose="02020603050405020304" pitchFamily="18" charset="0"/>
              </a:rPr>
              <a:t>Site : hackthebox.com</a:t>
            </a:r>
          </a:p>
          <a:p>
            <a:pPr marL="342900" marR="0" lvl="0" indent="-342900" algn="just">
              <a:spcBef>
                <a:spcPts val="0"/>
              </a:spcBef>
              <a:spcAft>
                <a:spcPts val="0"/>
              </a:spcAft>
              <a:buFont typeface="Calibri" panose="020F0502020204030204" pitchFamily="34" charset="0"/>
              <a:buChar char="-"/>
            </a:pPr>
            <a:r>
              <a:rPr lang="fr-CH" sz="2400" dirty="0">
                <a:effectLst/>
                <a:latin typeface="Calibri" panose="020F0502020204030204" pitchFamily="34" charset="0"/>
                <a:ea typeface="Times New Roman" panose="02020603050405020304" pitchFamily="18" charset="0"/>
                <a:cs typeface="Times New Roman" panose="02020603050405020304" pitchFamily="18" charset="0"/>
              </a:rPr>
              <a:t>Catégorie : Web</a:t>
            </a:r>
          </a:p>
          <a:p>
            <a:pPr marL="342900" marR="0" lvl="0" indent="-342900" algn="just">
              <a:spcBef>
                <a:spcPts val="0"/>
              </a:spcBef>
              <a:spcAft>
                <a:spcPts val="0"/>
              </a:spcAft>
              <a:buFont typeface="Calibri" panose="020F0502020204030204" pitchFamily="34" charset="0"/>
              <a:buChar char="-"/>
            </a:pPr>
            <a:r>
              <a:rPr lang="fr-CH" sz="2400" dirty="0">
                <a:effectLst/>
                <a:latin typeface="Calibri" panose="020F0502020204030204" pitchFamily="34" charset="0"/>
                <a:ea typeface="Times New Roman" panose="02020603050405020304" pitchFamily="18" charset="0"/>
                <a:cs typeface="Times New Roman" panose="02020603050405020304" pitchFamily="18" charset="0"/>
              </a:rPr>
              <a:t>Nom : </a:t>
            </a:r>
            <a:r>
              <a:rPr lang="fr-CH" sz="2400" dirty="0" err="1">
                <a:effectLst/>
                <a:latin typeface="Calibri" panose="020F0502020204030204" pitchFamily="34" charset="0"/>
                <a:ea typeface="Times New Roman" panose="02020603050405020304" pitchFamily="18" charset="0"/>
                <a:cs typeface="Times New Roman" panose="02020603050405020304" pitchFamily="18" charset="0"/>
              </a:rPr>
              <a:t>Nginxatsu</a:t>
            </a:r>
            <a:endParaRPr lang="fr-CH"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Calibri" panose="020F0502020204030204" pitchFamily="34" charset="0"/>
              <a:buChar char="-"/>
            </a:pPr>
            <a:r>
              <a:rPr lang="fr-CH" sz="2400" dirty="0">
                <a:effectLst/>
                <a:latin typeface="Calibri" panose="020F0502020204030204" pitchFamily="34" charset="0"/>
                <a:ea typeface="Times New Roman" panose="02020603050405020304" pitchFamily="18" charset="0"/>
                <a:cs typeface="Times New Roman" panose="02020603050405020304" pitchFamily="18" charset="0"/>
              </a:rPr>
              <a:t>Difficulté : Medium – Hard</a:t>
            </a:r>
          </a:p>
          <a:p>
            <a:pPr marL="342900" marR="0" lvl="0" indent="-342900" algn="just">
              <a:spcBef>
                <a:spcPts val="0"/>
              </a:spcBef>
              <a:spcAft>
                <a:spcPts val="0"/>
              </a:spcAft>
              <a:buFont typeface="Calibri" panose="020F0502020204030204" pitchFamily="34" charset="0"/>
              <a:buChar char="-"/>
            </a:pPr>
            <a:r>
              <a:rPr lang="fr-CH" sz="2400" dirty="0">
                <a:effectLst/>
                <a:latin typeface="Calibri" panose="020F0502020204030204" pitchFamily="34" charset="0"/>
                <a:ea typeface="Times New Roman" panose="02020603050405020304" pitchFamily="18" charset="0"/>
                <a:cs typeface="Times New Roman" panose="02020603050405020304" pitchFamily="18" charset="0"/>
              </a:rPr>
              <a:t>Points : 45</a:t>
            </a:r>
          </a:p>
        </p:txBody>
      </p:sp>
      <p:pic>
        <p:nvPicPr>
          <p:cNvPr id="28" name="Graphic 27" descr="Clipboard Partially Checked with solid fill">
            <a:extLst>
              <a:ext uri="{FF2B5EF4-FFF2-40B4-BE49-F238E27FC236}">
                <a16:creationId xmlns:a16="http://schemas.microsoft.com/office/drawing/2014/main" id="{F9A4A401-D208-4E4B-98A0-C1715E36E8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6275" y="1720161"/>
            <a:ext cx="693690" cy="693690"/>
          </a:xfrm>
          <a:prstGeom prst="rect">
            <a:avLst/>
          </a:prstGeom>
        </p:spPr>
      </p:pic>
      <p:sp>
        <p:nvSpPr>
          <p:cNvPr id="52" name="Rectangle 51">
            <a:extLst>
              <a:ext uri="{FF2B5EF4-FFF2-40B4-BE49-F238E27FC236}">
                <a16:creationId xmlns:a16="http://schemas.microsoft.com/office/drawing/2014/main" id="{DF23E0B9-9199-40C6-B2BA-EB7850E24418}"/>
              </a:ext>
            </a:extLst>
          </p:cNvPr>
          <p:cNvSpPr/>
          <p:nvPr/>
        </p:nvSpPr>
        <p:spPr>
          <a:xfrm>
            <a:off x="552941" y="3258972"/>
            <a:ext cx="2214297" cy="765199"/>
          </a:xfrm>
          <a:prstGeom prst="rect">
            <a:avLst/>
          </a:prstGeom>
          <a:solidFill>
            <a:srgbClr val="2683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53" name="ZoneTexte 17">
            <a:extLst>
              <a:ext uri="{FF2B5EF4-FFF2-40B4-BE49-F238E27FC236}">
                <a16:creationId xmlns:a16="http://schemas.microsoft.com/office/drawing/2014/main" id="{399706D3-777E-41C0-9949-31AC7D8D172E}"/>
              </a:ext>
            </a:extLst>
          </p:cNvPr>
          <p:cNvSpPr txBox="1"/>
          <p:nvPr/>
        </p:nvSpPr>
        <p:spPr>
          <a:xfrm>
            <a:off x="1087263" y="3423426"/>
            <a:ext cx="1731075" cy="461665"/>
          </a:xfrm>
          <a:prstGeom prst="rect">
            <a:avLst/>
          </a:prstGeom>
          <a:noFill/>
        </p:spPr>
        <p:txBody>
          <a:bodyPr wrap="square" rtlCol="0">
            <a:spAutoFit/>
          </a:bodyPr>
          <a:lstStyle/>
          <a:p>
            <a:pPr algn="ctr"/>
            <a:r>
              <a:rPr lang="fr-CH" sz="2400" b="1" dirty="0">
                <a:solidFill>
                  <a:schemeClr val="bg1"/>
                </a:solidFill>
              </a:rPr>
              <a:t>Énoncé</a:t>
            </a:r>
          </a:p>
        </p:txBody>
      </p:sp>
      <p:pic>
        <p:nvPicPr>
          <p:cNvPr id="54" name="Graphic 53" descr="Subtitles with solid fill">
            <a:extLst>
              <a:ext uri="{FF2B5EF4-FFF2-40B4-BE49-F238E27FC236}">
                <a16:creationId xmlns:a16="http://schemas.microsoft.com/office/drawing/2014/main" id="{829A4B4A-98A8-4BAA-82FA-4804979EBC5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6275" y="3326545"/>
            <a:ext cx="688311" cy="688311"/>
          </a:xfrm>
          <a:prstGeom prst="rect">
            <a:avLst/>
          </a:prstGeom>
        </p:spPr>
      </p:pic>
      <p:sp>
        <p:nvSpPr>
          <p:cNvPr id="55" name="TextBox 54">
            <a:extLst>
              <a:ext uri="{FF2B5EF4-FFF2-40B4-BE49-F238E27FC236}">
                <a16:creationId xmlns:a16="http://schemas.microsoft.com/office/drawing/2014/main" id="{A1FBB964-433F-4320-9CD2-C9F61874CA04}"/>
              </a:ext>
            </a:extLst>
          </p:cNvPr>
          <p:cNvSpPr txBox="1"/>
          <p:nvPr/>
        </p:nvSpPr>
        <p:spPr>
          <a:xfrm>
            <a:off x="4023360" y="4578200"/>
            <a:ext cx="5876544" cy="1200329"/>
          </a:xfrm>
          <a:prstGeom prst="rect">
            <a:avLst/>
          </a:prstGeom>
          <a:noFill/>
        </p:spPr>
        <p:txBody>
          <a:bodyPr wrap="square" rtlCol="0">
            <a:spAutoFit/>
          </a:bodyPr>
          <a:lstStyle/>
          <a:p>
            <a:pPr marL="342900" marR="0" lvl="0" indent="-342900" algn="just">
              <a:spcBef>
                <a:spcPts val="0"/>
              </a:spcBef>
              <a:spcAft>
                <a:spcPts val="0"/>
              </a:spcAft>
              <a:buFont typeface="Calibri" panose="020F0502020204030204" pitchFamily="34" charset="0"/>
              <a:buChar char="-"/>
            </a:pPr>
            <a:r>
              <a:rPr lang="fr-CH" sz="2400" dirty="0">
                <a:effectLst/>
                <a:latin typeface="Calibri" panose="020F0502020204030204" pitchFamily="34" charset="0"/>
                <a:ea typeface="Times New Roman" panose="02020603050405020304" pitchFamily="18" charset="0"/>
                <a:cs typeface="Times New Roman" panose="02020603050405020304" pitchFamily="18" charset="0"/>
              </a:rPr>
              <a:t>Type: CTF – Capture the Flag	</a:t>
            </a:r>
          </a:p>
          <a:p>
            <a:pPr marL="342900" marR="0" lvl="0" indent="-342900" algn="just">
              <a:spcBef>
                <a:spcPts val="0"/>
              </a:spcBef>
              <a:spcAft>
                <a:spcPts val="0"/>
              </a:spcAft>
              <a:buFont typeface="Calibri" panose="020F0502020204030204" pitchFamily="34" charset="0"/>
              <a:buChar char="-"/>
            </a:pPr>
            <a:r>
              <a:rPr lang="fr-CH" sz="2400" dirty="0">
                <a:latin typeface="Calibri" panose="020F0502020204030204" pitchFamily="34" charset="0"/>
                <a:ea typeface="Times New Roman" panose="02020603050405020304" pitchFamily="18" charset="0"/>
                <a:cs typeface="Times New Roman" panose="02020603050405020304" pitchFamily="18" charset="0"/>
              </a:rPr>
              <a:t>Extraire le flag {HTB-</a:t>
            </a:r>
            <a:r>
              <a:rPr lang="fr-CH" sz="2400" dirty="0" err="1">
                <a:latin typeface="Calibri" panose="020F0502020204030204" pitchFamily="34" charset="0"/>
                <a:ea typeface="Times New Roman" panose="02020603050405020304" pitchFamily="18" charset="0"/>
                <a:cs typeface="Times New Roman" panose="02020603050405020304" pitchFamily="18" charset="0"/>
              </a:rPr>
              <a:t>xxxxx</a:t>
            </a:r>
            <a:r>
              <a:rPr lang="fr-CH" sz="2400" dirty="0">
                <a:latin typeface="Calibri" panose="020F0502020204030204" pitchFamily="34" charset="0"/>
                <a:ea typeface="Times New Roman" panose="02020603050405020304" pitchFamily="18" charset="0"/>
                <a:cs typeface="Times New Roman" panose="02020603050405020304" pitchFamily="18" charset="0"/>
              </a:rPr>
              <a:t>} du site web (Fichiers source, base de donnée,…)</a:t>
            </a:r>
            <a:endParaRPr lang="fr-CH"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7332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pied de page 3">
            <a:extLst>
              <a:ext uri="{FF2B5EF4-FFF2-40B4-BE49-F238E27FC236}">
                <a16:creationId xmlns:a16="http://schemas.microsoft.com/office/drawing/2014/main" id="{34F763AD-3EDD-4114-8B72-65EF32682A8A}"/>
              </a:ext>
            </a:extLst>
          </p:cNvPr>
          <p:cNvSpPr txBox="1">
            <a:spLocks/>
          </p:cNvSpPr>
          <p:nvPr/>
        </p:nvSpPr>
        <p:spPr>
          <a:xfrm>
            <a:off x="11155680" y="6424246"/>
            <a:ext cx="1036320" cy="433754"/>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1F4175-E8BF-41EF-B5D3-1C29B8F2D810}" type="slidenum">
              <a:rPr lang="fr-CH" sz="1600" smtClean="0"/>
              <a:pPr/>
              <a:t>3</a:t>
            </a:fld>
            <a:endParaRPr lang="fr-CH" sz="1600" dirty="0"/>
          </a:p>
        </p:txBody>
      </p:sp>
      <p:grpSp>
        <p:nvGrpSpPr>
          <p:cNvPr id="33" name="Groupe 32">
            <a:extLst>
              <a:ext uri="{FF2B5EF4-FFF2-40B4-BE49-F238E27FC236}">
                <a16:creationId xmlns:a16="http://schemas.microsoft.com/office/drawing/2014/main" id="{3CD9E493-1AB7-4FBF-BD5B-D879ACAEECC9}"/>
              </a:ext>
            </a:extLst>
          </p:cNvPr>
          <p:cNvGrpSpPr/>
          <p:nvPr/>
        </p:nvGrpSpPr>
        <p:grpSpPr>
          <a:xfrm>
            <a:off x="1066800" y="347114"/>
            <a:ext cx="10058400" cy="732357"/>
            <a:chOff x="1097280" y="405563"/>
            <a:chExt cx="10058400" cy="732357"/>
          </a:xfrm>
        </p:grpSpPr>
        <p:sp>
          <p:nvSpPr>
            <p:cNvPr id="22" name="Titre 1">
              <a:extLst>
                <a:ext uri="{FF2B5EF4-FFF2-40B4-BE49-F238E27FC236}">
                  <a16:creationId xmlns:a16="http://schemas.microsoft.com/office/drawing/2014/main" id="{5BA1518F-C657-463C-85A5-434E585C5762}"/>
                </a:ext>
              </a:extLst>
            </p:cNvPr>
            <p:cNvSpPr txBox="1">
              <a:spLocks/>
            </p:cNvSpPr>
            <p:nvPr/>
          </p:nvSpPr>
          <p:spPr>
            <a:xfrm>
              <a:off x="1097280" y="405563"/>
              <a:ext cx="10058400" cy="661689"/>
            </a:xfrm>
            <a:prstGeom prst="rect">
              <a:avLst/>
            </a:prstGeom>
            <a:ln>
              <a:noFill/>
            </a:ln>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CH" dirty="0"/>
                <a:t>Présentation de l’application</a:t>
              </a:r>
            </a:p>
            <a:p>
              <a:pPr algn="ctr"/>
              <a:endParaRPr lang="fr-CH" dirty="0"/>
            </a:p>
          </p:txBody>
        </p:sp>
        <p:cxnSp>
          <p:nvCxnSpPr>
            <p:cNvPr id="30" name="Connecteur droit 29">
              <a:extLst>
                <a:ext uri="{FF2B5EF4-FFF2-40B4-BE49-F238E27FC236}">
                  <a16:creationId xmlns:a16="http://schemas.microsoft.com/office/drawing/2014/main" id="{00BD5762-A1FA-4942-9710-BF5BB4A0A650}"/>
                </a:ext>
              </a:extLst>
            </p:cNvPr>
            <p:cNvCxnSpPr>
              <a:cxnSpLocks/>
            </p:cNvCxnSpPr>
            <p:nvPr/>
          </p:nvCxnSpPr>
          <p:spPr>
            <a:xfrm>
              <a:off x="1468547" y="1137920"/>
              <a:ext cx="92549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3" name="Picture 22" descr="Graphical user interface&#10;&#10;Description automatically generated">
            <a:extLst>
              <a:ext uri="{FF2B5EF4-FFF2-40B4-BE49-F238E27FC236}">
                <a16:creationId xmlns:a16="http://schemas.microsoft.com/office/drawing/2014/main" id="{F8F6AF56-F7DC-447E-9B0F-989EB0E78E0E}"/>
              </a:ext>
            </a:extLst>
          </p:cNvPr>
          <p:cNvPicPr>
            <a:picLocks noChangeAspect="1"/>
          </p:cNvPicPr>
          <p:nvPr/>
        </p:nvPicPr>
        <p:blipFill rotWithShape="1">
          <a:blip r:embed="rId5"/>
          <a:srcRect b="56776"/>
          <a:stretch/>
        </p:blipFill>
        <p:spPr>
          <a:xfrm>
            <a:off x="1438067" y="1150140"/>
            <a:ext cx="8997252" cy="4964462"/>
          </a:xfrm>
          <a:prstGeom prst="rect">
            <a:avLst/>
          </a:prstGeom>
        </p:spPr>
      </p:pic>
      <p:pic>
        <p:nvPicPr>
          <p:cNvPr id="3" name="g0FK8onoqh">
            <a:hlinkClick r:id="" action="ppaction://media"/>
            <a:extLst>
              <a:ext uri="{FF2B5EF4-FFF2-40B4-BE49-F238E27FC236}">
                <a16:creationId xmlns:a16="http://schemas.microsoft.com/office/drawing/2014/main" id="{6E901ED1-B17D-47A5-A85E-3BC70603AE1E}"/>
              </a:ext>
            </a:extLst>
          </p:cNvPr>
          <p:cNvPicPr>
            <a:picLocks noChangeAspect="1"/>
          </p:cNvPicPr>
          <p:nvPr>
            <a:videoFile r:link="rId1"/>
            <p:extLst>
              <p:ext uri="{DAA4B4D4-6D71-4841-9C94-3DE7FCFB9230}">
                <p14:media xmlns:p14="http://schemas.microsoft.com/office/powerpoint/2010/main" r:embed="rId2">
                  <p14:trim st="3426" end="1397"/>
                </p14:media>
              </p:ext>
            </p:extLst>
          </p:nvPr>
        </p:nvPicPr>
        <p:blipFill>
          <a:blip r:embed="rId6"/>
          <a:stretch>
            <a:fillRect/>
          </a:stretch>
        </p:blipFill>
        <p:spPr>
          <a:xfrm>
            <a:off x="-268123" y="-95504"/>
            <a:ext cx="13094005" cy="6424246"/>
          </a:xfrm>
          <a:prstGeom prst="rect">
            <a:avLst/>
          </a:prstGeom>
        </p:spPr>
      </p:pic>
    </p:spTree>
    <p:extLst>
      <p:ext uri="{BB962C8B-B14F-4D97-AF65-F5344CB8AC3E}">
        <p14:creationId xmlns:p14="http://schemas.microsoft.com/office/powerpoint/2010/main" val="208021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2284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9" fill="hold" display="0">
                  <p:stCondLst>
                    <p:cond delay="indefinite"/>
                  </p:stCondLst>
                </p:cTn>
                <p:tgtEl>
                  <p:spTgt spid="3"/>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pied de page 3">
            <a:extLst>
              <a:ext uri="{FF2B5EF4-FFF2-40B4-BE49-F238E27FC236}">
                <a16:creationId xmlns:a16="http://schemas.microsoft.com/office/drawing/2014/main" id="{34F763AD-3EDD-4114-8B72-65EF32682A8A}"/>
              </a:ext>
            </a:extLst>
          </p:cNvPr>
          <p:cNvSpPr txBox="1">
            <a:spLocks/>
          </p:cNvSpPr>
          <p:nvPr/>
        </p:nvSpPr>
        <p:spPr>
          <a:xfrm>
            <a:off x="11155680" y="6424246"/>
            <a:ext cx="1036320" cy="433754"/>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1F4175-E8BF-41EF-B5D3-1C29B8F2D810}" type="slidenum">
              <a:rPr lang="fr-CH" sz="1600" smtClean="0"/>
              <a:pPr/>
              <a:t>4</a:t>
            </a:fld>
            <a:endParaRPr lang="fr-CH" sz="1600" dirty="0"/>
          </a:p>
        </p:txBody>
      </p:sp>
      <p:grpSp>
        <p:nvGrpSpPr>
          <p:cNvPr id="33" name="Groupe 32">
            <a:extLst>
              <a:ext uri="{FF2B5EF4-FFF2-40B4-BE49-F238E27FC236}">
                <a16:creationId xmlns:a16="http://schemas.microsoft.com/office/drawing/2014/main" id="{3CD9E493-1AB7-4FBF-BD5B-D879ACAEECC9}"/>
              </a:ext>
            </a:extLst>
          </p:cNvPr>
          <p:cNvGrpSpPr/>
          <p:nvPr/>
        </p:nvGrpSpPr>
        <p:grpSpPr>
          <a:xfrm>
            <a:off x="1066800" y="347114"/>
            <a:ext cx="10058400" cy="732357"/>
            <a:chOff x="1097280" y="405563"/>
            <a:chExt cx="10058400" cy="732357"/>
          </a:xfrm>
        </p:grpSpPr>
        <p:sp>
          <p:nvSpPr>
            <p:cNvPr id="22" name="Titre 1">
              <a:extLst>
                <a:ext uri="{FF2B5EF4-FFF2-40B4-BE49-F238E27FC236}">
                  <a16:creationId xmlns:a16="http://schemas.microsoft.com/office/drawing/2014/main" id="{5BA1518F-C657-463C-85A5-434E585C5762}"/>
                </a:ext>
              </a:extLst>
            </p:cNvPr>
            <p:cNvSpPr txBox="1">
              <a:spLocks/>
            </p:cNvSpPr>
            <p:nvPr/>
          </p:nvSpPr>
          <p:spPr>
            <a:xfrm>
              <a:off x="1097280" y="405563"/>
              <a:ext cx="10058400" cy="661689"/>
            </a:xfrm>
            <a:prstGeom prst="rect">
              <a:avLst/>
            </a:prstGeom>
            <a:ln>
              <a:noFill/>
            </a:ln>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CH" sz="4400" dirty="0"/>
                <a:t>Approche: Console développeur</a:t>
              </a:r>
            </a:p>
          </p:txBody>
        </p:sp>
        <p:cxnSp>
          <p:nvCxnSpPr>
            <p:cNvPr id="30" name="Connecteur droit 29">
              <a:extLst>
                <a:ext uri="{FF2B5EF4-FFF2-40B4-BE49-F238E27FC236}">
                  <a16:creationId xmlns:a16="http://schemas.microsoft.com/office/drawing/2014/main" id="{00BD5762-A1FA-4942-9710-BF5BB4A0A650}"/>
                </a:ext>
              </a:extLst>
            </p:cNvPr>
            <p:cNvCxnSpPr>
              <a:cxnSpLocks/>
            </p:cNvCxnSpPr>
            <p:nvPr/>
          </p:nvCxnSpPr>
          <p:spPr>
            <a:xfrm>
              <a:off x="1468547" y="1137920"/>
              <a:ext cx="92549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 name="Picture 3" descr="A black screen with white text&#10;&#10;Description automatically generated with low confidence">
            <a:extLst>
              <a:ext uri="{FF2B5EF4-FFF2-40B4-BE49-F238E27FC236}">
                <a16:creationId xmlns:a16="http://schemas.microsoft.com/office/drawing/2014/main" id="{D4C7383B-5ABD-494D-916F-1BA76CA47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2771" y="2768860"/>
            <a:ext cx="5890020" cy="765199"/>
          </a:xfrm>
          <a:prstGeom prst="rect">
            <a:avLst/>
          </a:prstGeom>
        </p:spPr>
      </p:pic>
      <p:grpSp>
        <p:nvGrpSpPr>
          <p:cNvPr id="10" name="Groupe 15">
            <a:extLst>
              <a:ext uri="{FF2B5EF4-FFF2-40B4-BE49-F238E27FC236}">
                <a16:creationId xmlns:a16="http://schemas.microsoft.com/office/drawing/2014/main" id="{BA153C4D-2259-4F87-813E-3E98872E3413}"/>
              </a:ext>
            </a:extLst>
          </p:cNvPr>
          <p:cNvGrpSpPr/>
          <p:nvPr/>
        </p:nvGrpSpPr>
        <p:grpSpPr>
          <a:xfrm>
            <a:off x="559209" y="1720161"/>
            <a:ext cx="4493907" cy="765199"/>
            <a:chOff x="829934" y="1599647"/>
            <a:chExt cx="3627766" cy="1130285"/>
          </a:xfrm>
          <a:solidFill>
            <a:srgbClr val="2683C6"/>
          </a:solidFill>
        </p:grpSpPr>
        <p:sp>
          <p:nvSpPr>
            <p:cNvPr id="11" name="Rectangle 10">
              <a:extLst>
                <a:ext uri="{FF2B5EF4-FFF2-40B4-BE49-F238E27FC236}">
                  <a16:creationId xmlns:a16="http://schemas.microsoft.com/office/drawing/2014/main" id="{F3CFB1BC-5805-4958-94F1-A407F5585FED}"/>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2" name="ZoneTexte 17">
              <a:extLst>
                <a:ext uri="{FF2B5EF4-FFF2-40B4-BE49-F238E27FC236}">
                  <a16:creationId xmlns:a16="http://schemas.microsoft.com/office/drawing/2014/main" id="{5F29D728-CF90-4291-9CB0-3262912EB22E}"/>
                </a:ext>
              </a:extLst>
            </p:cNvPr>
            <p:cNvSpPr txBox="1"/>
            <p:nvPr/>
          </p:nvSpPr>
          <p:spPr>
            <a:xfrm>
              <a:off x="1652430" y="1823822"/>
              <a:ext cx="2805270" cy="681931"/>
            </a:xfrm>
            <a:prstGeom prst="rect">
              <a:avLst/>
            </a:prstGeom>
            <a:grpFill/>
          </p:spPr>
          <p:txBody>
            <a:bodyPr wrap="square" rtlCol="0">
              <a:spAutoFit/>
            </a:bodyPr>
            <a:lstStyle/>
            <a:p>
              <a:pPr algn="ctr"/>
              <a:r>
                <a:rPr lang="fr-CH" sz="2400" b="1" dirty="0">
                  <a:solidFill>
                    <a:schemeClr val="bg1"/>
                  </a:solidFill>
                </a:rPr>
                <a:t>Fichiers du site </a:t>
              </a:r>
            </a:p>
          </p:txBody>
        </p:sp>
      </p:grpSp>
      <p:pic>
        <p:nvPicPr>
          <p:cNvPr id="17" name="Graphic 16">
            <a:extLst>
              <a:ext uri="{FF2B5EF4-FFF2-40B4-BE49-F238E27FC236}">
                <a16:creationId xmlns:a16="http://schemas.microsoft.com/office/drawing/2014/main" id="{17221B45-6BA3-444E-A571-5AB984E606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86275" y="1720161"/>
            <a:ext cx="693690" cy="693690"/>
          </a:xfrm>
          <a:prstGeom prst="rect">
            <a:avLst/>
          </a:prstGeom>
        </p:spPr>
      </p:pic>
      <p:grpSp>
        <p:nvGrpSpPr>
          <p:cNvPr id="23" name="Groupe 15">
            <a:extLst>
              <a:ext uri="{FF2B5EF4-FFF2-40B4-BE49-F238E27FC236}">
                <a16:creationId xmlns:a16="http://schemas.microsoft.com/office/drawing/2014/main" id="{4CE717D2-6FBE-4F41-AD2C-845EA93B9648}"/>
              </a:ext>
            </a:extLst>
          </p:cNvPr>
          <p:cNvGrpSpPr/>
          <p:nvPr/>
        </p:nvGrpSpPr>
        <p:grpSpPr>
          <a:xfrm>
            <a:off x="559209" y="3151460"/>
            <a:ext cx="4493907" cy="765199"/>
            <a:chOff x="829934" y="1599647"/>
            <a:chExt cx="3627766" cy="1130285"/>
          </a:xfrm>
          <a:solidFill>
            <a:srgbClr val="2683C6"/>
          </a:solidFill>
        </p:grpSpPr>
        <p:sp>
          <p:nvSpPr>
            <p:cNvPr id="24" name="Rectangle 23">
              <a:extLst>
                <a:ext uri="{FF2B5EF4-FFF2-40B4-BE49-F238E27FC236}">
                  <a16:creationId xmlns:a16="http://schemas.microsoft.com/office/drawing/2014/main" id="{4A10DF6A-2D14-403E-A804-7DEE3A0D5013}"/>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25" name="ZoneTexte 17">
              <a:extLst>
                <a:ext uri="{FF2B5EF4-FFF2-40B4-BE49-F238E27FC236}">
                  <a16:creationId xmlns:a16="http://schemas.microsoft.com/office/drawing/2014/main" id="{48C139D5-A1EA-440D-AB68-B1930DE7C111}"/>
                </a:ext>
              </a:extLst>
            </p:cNvPr>
            <p:cNvSpPr txBox="1"/>
            <p:nvPr/>
          </p:nvSpPr>
          <p:spPr>
            <a:xfrm>
              <a:off x="1652430" y="1823822"/>
              <a:ext cx="2805270" cy="591007"/>
            </a:xfrm>
            <a:prstGeom prst="rect">
              <a:avLst/>
            </a:prstGeom>
            <a:grpFill/>
          </p:spPr>
          <p:txBody>
            <a:bodyPr wrap="square" rtlCol="0">
              <a:spAutoFit/>
            </a:bodyPr>
            <a:lstStyle/>
            <a:p>
              <a:pPr algn="ctr"/>
              <a:r>
                <a:rPr lang="fr-CH" sz="2000" b="1" dirty="0">
                  <a:solidFill>
                    <a:schemeClr val="bg1"/>
                  </a:solidFill>
                </a:rPr>
                <a:t>Requêtes émises et reçues</a:t>
              </a:r>
            </a:p>
          </p:txBody>
        </p:sp>
      </p:grpSp>
      <p:pic>
        <p:nvPicPr>
          <p:cNvPr id="26" name="Graphic 25">
            <a:extLst>
              <a:ext uri="{FF2B5EF4-FFF2-40B4-BE49-F238E27FC236}">
                <a16:creationId xmlns:a16="http://schemas.microsoft.com/office/drawing/2014/main" id="{67875967-AB65-464A-B2C0-FFD82C0019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86275" y="3151460"/>
            <a:ext cx="693690" cy="693690"/>
          </a:xfrm>
          <a:prstGeom prst="rect">
            <a:avLst/>
          </a:prstGeom>
        </p:spPr>
      </p:pic>
      <p:grpSp>
        <p:nvGrpSpPr>
          <p:cNvPr id="27" name="Groupe 15">
            <a:extLst>
              <a:ext uri="{FF2B5EF4-FFF2-40B4-BE49-F238E27FC236}">
                <a16:creationId xmlns:a16="http://schemas.microsoft.com/office/drawing/2014/main" id="{79535A1B-59F7-4A70-83E9-D6F2888BCFB9}"/>
              </a:ext>
            </a:extLst>
          </p:cNvPr>
          <p:cNvGrpSpPr/>
          <p:nvPr/>
        </p:nvGrpSpPr>
        <p:grpSpPr>
          <a:xfrm>
            <a:off x="559209" y="4582759"/>
            <a:ext cx="4493907" cy="765199"/>
            <a:chOff x="829934" y="1599647"/>
            <a:chExt cx="3627766" cy="1130285"/>
          </a:xfrm>
          <a:solidFill>
            <a:srgbClr val="2683C6"/>
          </a:solidFill>
        </p:grpSpPr>
        <p:sp>
          <p:nvSpPr>
            <p:cNvPr id="28" name="Rectangle 27">
              <a:extLst>
                <a:ext uri="{FF2B5EF4-FFF2-40B4-BE49-F238E27FC236}">
                  <a16:creationId xmlns:a16="http://schemas.microsoft.com/office/drawing/2014/main" id="{EBB53320-A027-4899-B043-4CB8D70988C5}"/>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29" name="ZoneTexte 17">
              <a:extLst>
                <a:ext uri="{FF2B5EF4-FFF2-40B4-BE49-F238E27FC236}">
                  <a16:creationId xmlns:a16="http://schemas.microsoft.com/office/drawing/2014/main" id="{40AD211C-054E-417C-81BB-BEF3014D5AA3}"/>
                </a:ext>
              </a:extLst>
            </p:cNvPr>
            <p:cNvSpPr txBox="1"/>
            <p:nvPr/>
          </p:nvSpPr>
          <p:spPr>
            <a:xfrm>
              <a:off x="1652430" y="1823822"/>
              <a:ext cx="2805270" cy="681931"/>
            </a:xfrm>
            <a:prstGeom prst="rect">
              <a:avLst/>
            </a:prstGeom>
            <a:grpFill/>
          </p:spPr>
          <p:txBody>
            <a:bodyPr wrap="square" rtlCol="0">
              <a:spAutoFit/>
            </a:bodyPr>
            <a:lstStyle/>
            <a:p>
              <a:pPr algn="ctr"/>
              <a:r>
                <a:rPr lang="fr-CH" sz="2400" b="1" dirty="0">
                  <a:solidFill>
                    <a:schemeClr val="bg1"/>
                  </a:solidFill>
                </a:rPr>
                <a:t>Cookie étrange</a:t>
              </a:r>
            </a:p>
          </p:txBody>
        </p:sp>
      </p:grpSp>
      <p:pic>
        <p:nvPicPr>
          <p:cNvPr id="31" name="Graphic 30">
            <a:extLst>
              <a:ext uri="{FF2B5EF4-FFF2-40B4-BE49-F238E27FC236}">
                <a16:creationId xmlns:a16="http://schemas.microsoft.com/office/drawing/2014/main" id="{D1253F08-02A3-4EEE-AC1A-65D9151D1EF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86275" y="4582759"/>
            <a:ext cx="693690" cy="693690"/>
          </a:xfrm>
          <a:prstGeom prst="rect">
            <a:avLst/>
          </a:prstGeom>
        </p:spPr>
      </p:pic>
    </p:spTree>
    <p:extLst>
      <p:ext uri="{BB962C8B-B14F-4D97-AF65-F5344CB8AC3E}">
        <p14:creationId xmlns:p14="http://schemas.microsoft.com/office/powerpoint/2010/main" val="4123634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pied de page 3">
            <a:extLst>
              <a:ext uri="{FF2B5EF4-FFF2-40B4-BE49-F238E27FC236}">
                <a16:creationId xmlns:a16="http://schemas.microsoft.com/office/drawing/2014/main" id="{34F763AD-3EDD-4114-8B72-65EF32682A8A}"/>
              </a:ext>
            </a:extLst>
          </p:cNvPr>
          <p:cNvSpPr txBox="1">
            <a:spLocks/>
          </p:cNvSpPr>
          <p:nvPr/>
        </p:nvSpPr>
        <p:spPr>
          <a:xfrm>
            <a:off x="11155680" y="6424246"/>
            <a:ext cx="1036320" cy="433754"/>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1F4175-E8BF-41EF-B5D3-1C29B8F2D810}" type="slidenum">
              <a:rPr lang="fr-CH" sz="1600" smtClean="0"/>
              <a:pPr/>
              <a:t>5</a:t>
            </a:fld>
            <a:endParaRPr lang="fr-CH" sz="1600" dirty="0"/>
          </a:p>
        </p:txBody>
      </p:sp>
      <p:grpSp>
        <p:nvGrpSpPr>
          <p:cNvPr id="33" name="Groupe 32">
            <a:extLst>
              <a:ext uri="{FF2B5EF4-FFF2-40B4-BE49-F238E27FC236}">
                <a16:creationId xmlns:a16="http://schemas.microsoft.com/office/drawing/2014/main" id="{3CD9E493-1AB7-4FBF-BD5B-D879ACAEECC9}"/>
              </a:ext>
            </a:extLst>
          </p:cNvPr>
          <p:cNvGrpSpPr/>
          <p:nvPr/>
        </p:nvGrpSpPr>
        <p:grpSpPr>
          <a:xfrm>
            <a:off x="-223521" y="335980"/>
            <a:ext cx="12578080" cy="743491"/>
            <a:chOff x="-193041" y="394429"/>
            <a:chExt cx="12578080" cy="743491"/>
          </a:xfrm>
        </p:grpSpPr>
        <p:sp>
          <p:nvSpPr>
            <p:cNvPr id="22" name="Titre 1">
              <a:extLst>
                <a:ext uri="{FF2B5EF4-FFF2-40B4-BE49-F238E27FC236}">
                  <a16:creationId xmlns:a16="http://schemas.microsoft.com/office/drawing/2014/main" id="{5BA1518F-C657-463C-85A5-434E585C5762}"/>
                </a:ext>
              </a:extLst>
            </p:cNvPr>
            <p:cNvSpPr txBox="1">
              <a:spLocks/>
            </p:cNvSpPr>
            <p:nvPr/>
          </p:nvSpPr>
          <p:spPr>
            <a:xfrm>
              <a:off x="-193041" y="394429"/>
              <a:ext cx="12578080" cy="661689"/>
            </a:xfrm>
            <a:prstGeom prst="rect">
              <a:avLst/>
            </a:prstGeom>
            <a:ln>
              <a:noFill/>
            </a:ln>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CH" sz="4400" dirty="0"/>
                <a:t>Approche : Vulnérabilités Nginx</a:t>
              </a:r>
            </a:p>
          </p:txBody>
        </p:sp>
        <p:cxnSp>
          <p:nvCxnSpPr>
            <p:cNvPr id="30" name="Connecteur droit 29">
              <a:extLst>
                <a:ext uri="{FF2B5EF4-FFF2-40B4-BE49-F238E27FC236}">
                  <a16:creationId xmlns:a16="http://schemas.microsoft.com/office/drawing/2014/main" id="{00BD5762-A1FA-4942-9710-BF5BB4A0A650}"/>
                </a:ext>
              </a:extLst>
            </p:cNvPr>
            <p:cNvCxnSpPr>
              <a:cxnSpLocks/>
            </p:cNvCxnSpPr>
            <p:nvPr/>
          </p:nvCxnSpPr>
          <p:spPr>
            <a:xfrm>
              <a:off x="1468547" y="1137920"/>
              <a:ext cx="92549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e 15">
            <a:extLst>
              <a:ext uri="{FF2B5EF4-FFF2-40B4-BE49-F238E27FC236}">
                <a16:creationId xmlns:a16="http://schemas.microsoft.com/office/drawing/2014/main" id="{1241743C-6EDE-4568-8964-69DB2E2CB442}"/>
              </a:ext>
            </a:extLst>
          </p:cNvPr>
          <p:cNvGrpSpPr/>
          <p:nvPr/>
        </p:nvGrpSpPr>
        <p:grpSpPr>
          <a:xfrm>
            <a:off x="267417" y="2663801"/>
            <a:ext cx="4493907" cy="765199"/>
            <a:chOff x="829934" y="1599647"/>
            <a:chExt cx="3627766" cy="1130285"/>
          </a:xfrm>
          <a:solidFill>
            <a:srgbClr val="2683C6"/>
          </a:solidFill>
        </p:grpSpPr>
        <p:sp>
          <p:nvSpPr>
            <p:cNvPr id="8" name="Rectangle 7">
              <a:extLst>
                <a:ext uri="{FF2B5EF4-FFF2-40B4-BE49-F238E27FC236}">
                  <a16:creationId xmlns:a16="http://schemas.microsoft.com/office/drawing/2014/main" id="{CB3AF9AB-0BDF-4617-8842-BBBEA3819987}"/>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9" name="ZoneTexte 17">
              <a:extLst>
                <a:ext uri="{FF2B5EF4-FFF2-40B4-BE49-F238E27FC236}">
                  <a16:creationId xmlns:a16="http://schemas.microsoft.com/office/drawing/2014/main" id="{95E5B412-817C-4EED-8039-EB48F3CC9F6D}"/>
                </a:ext>
              </a:extLst>
            </p:cNvPr>
            <p:cNvSpPr txBox="1"/>
            <p:nvPr/>
          </p:nvSpPr>
          <p:spPr>
            <a:xfrm>
              <a:off x="1652430" y="1823822"/>
              <a:ext cx="2805270" cy="681931"/>
            </a:xfrm>
            <a:prstGeom prst="rect">
              <a:avLst/>
            </a:prstGeom>
            <a:grpFill/>
          </p:spPr>
          <p:txBody>
            <a:bodyPr wrap="square" rtlCol="0">
              <a:spAutoFit/>
            </a:bodyPr>
            <a:lstStyle/>
            <a:p>
              <a:pPr algn="ctr"/>
              <a:r>
                <a:rPr lang="fr-CH" sz="2400" b="1" dirty="0">
                  <a:solidFill>
                    <a:schemeClr val="bg1"/>
                  </a:solidFill>
                </a:rPr>
                <a:t>Off-by-slash</a:t>
              </a:r>
            </a:p>
          </p:txBody>
        </p:sp>
      </p:grpSp>
      <p:pic>
        <p:nvPicPr>
          <p:cNvPr id="11" name="Picture 10">
            <a:extLst>
              <a:ext uri="{FF2B5EF4-FFF2-40B4-BE49-F238E27FC236}">
                <a16:creationId xmlns:a16="http://schemas.microsoft.com/office/drawing/2014/main" id="{95F43610-3AC3-43E6-8324-E1FF5C74ED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9960" y="1492013"/>
            <a:ext cx="6739467" cy="605386"/>
          </a:xfrm>
          <a:prstGeom prst="rect">
            <a:avLst/>
          </a:prstGeom>
        </p:spPr>
      </p:pic>
      <p:pic>
        <p:nvPicPr>
          <p:cNvPr id="12" name="Picture 11" descr="Text&#10;&#10;Description automatically generated">
            <a:extLst>
              <a:ext uri="{FF2B5EF4-FFF2-40B4-BE49-F238E27FC236}">
                <a16:creationId xmlns:a16="http://schemas.microsoft.com/office/drawing/2014/main" id="{892135C0-0B17-4C80-A8EB-669AF89F3191}"/>
              </a:ext>
            </a:extLst>
          </p:cNvPr>
          <p:cNvPicPr>
            <a:picLocks noChangeAspect="1"/>
          </p:cNvPicPr>
          <p:nvPr/>
        </p:nvPicPr>
        <p:blipFill rotWithShape="1">
          <a:blip r:embed="rId4"/>
          <a:srcRect l="6384" t="60305" r="61929" b="31158"/>
          <a:stretch/>
        </p:blipFill>
        <p:spPr bwMode="auto">
          <a:xfrm>
            <a:off x="7174796" y="2717302"/>
            <a:ext cx="1911434" cy="559930"/>
          </a:xfrm>
          <a:prstGeom prst="rect">
            <a:avLst/>
          </a:prstGeom>
          <a:ln>
            <a:noFill/>
          </a:ln>
          <a:extLst>
            <a:ext uri="{53640926-AAD7-44D8-BBD7-CCE9431645EC}">
              <a14:shadowObscured xmlns:a14="http://schemas.microsoft.com/office/drawing/2010/main"/>
            </a:ext>
          </a:extLst>
        </p:spPr>
      </p:pic>
      <p:grpSp>
        <p:nvGrpSpPr>
          <p:cNvPr id="13" name="Groupe 15">
            <a:extLst>
              <a:ext uri="{FF2B5EF4-FFF2-40B4-BE49-F238E27FC236}">
                <a16:creationId xmlns:a16="http://schemas.microsoft.com/office/drawing/2014/main" id="{CAC26F53-258B-4A39-A80E-3A7A446B04A9}"/>
              </a:ext>
            </a:extLst>
          </p:cNvPr>
          <p:cNvGrpSpPr/>
          <p:nvPr/>
        </p:nvGrpSpPr>
        <p:grpSpPr>
          <a:xfrm>
            <a:off x="267417" y="1403709"/>
            <a:ext cx="4493907" cy="765199"/>
            <a:chOff x="829934" y="1599647"/>
            <a:chExt cx="3627766" cy="1130285"/>
          </a:xfrm>
          <a:solidFill>
            <a:srgbClr val="2683C6"/>
          </a:solidFill>
        </p:grpSpPr>
        <p:sp>
          <p:nvSpPr>
            <p:cNvPr id="14" name="Rectangle 13">
              <a:extLst>
                <a:ext uri="{FF2B5EF4-FFF2-40B4-BE49-F238E27FC236}">
                  <a16:creationId xmlns:a16="http://schemas.microsoft.com/office/drawing/2014/main" id="{3CF271C8-68C3-4203-91A4-A71B130BDA61}"/>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5" name="ZoneTexte 17">
              <a:extLst>
                <a:ext uri="{FF2B5EF4-FFF2-40B4-BE49-F238E27FC236}">
                  <a16:creationId xmlns:a16="http://schemas.microsoft.com/office/drawing/2014/main" id="{347362E3-4FB0-4463-906E-E320299EFE0B}"/>
                </a:ext>
              </a:extLst>
            </p:cNvPr>
            <p:cNvSpPr txBox="1"/>
            <p:nvPr/>
          </p:nvSpPr>
          <p:spPr>
            <a:xfrm>
              <a:off x="1652430" y="1823822"/>
              <a:ext cx="2805270" cy="681931"/>
            </a:xfrm>
            <a:prstGeom prst="rect">
              <a:avLst/>
            </a:prstGeom>
            <a:grpFill/>
          </p:spPr>
          <p:txBody>
            <a:bodyPr wrap="square" rtlCol="0">
              <a:spAutoFit/>
            </a:bodyPr>
            <a:lstStyle/>
            <a:p>
              <a:pPr algn="ctr"/>
              <a:r>
                <a:rPr lang="fr-CH" sz="2400" b="1" dirty="0" err="1">
                  <a:solidFill>
                    <a:schemeClr val="bg1"/>
                  </a:solidFill>
                </a:rPr>
                <a:t>WhatWeb</a:t>
              </a:r>
              <a:endParaRPr lang="fr-CH" sz="2400" b="1" dirty="0">
                <a:solidFill>
                  <a:schemeClr val="bg1"/>
                </a:solidFill>
              </a:endParaRPr>
            </a:p>
          </p:txBody>
        </p:sp>
      </p:grpSp>
      <p:pic>
        <p:nvPicPr>
          <p:cNvPr id="17" name="Picture 16" descr="Table&#10;&#10;Description automatically generated">
            <a:extLst>
              <a:ext uri="{FF2B5EF4-FFF2-40B4-BE49-F238E27FC236}">
                <a16:creationId xmlns:a16="http://schemas.microsoft.com/office/drawing/2014/main" id="{A4F604C9-4F1D-434C-B2FB-B0D2FEEAFF90}"/>
              </a:ext>
            </a:extLst>
          </p:cNvPr>
          <p:cNvPicPr>
            <a:picLocks noChangeAspect="1"/>
          </p:cNvPicPr>
          <p:nvPr/>
        </p:nvPicPr>
        <p:blipFill rotWithShape="1">
          <a:blip r:embed="rId5"/>
          <a:srcRect l="841" t="1" r="896" b="1651"/>
          <a:stretch/>
        </p:blipFill>
        <p:spPr bwMode="auto">
          <a:xfrm>
            <a:off x="6441018" y="3429000"/>
            <a:ext cx="3803185" cy="2824713"/>
          </a:xfrm>
          <a:prstGeom prst="rect">
            <a:avLst/>
          </a:prstGeom>
          <a:ln>
            <a:noFill/>
          </a:ln>
          <a:extLst>
            <a:ext uri="{53640926-AAD7-44D8-BBD7-CCE9431645EC}">
              <a14:shadowObscured xmlns:a14="http://schemas.microsoft.com/office/drawing/2010/main"/>
            </a:ext>
          </a:extLst>
        </p:spPr>
      </p:pic>
      <p:grpSp>
        <p:nvGrpSpPr>
          <p:cNvPr id="18" name="Groupe 15">
            <a:extLst>
              <a:ext uri="{FF2B5EF4-FFF2-40B4-BE49-F238E27FC236}">
                <a16:creationId xmlns:a16="http://schemas.microsoft.com/office/drawing/2014/main" id="{B26505F3-7354-44D4-96AF-24ECF71FE12F}"/>
              </a:ext>
            </a:extLst>
          </p:cNvPr>
          <p:cNvGrpSpPr/>
          <p:nvPr/>
        </p:nvGrpSpPr>
        <p:grpSpPr>
          <a:xfrm>
            <a:off x="267417" y="4537326"/>
            <a:ext cx="4493907" cy="765199"/>
            <a:chOff x="829934" y="1599647"/>
            <a:chExt cx="3627766" cy="1130285"/>
          </a:xfrm>
          <a:solidFill>
            <a:srgbClr val="2683C6"/>
          </a:solidFill>
        </p:grpSpPr>
        <p:sp>
          <p:nvSpPr>
            <p:cNvPr id="19" name="Rectangle 18">
              <a:extLst>
                <a:ext uri="{FF2B5EF4-FFF2-40B4-BE49-F238E27FC236}">
                  <a16:creationId xmlns:a16="http://schemas.microsoft.com/office/drawing/2014/main" id="{839389F4-CFE8-4D73-8E43-343577AC8349}"/>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21" name="ZoneTexte 17">
              <a:extLst>
                <a:ext uri="{FF2B5EF4-FFF2-40B4-BE49-F238E27FC236}">
                  <a16:creationId xmlns:a16="http://schemas.microsoft.com/office/drawing/2014/main" id="{421C7D20-1DC1-4718-BDDF-1DA4DAEF4D11}"/>
                </a:ext>
              </a:extLst>
            </p:cNvPr>
            <p:cNvSpPr txBox="1"/>
            <p:nvPr/>
          </p:nvSpPr>
          <p:spPr>
            <a:xfrm>
              <a:off x="1652430" y="1823822"/>
              <a:ext cx="2805270" cy="681931"/>
            </a:xfrm>
            <a:prstGeom prst="rect">
              <a:avLst/>
            </a:prstGeom>
            <a:grpFill/>
          </p:spPr>
          <p:txBody>
            <a:bodyPr wrap="square" rtlCol="0">
              <a:spAutoFit/>
            </a:bodyPr>
            <a:lstStyle/>
            <a:p>
              <a:pPr algn="ctr"/>
              <a:r>
                <a:rPr lang="fr-CH" sz="2400" b="1" dirty="0" err="1">
                  <a:solidFill>
                    <a:schemeClr val="bg1"/>
                  </a:solidFill>
                </a:rPr>
                <a:t>DirBuster</a:t>
              </a:r>
              <a:endParaRPr lang="fr-CH" sz="2400" b="1" dirty="0">
                <a:solidFill>
                  <a:schemeClr val="bg1"/>
                </a:solidFill>
              </a:endParaRPr>
            </a:p>
          </p:txBody>
        </p:sp>
      </p:grpSp>
      <p:pic>
        <p:nvPicPr>
          <p:cNvPr id="23" name="Graphic 22">
            <a:extLst>
              <a:ext uri="{FF2B5EF4-FFF2-40B4-BE49-F238E27FC236}">
                <a16:creationId xmlns:a16="http://schemas.microsoft.com/office/drawing/2014/main" id="{12890876-C62F-4E74-867B-A6C2C9905E7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94483" y="4537326"/>
            <a:ext cx="693690" cy="693690"/>
          </a:xfrm>
          <a:prstGeom prst="rect">
            <a:avLst/>
          </a:prstGeom>
        </p:spPr>
      </p:pic>
      <p:pic>
        <p:nvPicPr>
          <p:cNvPr id="3" name="Graphic 2" descr="Web design with solid fill">
            <a:extLst>
              <a:ext uri="{FF2B5EF4-FFF2-40B4-BE49-F238E27FC236}">
                <a16:creationId xmlns:a16="http://schemas.microsoft.com/office/drawing/2014/main" id="{E2F2A8D1-FB81-4BB7-9C01-76495D4A0F8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4483" y="2717302"/>
            <a:ext cx="684534" cy="684534"/>
          </a:xfrm>
          <a:prstGeom prst="rect">
            <a:avLst/>
          </a:prstGeom>
        </p:spPr>
      </p:pic>
      <p:pic>
        <p:nvPicPr>
          <p:cNvPr id="24" name="Graphic 23" descr="Internet with solid fill">
            <a:extLst>
              <a:ext uri="{FF2B5EF4-FFF2-40B4-BE49-F238E27FC236}">
                <a16:creationId xmlns:a16="http://schemas.microsoft.com/office/drawing/2014/main" id="{F9238954-7CFA-4CFE-ADCF-A3C72963109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394483" y="1447861"/>
            <a:ext cx="693690" cy="693690"/>
          </a:xfrm>
          <a:prstGeom prst="rect">
            <a:avLst/>
          </a:prstGeom>
        </p:spPr>
      </p:pic>
    </p:spTree>
    <p:extLst>
      <p:ext uri="{BB962C8B-B14F-4D97-AF65-F5344CB8AC3E}">
        <p14:creationId xmlns:p14="http://schemas.microsoft.com/office/powerpoint/2010/main" val="317425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pied de page 3">
            <a:extLst>
              <a:ext uri="{FF2B5EF4-FFF2-40B4-BE49-F238E27FC236}">
                <a16:creationId xmlns:a16="http://schemas.microsoft.com/office/drawing/2014/main" id="{34F763AD-3EDD-4114-8B72-65EF32682A8A}"/>
              </a:ext>
            </a:extLst>
          </p:cNvPr>
          <p:cNvSpPr txBox="1">
            <a:spLocks/>
          </p:cNvSpPr>
          <p:nvPr/>
        </p:nvSpPr>
        <p:spPr>
          <a:xfrm>
            <a:off x="11155680" y="6424246"/>
            <a:ext cx="1036320" cy="433754"/>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1F4175-E8BF-41EF-B5D3-1C29B8F2D810}" type="slidenum">
              <a:rPr lang="fr-CH" sz="1600" smtClean="0"/>
              <a:pPr/>
              <a:t>6</a:t>
            </a:fld>
            <a:endParaRPr lang="fr-CH" sz="1600" dirty="0"/>
          </a:p>
        </p:txBody>
      </p:sp>
      <p:grpSp>
        <p:nvGrpSpPr>
          <p:cNvPr id="33" name="Groupe 32">
            <a:extLst>
              <a:ext uri="{FF2B5EF4-FFF2-40B4-BE49-F238E27FC236}">
                <a16:creationId xmlns:a16="http://schemas.microsoft.com/office/drawing/2014/main" id="{3CD9E493-1AB7-4FBF-BD5B-D879ACAEECC9}"/>
              </a:ext>
            </a:extLst>
          </p:cNvPr>
          <p:cNvGrpSpPr/>
          <p:nvPr/>
        </p:nvGrpSpPr>
        <p:grpSpPr>
          <a:xfrm>
            <a:off x="97971" y="347114"/>
            <a:ext cx="12094029" cy="732357"/>
            <a:chOff x="128451" y="405563"/>
            <a:chExt cx="11027229" cy="732357"/>
          </a:xfrm>
        </p:grpSpPr>
        <p:sp>
          <p:nvSpPr>
            <p:cNvPr id="22" name="Titre 1">
              <a:extLst>
                <a:ext uri="{FF2B5EF4-FFF2-40B4-BE49-F238E27FC236}">
                  <a16:creationId xmlns:a16="http://schemas.microsoft.com/office/drawing/2014/main" id="{5BA1518F-C657-463C-85A5-434E585C5762}"/>
                </a:ext>
              </a:extLst>
            </p:cNvPr>
            <p:cNvSpPr txBox="1">
              <a:spLocks/>
            </p:cNvSpPr>
            <p:nvPr/>
          </p:nvSpPr>
          <p:spPr>
            <a:xfrm>
              <a:off x="128451" y="405563"/>
              <a:ext cx="11027229" cy="661689"/>
            </a:xfrm>
            <a:prstGeom prst="rect">
              <a:avLst/>
            </a:prstGeom>
            <a:ln>
              <a:noFill/>
            </a:ln>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FR" sz="4400" dirty="0"/>
                <a:t>Approche : </a:t>
              </a:r>
              <a:r>
                <a:rPr lang="fr-FR" sz="4400" dirty="0" err="1"/>
                <a:t>Laravel</a:t>
              </a:r>
              <a:r>
                <a:rPr lang="fr-FR" sz="4400" dirty="0"/>
                <a:t> avec </a:t>
              </a:r>
              <a:r>
                <a:rPr lang="fr-FR" sz="4400" dirty="0" err="1"/>
                <a:t>Metasploit</a:t>
              </a:r>
              <a:endParaRPr lang="fr-CH" dirty="0"/>
            </a:p>
          </p:txBody>
        </p:sp>
        <p:cxnSp>
          <p:nvCxnSpPr>
            <p:cNvPr id="30" name="Connecteur droit 29">
              <a:extLst>
                <a:ext uri="{FF2B5EF4-FFF2-40B4-BE49-F238E27FC236}">
                  <a16:creationId xmlns:a16="http://schemas.microsoft.com/office/drawing/2014/main" id="{00BD5762-A1FA-4942-9710-BF5BB4A0A650}"/>
                </a:ext>
              </a:extLst>
            </p:cNvPr>
            <p:cNvCxnSpPr>
              <a:cxnSpLocks/>
            </p:cNvCxnSpPr>
            <p:nvPr/>
          </p:nvCxnSpPr>
          <p:spPr>
            <a:xfrm>
              <a:off x="1468547" y="1137920"/>
              <a:ext cx="92549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 name="Picture 5" descr="Graphical user interface, text, application&#10;&#10;Description automatically generated">
            <a:extLst>
              <a:ext uri="{FF2B5EF4-FFF2-40B4-BE49-F238E27FC236}">
                <a16:creationId xmlns:a16="http://schemas.microsoft.com/office/drawing/2014/main" id="{3BA1B61A-8EAE-43F9-AC1F-695EDF61B6FF}"/>
              </a:ext>
            </a:extLst>
          </p:cNvPr>
          <p:cNvPicPr>
            <a:picLocks noChangeAspect="1"/>
          </p:cNvPicPr>
          <p:nvPr/>
        </p:nvPicPr>
        <p:blipFill>
          <a:blip r:embed="rId3"/>
          <a:stretch>
            <a:fillRect/>
          </a:stretch>
        </p:blipFill>
        <p:spPr>
          <a:xfrm>
            <a:off x="4062306" y="1150140"/>
            <a:ext cx="7787659" cy="1169179"/>
          </a:xfrm>
          <a:prstGeom prst="rect">
            <a:avLst/>
          </a:prstGeom>
        </p:spPr>
      </p:pic>
      <p:pic>
        <p:nvPicPr>
          <p:cNvPr id="7" name="Picture 6">
            <a:extLst>
              <a:ext uri="{FF2B5EF4-FFF2-40B4-BE49-F238E27FC236}">
                <a16:creationId xmlns:a16="http://schemas.microsoft.com/office/drawing/2014/main" id="{475CCC7A-C67C-4A2E-BED5-6A8857188D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0998" y="2389987"/>
            <a:ext cx="5592734" cy="3855222"/>
          </a:xfrm>
          <a:prstGeom prst="rect">
            <a:avLst/>
          </a:prstGeom>
        </p:spPr>
      </p:pic>
      <p:grpSp>
        <p:nvGrpSpPr>
          <p:cNvPr id="8" name="Groupe 15">
            <a:extLst>
              <a:ext uri="{FF2B5EF4-FFF2-40B4-BE49-F238E27FC236}">
                <a16:creationId xmlns:a16="http://schemas.microsoft.com/office/drawing/2014/main" id="{C4606252-9B4B-4F95-9E4C-D44918E2F51F}"/>
              </a:ext>
            </a:extLst>
          </p:cNvPr>
          <p:cNvGrpSpPr/>
          <p:nvPr/>
        </p:nvGrpSpPr>
        <p:grpSpPr>
          <a:xfrm>
            <a:off x="267417" y="2460656"/>
            <a:ext cx="4493907" cy="765199"/>
            <a:chOff x="829934" y="1599647"/>
            <a:chExt cx="3627766" cy="1130285"/>
          </a:xfrm>
          <a:solidFill>
            <a:srgbClr val="2683C6"/>
          </a:solidFill>
        </p:grpSpPr>
        <p:sp>
          <p:nvSpPr>
            <p:cNvPr id="9" name="Rectangle 8">
              <a:extLst>
                <a:ext uri="{FF2B5EF4-FFF2-40B4-BE49-F238E27FC236}">
                  <a16:creationId xmlns:a16="http://schemas.microsoft.com/office/drawing/2014/main" id="{C85E57A1-1056-4635-8BEC-8DBF4D984EBA}"/>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0" name="ZoneTexte 17">
              <a:extLst>
                <a:ext uri="{FF2B5EF4-FFF2-40B4-BE49-F238E27FC236}">
                  <a16:creationId xmlns:a16="http://schemas.microsoft.com/office/drawing/2014/main" id="{E8B52D8A-8264-49EF-8140-2C94E9F12C7F}"/>
                </a:ext>
              </a:extLst>
            </p:cNvPr>
            <p:cNvSpPr txBox="1"/>
            <p:nvPr/>
          </p:nvSpPr>
          <p:spPr>
            <a:xfrm>
              <a:off x="1652430" y="1823822"/>
              <a:ext cx="2805270" cy="681931"/>
            </a:xfrm>
            <a:prstGeom prst="rect">
              <a:avLst/>
            </a:prstGeom>
            <a:grpFill/>
          </p:spPr>
          <p:txBody>
            <a:bodyPr wrap="square" rtlCol="0">
              <a:spAutoFit/>
            </a:bodyPr>
            <a:lstStyle/>
            <a:p>
              <a:pPr algn="ctr"/>
              <a:r>
                <a:rPr lang="fr-CH" sz="2400" b="1" dirty="0">
                  <a:solidFill>
                    <a:schemeClr val="bg1"/>
                  </a:solidFill>
                </a:rPr>
                <a:t>Recherche d’exploit</a:t>
              </a:r>
            </a:p>
          </p:txBody>
        </p:sp>
      </p:grpSp>
      <p:pic>
        <p:nvPicPr>
          <p:cNvPr id="11" name="Graphic 10" descr="Shield Cross with solid fill">
            <a:extLst>
              <a:ext uri="{FF2B5EF4-FFF2-40B4-BE49-F238E27FC236}">
                <a16:creationId xmlns:a16="http://schemas.microsoft.com/office/drawing/2014/main" id="{59F30CFA-BACE-4AED-A76D-655E48A918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94483" y="2460656"/>
            <a:ext cx="693690" cy="693690"/>
          </a:xfrm>
          <a:prstGeom prst="rect">
            <a:avLst/>
          </a:prstGeom>
        </p:spPr>
      </p:pic>
      <p:grpSp>
        <p:nvGrpSpPr>
          <p:cNvPr id="12" name="Groupe 15">
            <a:extLst>
              <a:ext uri="{FF2B5EF4-FFF2-40B4-BE49-F238E27FC236}">
                <a16:creationId xmlns:a16="http://schemas.microsoft.com/office/drawing/2014/main" id="{FA23F6D5-620C-417F-9B28-A94142938743}"/>
              </a:ext>
            </a:extLst>
          </p:cNvPr>
          <p:cNvGrpSpPr/>
          <p:nvPr/>
        </p:nvGrpSpPr>
        <p:grpSpPr>
          <a:xfrm>
            <a:off x="267417" y="3700503"/>
            <a:ext cx="4493907" cy="765199"/>
            <a:chOff x="829934" y="1599647"/>
            <a:chExt cx="3627766" cy="1130285"/>
          </a:xfrm>
          <a:solidFill>
            <a:srgbClr val="2683C6"/>
          </a:solidFill>
        </p:grpSpPr>
        <p:sp>
          <p:nvSpPr>
            <p:cNvPr id="13" name="Rectangle 12">
              <a:extLst>
                <a:ext uri="{FF2B5EF4-FFF2-40B4-BE49-F238E27FC236}">
                  <a16:creationId xmlns:a16="http://schemas.microsoft.com/office/drawing/2014/main" id="{291F4D07-A071-4D59-99FE-AD1618C5F3DF}"/>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4" name="ZoneTexte 17">
              <a:extLst>
                <a:ext uri="{FF2B5EF4-FFF2-40B4-BE49-F238E27FC236}">
                  <a16:creationId xmlns:a16="http://schemas.microsoft.com/office/drawing/2014/main" id="{08C16658-CD29-414F-877A-496D64AE7772}"/>
                </a:ext>
              </a:extLst>
            </p:cNvPr>
            <p:cNvSpPr txBox="1"/>
            <p:nvPr/>
          </p:nvSpPr>
          <p:spPr>
            <a:xfrm>
              <a:off x="1652430" y="1823822"/>
              <a:ext cx="2805270" cy="681931"/>
            </a:xfrm>
            <a:prstGeom prst="rect">
              <a:avLst/>
            </a:prstGeom>
            <a:grpFill/>
          </p:spPr>
          <p:txBody>
            <a:bodyPr wrap="square" rtlCol="0">
              <a:spAutoFit/>
            </a:bodyPr>
            <a:lstStyle/>
            <a:p>
              <a:pPr algn="ctr"/>
              <a:r>
                <a:rPr lang="fr-CH" sz="2400" b="1" dirty="0">
                  <a:solidFill>
                    <a:schemeClr val="bg1"/>
                  </a:solidFill>
                </a:rPr>
                <a:t>Extraction API_KEY</a:t>
              </a:r>
            </a:p>
          </p:txBody>
        </p:sp>
      </p:grpSp>
      <p:pic>
        <p:nvPicPr>
          <p:cNvPr id="15" name="Graphic 14" descr="Key with solid fill">
            <a:extLst>
              <a:ext uri="{FF2B5EF4-FFF2-40B4-BE49-F238E27FC236}">
                <a16:creationId xmlns:a16="http://schemas.microsoft.com/office/drawing/2014/main" id="{CBFBB7F8-A313-4F0B-916B-A86625A7524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94483" y="3700503"/>
            <a:ext cx="693690" cy="693690"/>
          </a:xfrm>
          <a:prstGeom prst="rect">
            <a:avLst/>
          </a:prstGeom>
        </p:spPr>
      </p:pic>
      <p:grpSp>
        <p:nvGrpSpPr>
          <p:cNvPr id="16" name="Groupe 15">
            <a:extLst>
              <a:ext uri="{FF2B5EF4-FFF2-40B4-BE49-F238E27FC236}">
                <a16:creationId xmlns:a16="http://schemas.microsoft.com/office/drawing/2014/main" id="{C979BD6F-2AED-4FB7-AEA5-A081E247EED4}"/>
              </a:ext>
            </a:extLst>
          </p:cNvPr>
          <p:cNvGrpSpPr/>
          <p:nvPr/>
        </p:nvGrpSpPr>
        <p:grpSpPr>
          <a:xfrm>
            <a:off x="267417" y="5013330"/>
            <a:ext cx="4493907" cy="765199"/>
            <a:chOff x="829934" y="1599647"/>
            <a:chExt cx="3627766" cy="1130285"/>
          </a:xfrm>
          <a:solidFill>
            <a:srgbClr val="2683C6"/>
          </a:solidFill>
        </p:grpSpPr>
        <p:sp>
          <p:nvSpPr>
            <p:cNvPr id="17" name="Rectangle 16">
              <a:extLst>
                <a:ext uri="{FF2B5EF4-FFF2-40B4-BE49-F238E27FC236}">
                  <a16:creationId xmlns:a16="http://schemas.microsoft.com/office/drawing/2014/main" id="{64205351-72E9-4A2D-B4AC-C9CEF4A356EC}"/>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8" name="ZoneTexte 17">
              <a:extLst>
                <a:ext uri="{FF2B5EF4-FFF2-40B4-BE49-F238E27FC236}">
                  <a16:creationId xmlns:a16="http://schemas.microsoft.com/office/drawing/2014/main" id="{A06213A0-F3CC-4039-BB8B-3060EA8B714C}"/>
                </a:ext>
              </a:extLst>
            </p:cNvPr>
            <p:cNvSpPr txBox="1"/>
            <p:nvPr/>
          </p:nvSpPr>
          <p:spPr>
            <a:xfrm>
              <a:off x="1652430" y="1823822"/>
              <a:ext cx="2805270" cy="681931"/>
            </a:xfrm>
            <a:prstGeom prst="rect">
              <a:avLst/>
            </a:prstGeom>
            <a:grpFill/>
          </p:spPr>
          <p:txBody>
            <a:bodyPr wrap="square" rtlCol="0">
              <a:spAutoFit/>
            </a:bodyPr>
            <a:lstStyle/>
            <a:p>
              <a:pPr algn="ctr"/>
              <a:r>
                <a:rPr lang="fr-CH" sz="2400" b="1" dirty="0">
                  <a:solidFill>
                    <a:schemeClr val="bg1"/>
                  </a:solidFill>
                </a:rPr>
                <a:t>Échec version patchée</a:t>
              </a:r>
            </a:p>
          </p:txBody>
        </p:sp>
      </p:grpSp>
      <p:pic>
        <p:nvPicPr>
          <p:cNvPr id="19" name="Graphic 18" descr="Adhesive Bandage with solid fill">
            <a:extLst>
              <a:ext uri="{FF2B5EF4-FFF2-40B4-BE49-F238E27FC236}">
                <a16:creationId xmlns:a16="http://schemas.microsoft.com/office/drawing/2014/main" id="{2A7027D2-7E3A-4DDA-807C-2F783BBE1EA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394483" y="5073434"/>
            <a:ext cx="693690" cy="693690"/>
          </a:xfrm>
          <a:prstGeom prst="rect">
            <a:avLst/>
          </a:prstGeom>
        </p:spPr>
      </p:pic>
    </p:spTree>
    <p:extLst>
      <p:ext uri="{BB962C8B-B14F-4D97-AF65-F5344CB8AC3E}">
        <p14:creationId xmlns:p14="http://schemas.microsoft.com/office/powerpoint/2010/main" val="488403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pied de page 3">
            <a:extLst>
              <a:ext uri="{FF2B5EF4-FFF2-40B4-BE49-F238E27FC236}">
                <a16:creationId xmlns:a16="http://schemas.microsoft.com/office/drawing/2014/main" id="{34F763AD-3EDD-4114-8B72-65EF32682A8A}"/>
              </a:ext>
            </a:extLst>
          </p:cNvPr>
          <p:cNvSpPr txBox="1">
            <a:spLocks/>
          </p:cNvSpPr>
          <p:nvPr/>
        </p:nvSpPr>
        <p:spPr>
          <a:xfrm>
            <a:off x="11155680" y="6424246"/>
            <a:ext cx="1036320" cy="433754"/>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1F4175-E8BF-41EF-B5D3-1C29B8F2D810}" type="slidenum">
              <a:rPr lang="fr-CH" sz="1600" smtClean="0"/>
              <a:pPr/>
              <a:t>7</a:t>
            </a:fld>
            <a:endParaRPr lang="fr-CH" sz="1600" dirty="0"/>
          </a:p>
        </p:txBody>
      </p:sp>
      <p:grpSp>
        <p:nvGrpSpPr>
          <p:cNvPr id="33" name="Groupe 32">
            <a:extLst>
              <a:ext uri="{FF2B5EF4-FFF2-40B4-BE49-F238E27FC236}">
                <a16:creationId xmlns:a16="http://schemas.microsoft.com/office/drawing/2014/main" id="{3CD9E493-1AB7-4FBF-BD5B-D879ACAEECC9}"/>
              </a:ext>
            </a:extLst>
          </p:cNvPr>
          <p:cNvGrpSpPr/>
          <p:nvPr/>
        </p:nvGrpSpPr>
        <p:grpSpPr>
          <a:xfrm>
            <a:off x="0" y="347114"/>
            <a:ext cx="12192000" cy="732357"/>
            <a:chOff x="1097280" y="405563"/>
            <a:chExt cx="10058400" cy="732357"/>
          </a:xfrm>
        </p:grpSpPr>
        <p:sp>
          <p:nvSpPr>
            <p:cNvPr id="22" name="Titre 1">
              <a:extLst>
                <a:ext uri="{FF2B5EF4-FFF2-40B4-BE49-F238E27FC236}">
                  <a16:creationId xmlns:a16="http://schemas.microsoft.com/office/drawing/2014/main" id="{5BA1518F-C657-463C-85A5-434E585C5762}"/>
                </a:ext>
              </a:extLst>
            </p:cNvPr>
            <p:cNvSpPr txBox="1">
              <a:spLocks/>
            </p:cNvSpPr>
            <p:nvPr/>
          </p:nvSpPr>
          <p:spPr>
            <a:xfrm>
              <a:off x="1097280" y="405563"/>
              <a:ext cx="10058400" cy="661689"/>
            </a:xfrm>
            <a:prstGeom prst="rect">
              <a:avLst/>
            </a:prstGeom>
            <a:ln>
              <a:noFill/>
            </a:ln>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FR" sz="4400" dirty="0"/>
                <a:t>Approche : </a:t>
              </a:r>
              <a:r>
                <a:rPr lang="fr-FR" sz="4400" dirty="0" err="1"/>
                <a:t>Laravel</a:t>
              </a:r>
              <a:r>
                <a:rPr lang="fr-FR" sz="4400" dirty="0"/>
                <a:t> par injection SQL dans le cookie</a:t>
              </a:r>
              <a:endParaRPr lang="fr-CH" sz="4400" dirty="0"/>
            </a:p>
          </p:txBody>
        </p:sp>
        <p:cxnSp>
          <p:nvCxnSpPr>
            <p:cNvPr id="30" name="Connecteur droit 29">
              <a:extLst>
                <a:ext uri="{FF2B5EF4-FFF2-40B4-BE49-F238E27FC236}">
                  <a16:creationId xmlns:a16="http://schemas.microsoft.com/office/drawing/2014/main" id="{00BD5762-A1FA-4942-9710-BF5BB4A0A650}"/>
                </a:ext>
              </a:extLst>
            </p:cNvPr>
            <p:cNvCxnSpPr>
              <a:cxnSpLocks/>
            </p:cNvCxnSpPr>
            <p:nvPr/>
          </p:nvCxnSpPr>
          <p:spPr>
            <a:xfrm>
              <a:off x="1468547" y="1137920"/>
              <a:ext cx="92549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 name="Picture 5" descr="A picture containing text&#10;&#10;Description automatically generated">
            <a:extLst>
              <a:ext uri="{FF2B5EF4-FFF2-40B4-BE49-F238E27FC236}">
                <a16:creationId xmlns:a16="http://schemas.microsoft.com/office/drawing/2014/main" id="{09D75E20-AB42-4D90-B811-B065EC249B79}"/>
              </a:ext>
            </a:extLst>
          </p:cNvPr>
          <p:cNvPicPr>
            <a:picLocks noChangeAspect="1"/>
          </p:cNvPicPr>
          <p:nvPr/>
        </p:nvPicPr>
        <p:blipFill>
          <a:blip r:embed="rId3"/>
          <a:stretch>
            <a:fillRect/>
          </a:stretch>
        </p:blipFill>
        <p:spPr>
          <a:xfrm>
            <a:off x="6229890" y="3320586"/>
            <a:ext cx="4925790" cy="905792"/>
          </a:xfrm>
          <a:prstGeom prst="rect">
            <a:avLst/>
          </a:prstGeom>
        </p:spPr>
      </p:pic>
      <p:grpSp>
        <p:nvGrpSpPr>
          <p:cNvPr id="7" name="Groupe 15">
            <a:extLst>
              <a:ext uri="{FF2B5EF4-FFF2-40B4-BE49-F238E27FC236}">
                <a16:creationId xmlns:a16="http://schemas.microsoft.com/office/drawing/2014/main" id="{395311E5-1AF6-46FC-BE44-19DA6A64CF60}"/>
              </a:ext>
            </a:extLst>
          </p:cNvPr>
          <p:cNvGrpSpPr/>
          <p:nvPr/>
        </p:nvGrpSpPr>
        <p:grpSpPr>
          <a:xfrm>
            <a:off x="267417" y="2460656"/>
            <a:ext cx="4493907" cy="765199"/>
            <a:chOff x="829934" y="1599647"/>
            <a:chExt cx="3627766" cy="1130285"/>
          </a:xfrm>
          <a:solidFill>
            <a:srgbClr val="2683C6"/>
          </a:solidFill>
        </p:grpSpPr>
        <p:sp>
          <p:nvSpPr>
            <p:cNvPr id="8" name="Rectangle 7">
              <a:extLst>
                <a:ext uri="{FF2B5EF4-FFF2-40B4-BE49-F238E27FC236}">
                  <a16:creationId xmlns:a16="http://schemas.microsoft.com/office/drawing/2014/main" id="{0109507D-CF28-4797-98F4-5972AB117B24}"/>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9" name="ZoneTexte 17">
              <a:extLst>
                <a:ext uri="{FF2B5EF4-FFF2-40B4-BE49-F238E27FC236}">
                  <a16:creationId xmlns:a16="http://schemas.microsoft.com/office/drawing/2014/main" id="{203C342D-B586-415F-91AB-97CCDE9887BF}"/>
                </a:ext>
              </a:extLst>
            </p:cNvPr>
            <p:cNvSpPr txBox="1"/>
            <p:nvPr/>
          </p:nvSpPr>
          <p:spPr>
            <a:xfrm>
              <a:off x="1652430" y="1823822"/>
              <a:ext cx="2805270" cy="681931"/>
            </a:xfrm>
            <a:prstGeom prst="rect">
              <a:avLst/>
            </a:prstGeom>
            <a:grpFill/>
          </p:spPr>
          <p:txBody>
            <a:bodyPr wrap="square" rtlCol="0">
              <a:spAutoFit/>
            </a:bodyPr>
            <a:lstStyle/>
            <a:p>
              <a:pPr algn="ctr"/>
              <a:r>
                <a:rPr lang="fr-CH" sz="2400" b="1" dirty="0">
                  <a:solidFill>
                    <a:schemeClr val="bg1"/>
                  </a:solidFill>
                </a:rPr>
                <a:t>Décryptage du Cookie</a:t>
              </a:r>
            </a:p>
          </p:txBody>
        </p:sp>
      </p:grpSp>
      <p:pic>
        <p:nvPicPr>
          <p:cNvPr id="10" name="Graphic 9" descr="Unlock with solid fill">
            <a:extLst>
              <a:ext uri="{FF2B5EF4-FFF2-40B4-BE49-F238E27FC236}">
                <a16:creationId xmlns:a16="http://schemas.microsoft.com/office/drawing/2014/main" id="{56C6C979-5702-422D-92A9-A34CF80E5D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94483" y="2460656"/>
            <a:ext cx="693690" cy="693690"/>
          </a:xfrm>
          <a:prstGeom prst="rect">
            <a:avLst/>
          </a:prstGeom>
        </p:spPr>
      </p:pic>
      <p:grpSp>
        <p:nvGrpSpPr>
          <p:cNvPr id="11" name="Groupe 15">
            <a:extLst>
              <a:ext uri="{FF2B5EF4-FFF2-40B4-BE49-F238E27FC236}">
                <a16:creationId xmlns:a16="http://schemas.microsoft.com/office/drawing/2014/main" id="{C49D5DFA-0E95-4252-8302-1C16EE464C7D}"/>
              </a:ext>
            </a:extLst>
          </p:cNvPr>
          <p:cNvGrpSpPr/>
          <p:nvPr/>
        </p:nvGrpSpPr>
        <p:grpSpPr>
          <a:xfrm>
            <a:off x="267417" y="3700503"/>
            <a:ext cx="4493907" cy="780865"/>
            <a:chOff x="829934" y="1599647"/>
            <a:chExt cx="3627766" cy="1153423"/>
          </a:xfrm>
          <a:solidFill>
            <a:srgbClr val="2683C6"/>
          </a:solidFill>
        </p:grpSpPr>
        <p:sp>
          <p:nvSpPr>
            <p:cNvPr id="12" name="Rectangle 11">
              <a:extLst>
                <a:ext uri="{FF2B5EF4-FFF2-40B4-BE49-F238E27FC236}">
                  <a16:creationId xmlns:a16="http://schemas.microsoft.com/office/drawing/2014/main" id="{DC86C7C8-D423-4DA8-AC6B-A152FAF06166}"/>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3" name="ZoneTexte 17">
              <a:extLst>
                <a:ext uri="{FF2B5EF4-FFF2-40B4-BE49-F238E27FC236}">
                  <a16:creationId xmlns:a16="http://schemas.microsoft.com/office/drawing/2014/main" id="{A29DBD03-F382-4032-8B6A-15AC8015641C}"/>
                </a:ext>
              </a:extLst>
            </p:cNvPr>
            <p:cNvSpPr txBox="1"/>
            <p:nvPr/>
          </p:nvSpPr>
          <p:spPr>
            <a:xfrm>
              <a:off x="1652430" y="1707445"/>
              <a:ext cx="2805270" cy="1045625"/>
            </a:xfrm>
            <a:prstGeom prst="rect">
              <a:avLst/>
            </a:prstGeom>
            <a:grpFill/>
          </p:spPr>
          <p:txBody>
            <a:bodyPr wrap="square" rtlCol="0">
              <a:spAutoFit/>
            </a:bodyPr>
            <a:lstStyle/>
            <a:p>
              <a:pPr algn="ctr"/>
              <a:r>
                <a:rPr lang="fr-CH" sz="2400" b="1" dirty="0">
                  <a:solidFill>
                    <a:schemeClr val="bg1"/>
                  </a:solidFill>
                </a:rPr>
                <a:t>Recherche du fichier</a:t>
              </a:r>
            </a:p>
            <a:p>
              <a:pPr algn="ctr"/>
              <a:r>
                <a:rPr lang="fr-CH" sz="1600" b="1" dirty="0" err="1">
                  <a:solidFill>
                    <a:schemeClr val="bg1"/>
                  </a:solidFill>
                </a:rPr>
                <a:t>ConfigController.php</a:t>
              </a:r>
              <a:endParaRPr lang="fr-CH" sz="1600" b="1" dirty="0">
                <a:solidFill>
                  <a:schemeClr val="bg1"/>
                </a:solidFill>
              </a:endParaRPr>
            </a:p>
          </p:txBody>
        </p:sp>
      </p:grpSp>
      <p:pic>
        <p:nvPicPr>
          <p:cNvPr id="14" name="Graphic 13">
            <a:extLst>
              <a:ext uri="{FF2B5EF4-FFF2-40B4-BE49-F238E27FC236}">
                <a16:creationId xmlns:a16="http://schemas.microsoft.com/office/drawing/2014/main" id="{CA3C01F0-9A47-4D7D-B8C5-193D764CAA0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94483" y="3700503"/>
            <a:ext cx="693690" cy="693690"/>
          </a:xfrm>
          <a:prstGeom prst="rect">
            <a:avLst/>
          </a:prstGeom>
        </p:spPr>
      </p:pic>
      <p:grpSp>
        <p:nvGrpSpPr>
          <p:cNvPr id="15" name="Groupe 15">
            <a:extLst>
              <a:ext uri="{FF2B5EF4-FFF2-40B4-BE49-F238E27FC236}">
                <a16:creationId xmlns:a16="http://schemas.microsoft.com/office/drawing/2014/main" id="{0D22EB0D-CE21-42CA-A39A-7D11411C2D1A}"/>
              </a:ext>
            </a:extLst>
          </p:cNvPr>
          <p:cNvGrpSpPr/>
          <p:nvPr/>
        </p:nvGrpSpPr>
        <p:grpSpPr>
          <a:xfrm>
            <a:off x="267416" y="4977575"/>
            <a:ext cx="4493907" cy="765200"/>
            <a:chOff x="829934" y="1599647"/>
            <a:chExt cx="3627766" cy="1130285"/>
          </a:xfrm>
          <a:solidFill>
            <a:srgbClr val="2683C6"/>
          </a:solidFill>
        </p:grpSpPr>
        <p:sp>
          <p:nvSpPr>
            <p:cNvPr id="16" name="Rectangle 15">
              <a:extLst>
                <a:ext uri="{FF2B5EF4-FFF2-40B4-BE49-F238E27FC236}">
                  <a16:creationId xmlns:a16="http://schemas.microsoft.com/office/drawing/2014/main" id="{560FC33A-8C83-4D05-A11E-7F91D2AC77B2}"/>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7" name="ZoneTexte 17">
              <a:extLst>
                <a:ext uri="{FF2B5EF4-FFF2-40B4-BE49-F238E27FC236}">
                  <a16:creationId xmlns:a16="http://schemas.microsoft.com/office/drawing/2014/main" id="{1848E823-D4D0-426D-BC70-6BCFFB00D22C}"/>
                </a:ext>
              </a:extLst>
            </p:cNvPr>
            <p:cNvSpPr txBox="1"/>
            <p:nvPr/>
          </p:nvSpPr>
          <p:spPr>
            <a:xfrm>
              <a:off x="1624679" y="1599647"/>
              <a:ext cx="2805270" cy="1091088"/>
            </a:xfrm>
            <a:prstGeom prst="rect">
              <a:avLst/>
            </a:prstGeom>
            <a:grpFill/>
          </p:spPr>
          <p:txBody>
            <a:bodyPr wrap="square" rtlCol="0">
              <a:spAutoFit/>
            </a:bodyPr>
            <a:lstStyle/>
            <a:p>
              <a:pPr algn="ctr"/>
              <a:r>
                <a:rPr lang="fr-CH" sz="2400" b="1" dirty="0">
                  <a:solidFill>
                    <a:schemeClr val="bg1"/>
                  </a:solidFill>
                </a:rPr>
                <a:t>Recherche de faille </a:t>
              </a:r>
              <a:r>
                <a:rPr lang="fr-CH" b="1" dirty="0" err="1">
                  <a:solidFill>
                    <a:schemeClr val="bg1"/>
                  </a:solidFill>
                </a:rPr>
                <a:t>QueryBuilder</a:t>
              </a:r>
              <a:endParaRPr lang="fr-CH" sz="2400" b="1" dirty="0">
                <a:solidFill>
                  <a:schemeClr val="bg1"/>
                </a:solidFill>
              </a:endParaRPr>
            </a:p>
          </p:txBody>
        </p:sp>
      </p:grpSp>
      <p:pic>
        <p:nvPicPr>
          <p:cNvPr id="18" name="Graphic 17" descr="Jail Break with solid fill">
            <a:extLst>
              <a:ext uri="{FF2B5EF4-FFF2-40B4-BE49-F238E27FC236}">
                <a16:creationId xmlns:a16="http://schemas.microsoft.com/office/drawing/2014/main" id="{01F231FE-AA5D-4516-8CF0-AB3F26597F9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394483" y="5013330"/>
            <a:ext cx="693690" cy="693690"/>
          </a:xfrm>
          <a:prstGeom prst="rect">
            <a:avLst/>
          </a:prstGeom>
        </p:spPr>
      </p:pic>
      <p:pic>
        <p:nvPicPr>
          <p:cNvPr id="19" name="Picture 18">
            <a:extLst>
              <a:ext uri="{FF2B5EF4-FFF2-40B4-BE49-F238E27FC236}">
                <a16:creationId xmlns:a16="http://schemas.microsoft.com/office/drawing/2014/main" id="{DB607C36-8D3F-49CC-8729-87A2F1DF5C34}"/>
              </a:ext>
            </a:extLst>
          </p:cNvPr>
          <p:cNvPicPr>
            <a:picLocks noChangeAspect="1"/>
          </p:cNvPicPr>
          <p:nvPr/>
        </p:nvPicPr>
        <p:blipFill>
          <a:blip r:embed="rId10"/>
          <a:stretch>
            <a:fillRect/>
          </a:stretch>
        </p:blipFill>
        <p:spPr>
          <a:xfrm>
            <a:off x="3091460" y="1448828"/>
            <a:ext cx="8935135" cy="751489"/>
          </a:xfrm>
          <a:prstGeom prst="rect">
            <a:avLst/>
          </a:prstGeom>
        </p:spPr>
      </p:pic>
      <p:pic>
        <p:nvPicPr>
          <p:cNvPr id="21" name="Picture 20" descr="Laravel SQL injection Warning Via Column Name">
            <a:extLst>
              <a:ext uri="{FF2B5EF4-FFF2-40B4-BE49-F238E27FC236}">
                <a16:creationId xmlns:a16="http://schemas.microsoft.com/office/drawing/2014/main" id="{23B40894-05C7-45E7-B07F-C184539985FA}"/>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39851" y="4415135"/>
            <a:ext cx="3581400" cy="1351280"/>
          </a:xfrm>
          <a:prstGeom prst="rect">
            <a:avLst/>
          </a:prstGeom>
          <a:noFill/>
          <a:ln>
            <a:noFill/>
          </a:ln>
        </p:spPr>
      </p:pic>
    </p:spTree>
    <p:extLst>
      <p:ext uri="{BB962C8B-B14F-4D97-AF65-F5344CB8AC3E}">
        <p14:creationId xmlns:p14="http://schemas.microsoft.com/office/powerpoint/2010/main" val="2468944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pied de page 3">
            <a:extLst>
              <a:ext uri="{FF2B5EF4-FFF2-40B4-BE49-F238E27FC236}">
                <a16:creationId xmlns:a16="http://schemas.microsoft.com/office/drawing/2014/main" id="{34F763AD-3EDD-4114-8B72-65EF32682A8A}"/>
              </a:ext>
            </a:extLst>
          </p:cNvPr>
          <p:cNvSpPr txBox="1">
            <a:spLocks/>
          </p:cNvSpPr>
          <p:nvPr/>
        </p:nvSpPr>
        <p:spPr>
          <a:xfrm>
            <a:off x="11155680" y="6424246"/>
            <a:ext cx="1036320" cy="433754"/>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1F4175-E8BF-41EF-B5D3-1C29B8F2D810}" type="slidenum">
              <a:rPr lang="fr-CH" sz="1600" smtClean="0"/>
              <a:pPr/>
              <a:t>8</a:t>
            </a:fld>
            <a:endParaRPr lang="fr-CH" sz="1600" dirty="0"/>
          </a:p>
        </p:txBody>
      </p:sp>
      <p:grpSp>
        <p:nvGrpSpPr>
          <p:cNvPr id="33" name="Groupe 32">
            <a:extLst>
              <a:ext uri="{FF2B5EF4-FFF2-40B4-BE49-F238E27FC236}">
                <a16:creationId xmlns:a16="http://schemas.microsoft.com/office/drawing/2014/main" id="{3CD9E493-1AB7-4FBF-BD5B-D879ACAEECC9}"/>
              </a:ext>
            </a:extLst>
          </p:cNvPr>
          <p:cNvGrpSpPr/>
          <p:nvPr/>
        </p:nvGrpSpPr>
        <p:grpSpPr>
          <a:xfrm>
            <a:off x="0" y="347114"/>
            <a:ext cx="12192000" cy="732357"/>
            <a:chOff x="1097280" y="405563"/>
            <a:chExt cx="10058400" cy="732357"/>
          </a:xfrm>
        </p:grpSpPr>
        <p:sp>
          <p:nvSpPr>
            <p:cNvPr id="22" name="Titre 1">
              <a:extLst>
                <a:ext uri="{FF2B5EF4-FFF2-40B4-BE49-F238E27FC236}">
                  <a16:creationId xmlns:a16="http://schemas.microsoft.com/office/drawing/2014/main" id="{5BA1518F-C657-463C-85A5-434E585C5762}"/>
                </a:ext>
              </a:extLst>
            </p:cNvPr>
            <p:cNvSpPr txBox="1">
              <a:spLocks/>
            </p:cNvSpPr>
            <p:nvPr/>
          </p:nvSpPr>
          <p:spPr>
            <a:xfrm>
              <a:off x="1097280" y="405563"/>
              <a:ext cx="10058400" cy="661689"/>
            </a:xfrm>
            <a:prstGeom prst="rect">
              <a:avLst/>
            </a:prstGeom>
            <a:ln>
              <a:noFill/>
            </a:ln>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FR" sz="4400" dirty="0"/>
                <a:t>Approche : </a:t>
              </a:r>
              <a:r>
                <a:rPr lang="fr-FR" sz="4400" dirty="0" err="1"/>
                <a:t>Laravel</a:t>
              </a:r>
              <a:r>
                <a:rPr lang="fr-FR" sz="4400" dirty="0"/>
                <a:t> par injection SQL dans le cookie</a:t>
              </a:r>
              <a:endParaRPr lang="fr-CH" sz="4400" dirty="0"/>
            </a:p>
          </p:txBody>
        </p:sp>
        <p:cxnSp>
          <p:nvCxnSpPr>
            <p:cNvPr id="30" name="Connecteur droit 29">
              <a:extLst>
                <a:ext uri="{FF2B5EF4-FFF2-40B4-BE49-F238E27FC236}">
                  <a16:creationId xmlns:a16="http://schemas.microsoft.com/office/drawing/2014/main" id="{00BD5762-A1FA-4942-9710-BF5BB4A0A650}"/>
                </a:ext>
              </a:extLst>
            </p:cNvPr>
            <p:cNvCxnSpPr>
              <a:cxnSpLocks/>
            </p:cNvCxnSpPr>
            <p:nvPr/>
          </p:nvCxnSpPr>
          <p:spPr>
            <a:xfrm>
              <a:off x="1468547" y="1137920"/>
              <a:ext cx="92549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 name="Picture 5" descr="Text&#10;&#10;Description automatically generated">
            <a:extLst>
              <a:ext uri="{FF2B5EF4-FFF2-40B4-BE49-F238E27FC236}">
                <a16:creationId xmlns:a16="http://schemas.microsoft.com/office/drawing/2014/main" id="{79DE3AA2-4ABB-4CE9-82F3-1F3F88974754}"/>
              </a:ext>
            </a:extLst>
          </p:cNvPr>
          <p:cNvPicPr>
            <a:picLocks noChangeAspect="1"/>
          </p:cNvPicPr>
          <p:nvPr/>
        </p:nvPicPr>
        <p:blipFill>
          <a:blip r:embed="rId3"/>
          <a:stretch>
            <a:fillRect/>
          </a:stretch>
        </p:blipFill>
        <p:spPr>
          <a:xfrm>
            <a:off x="5825348" y="1204116"/>
            <a:ext cx="4808785" cy="3220985"/>
          </a:xfrm>
          <a:prstGeom prst="rect">
            <a:avLst/>
          </a:prstGeom>
        </p:spPr>
      </p:pic>
      <p:grpSp>
        <p:nvGrpSpPr>
          <p:cNvPr id="7" name="Groupe 15">
            <a:extLst>
              <a:ext uri="{FF2B5EF4-FFF2-40B4-BE49-F238E27FC236}">
                <a16:creationId xmlns:a16="http://schemas.microsoft.com/office/drawing/2014/main" id="{B2D27873-D3FB-4F1B-AA7A-851613A45342}"/>
              </a:ext>
            </a:extLst>
          </p:cNvPr>
          <p:cNvGrpSpPr/>
          <p:nvPr/>
        </p:nvGrpSpPr>
        <p:grpSpPr>
          <a:xfrm>
            <a:off x="312571" y="1691679"/>
            <a:ext cx="4493907" cy="765199"/>
            <a:chOff x="829934" y="1599647"/>
            <a:chExt cx="3627766" cy="1130285"/>
          </a:xfrm>
          <a:solidFill>
            <a:srgbClr val="2683C6"/>
          </a:solidFill>
        </p:grpSpPr>
        <p:sp>
          <p:nvSpPr>
            <p:cNvPr id="8" name="Rectangle 7">
              <a:extLst>
                <a:ext uri="{FF2B5EF4-FFF2-40B4-BE49-F238E27FC236}">
                  <a16:creationId xmlns:a16="http://schemas.microsoft.com/office/drawing/2014/main" id="{6BBAF17C-BA6C-4AB1-930D-F4D1F3B78B1A}"/>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9" name="ZoneTexte 17">
              <a:extLst>
                <a:ext uri="{FF2B5EF4-FFF2-40B4-BE49-F238E27FC236}">
                  <a16:creationId xmlns:a16="http://schemas.microsoft.com/office/drawing/2014/main" id="{4249D6ED-E042-4266-A04E-5617EC3E7296}"/>
                </a:ext>
              </a:extLst>
            </p:cNvPr>
            <p:cNvSpPr txBox="1"/>
            <p:nvPr/>
          </p:nvSpPr>
          <p:spPr>
            <a:xfrm>
              <a:off x="1652430" y="1823822"/>
              <a:ext cx="2805270" cy="591007"/>
            </a:xfrm>
            <a:prstGeom prst="rect">
              <a:avLst/>
            </a:prstGeom>
            <a:grpFill/>
          </p:spPr>
          <p:txBody>
            <a:bodyPr wrap="square" rtlCol="0">
              <a:spAutoFit/>
            </a:bodyPr>
            <a:lstStyle/>
            <a:p>
              <a:pPr algn="ctr"/>
              <a:r>
                <a:rPr lang="fr-CH" sz="2000" b="1" dirty="0">
                  <a:solidFill>
                    <a:schemeClr val="bg1"/>
                  </a:solidFill>
                </a:rPr>
                <a:t>Création d’un script python </a:t>
              </a:r>
            </a:p>
          </p:txBody>
        </p:sp>
      </p:grpSp>
      <p:grpSp>
        <p:nvGrpSpPr>
          <p:cNvPr id="10" name="Groupe 15">
            <a:extLst>
              <a:ext uri="{FF2B5EF4-FFF2-40B4-BE49-F238E27FC236}">
                <a16:creationId xmlns:a16="http://schemas.microsoft.com/office/drawing/2014/main" id="{D1CE0F6E-22D9-4B33-BFD4-5B946A438D00}"/>
              </a:ext>
            </a:extLst>
          </p:cNvPr>
          <p:cNvGrpSpPr/>
          <p:nvPr/>
        </p:nvGrpSpPr>
        <p:grpSpPr>
          <a:xfrm>
            <a:off x="312571" y="4740821"/>
            <a:ext cx="4493907" cy="765199"/>
            <a:chOff x="829934" y="1599647"/>
            <a:chExt cx="3627766" cy="1130285"/>
          </a:xfrm>
          <a:solidFill>
            <a:srgbClr val="2683C6"/>
          </a:solidFill>
        </p:grpSpPr>
        <p:sp>
          <p:nvSpPr>
            <p:cNvPr id="11" name="Rectangle 10">
              <a:extLst>
                <a:ext uri="{FF2B5EF4-FFF2-40B4-BE49-F238E27FC236}">
                  <a16:creationId xmlns:a16="http://schemas.microsoft.com/office/drawing/2014/main" id="{DE0FA660-7C85-4A1D-A65A-3C74677A7BB0}"/>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2" name="ZoneTexte 17">
              <a:extLst>
                <a:ext uri="{FF2B5EF4-FFF2-40B4-BE49-F238E27FC236}">
                  <a16:creationId xmlns:a16="http://schemas.microsoft.com/office/drawing/2014/main" id="{815CB888-1A74-4E24-8A90-5F73FC6A4E5C}"/>
                </a:ext>
              </a:extLst>
            </p:cNvPr>
            <p:cNvSpPr txBox="1"/>
            <p:nvPr/>
          </p:nvSpPr>
          <p:spPr>
            <a:xfrm>
              <a:off x="1652430" y="1892016"/>
              <a:ext cx="2797723" cy="545545"/>
            </a:xfrm>
            <a:prstGeom prst="rect">
              <a:avLst/>
            </a:prstGeom>
            <a:grpFill/>
          </p:spPr>
          <p:txBody>
            <a:bodyPr wrap="square" rtlCol="0">
              <a:spAutoFit/>
            </a:bodyPr>
            <a:lstStyle/>
            <a:p>
              <a:pPr algn="ctr"/>
              <a:r>
                <a:rPr lang="fr-CH" b="1" dirty="0">
                  <a:solidFill>
                    <a:schemeClr val="bg1"/>
                  </a:solidFill>
                </a:rPr>
                <a:t>Cheminement jusqu’au flag</a:t>
              </a:r>
            </a:p>
          </p:txBody>
        </p:sp>
      </p:grpSp>
      <p:grpSp>
        <p:nvGrpSpPr>
          <p:cNvPr id="16" name="Groupe 15">
            <a:extLst>
              <a:ext uri="{FF2B5EF4-FFF2-40B4-BE49-F238E27FC236}">
                <a16:creationId xmlns:a16="http://schemas.microsoft.com/office/drawing/2014/main" id="{8CD23D8B-6529-4971-84A9-FC7D075BFDED}"/>
              </a:ext>
            </a:extLst>
          </p:cNvPr>
          <p:cNvGrpSpPr/>
          <p:nvPr/>
        </p:nvGrpSpPr>
        <p:grpSpPr>
          <a:xfrm>
            <a:off x="312571" y="3711558"/>
            <a:ext cx="4493907" cy="765199"/>
            <a:chOff x="829934" y="1599647"/>
            <a:chExt cx="3627766" cy="1130285"/>
          </a:xfrm>
          <a:solidFill>
            <a:srgbClr val="2683C6"/>
          </a:solidFill>
        </p:grpSpPr>
        <p:sp>
          <p:nvSpPr>
            <p:cNvPr id="17" name="Rectangle 16">
              <a:extLst>
                <a:ext uri="{FF2B5EF4-FFF2-40B4-BE49-F238E27FC236}">
                  <a16:creationId xmlns:a16="http://schemas.microsoft.com/office/drawing/2014/main" id="{C4B66C80-C196-4264-B263-295A12F2C222}"/>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8" name="ZoneTexte 17">
              <a:extLst>
                <a:ext uri="{FF2B5EF4-FFF2-40B4-BE49-F238E27FC236}">
                  <a16:creationId xmlns:a16="http://schemas.microsoft.com/office/drawing/2014/main" id="{92C236B1-3D45-41BB-875A-8E5FEE9F2F58}"/>
                </a:ext>
              </a:extLst>
            </p:cNvPr>
            <p:cNvSpPr txBox="1"/>
            <p:nvPr/>
          </p:nvSpPr>
          <p:spPr>
            <a:xfrm>
              <a:off x="1652430" y="1823822"/>
              <a:ext cx="2805270" cy="545545"/>
            </a:xfrm>
            <a:prstGeom prst="rect">
              <a:avLst/>
            </a:prstGeom>
            <a:grpFill/>
          </p:spPr>
          <p:txBody>
            <a:bodyPr wrap="square" rtlCol="0">
              <a:spAutoFit/>
            </a:bodyPr>
            <a:lstStyle/>
            <a:p>
              <a:pPr algn="ctr"/>
              <a:r>
                <a:rPr lang="fr-CH" b="1" dirty="0">
                  <a:solidFill>
                    <a:schemeClr val="bg1"/>
                  </a:solidFill>
                </a:rPr>
                <a:t>Extraction caractère par caractère</a:t>
              </a:r>
            </a:p>
          </p:txBody>
        </p:sp>
      </p:grpSp>
      <p:grpSp>
        <p:nvGrpSpPr>
          <p:cNvPr id="19" name="Groupe 15">
            <a:extLst>
              <a:ext uri="{FF2B5EF4-FFF2-40B4-BE49-F238E27FC236}">
                <a16:creationId xmlns:a16="http://schemas.microsoft.com/office/drawing/2014/main" id="{BFFF495C-2CD6-46EE-A7D0-DA7F71CAE8C9}"/>
              </a:ext>
            </a:extLst>
          </p:cNvPr>
          <p:cNvGrpSpPr/>
          <p:nvPr/>
        </p:nvGrpSpPr>
        <p:grpSpPr>
          <a:xfrm>
            <a:off x="312571" y="2669900"/>
            <a:ext cx="4493907" cy="765199"/>
            <a:chOff x="829934" y="1599647"/>
            <a:chExt cx="3627766" cy="1130285"/>
          </a:xfrm>
          <a:solidFill>
            <a:srgbClr val="2683C6"/>
          </a:solidFill>
        </p:grpSpPr>
        <p:sp>
          <p:nvSpPr>
            <p:cNvPr id="21" name="Rectangle 20">
              <a:extLst>
                <a:ext uri="{FF2B5EF4-FFF2-40B4-BE49-F238E27FC236}">
                  <a16:creationId xmlns:a16="http://schemas.microsoft.com/office/drawing/2014/main" id="{A6FBF8C0-20B9-495A-B0E8-45FA62201D28}"/>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23" name="ZoneTexte 17">
              <a:extLst>
                <a:ext uri="{FF2B5EF4-FFF2-40B4-BE49-F238E27FC236}">
                  <a16:creationId xmlns:a16="http://schemas.microsoft.com/office/drawing/2014/main" id="{6D3A763D-BBBC-4B82-BB1A-D2672541174A}"/>
                </a:ext>
              </a:extLst>
            </p:cNvPr>
            <p:cNvSpPr txBox="1"/>
            <p:nvPr/>
          </p:nvSpPr>
          <p:spPr>
            <a:xfrm>
              <a:off x="1488918" y="1693351"/>
              <a:ext cx="2968782" cy="954704"/>
            </a:xfrm>
            <a:prstGeom prst="rect">
              <a:avLst/>
            </a:prstGeom>
            <a:grpFill/>
          </p:spPr>
          <p:txBody>
            <a:bodyPr wrap="square" rtlCol="0">
              <a:spAutoFit/>
            </a:bodyPr>
            <a:lstStyle/>
            <a:p>
              <a:pPr algn="ctr"/>
              <a:r>
                <a:rPr lang="fr-CH" b="1" dirty="0">
                  <a:solidFill>
                    <a:schemeClr val="bg1"/>
                  </a:solidFill>
                </a:rPr>
                <a:t>Test d’injection 200 OK ou 500</a:t>
              </a:r>
            </a:p>
            <a:p>
              <a:pPr algn="ctr"/>
              <a:r>
                <a:rPr lang="fr-CH" b="1" dirty="0" err="1">
                  <a:solidFill>
                    <a:schemeClr val="bg1"/>
                  </a:solidFill>
                </a:rPr>
                <a:t>Error-based</a:t>
              </a:r>
              <a:r>
                <a:rPr lang="fr-CH" b="1" dirty="0">
                  <a:solidFill>
                    <a:schemeClr val="bg1"/>
                  </a:solidFill>
                </a:rPr>
                <a:t> blind </a:t>
              </a:r>
              <a:r>
                <a:rPr lang="fr-CH" b="1" dirty="0" err="1">
                  <a:solidFill>
                    <a:schemeClr val="bg1"/>
                  </a:solidFill>
                </a:rPr>
                <a:t>SQLi</a:t>
              </a:r>
              <a:endParaRPr lang="fr-CH" b="1" dirty="0">
                <a:solidFill>
                  <a:schemeClr val="bg1"/>
                </a:solidFill>
              </a:endParaRPr>
            </a:p>
          </p:txBody>
        </p:sp>
      </p:grpSp>
      <p:pic>
        <p:nvPicPr>
          <p:cNvPr id="24" name="Picture 23" descr="Calendar&#10;&#10;Description automatically generated with low confidence">
            <a:extLst>
              <a:ext uri="{FF2B5EF4-FFF2-40B4-BE49-F238E27FC236}">
                <a16:creationId xmlns:a16="http://schemas.microsoft.com/office/drawing/2014/main" id="{553173B4-C24F-4374-B57C-F231F2AAC543}"/>
              </a:ext>
            </a:extLst>
          </p:cNvPr>
          <p:cNvPicPr>
            <a:picLocks noChangeAspect="1"/>
          </p:cNvPicPr>
          <p:nvPr/>
        </p:nvPicPr>
        <p:blipFill>
          <a:blip r:embed="rId4"/>
          <a:stretch>
            <a:fillRect/>
          </a:stretch>
        </p:blipFill>
        <p:spPr>
          <a:xfrm>
            <a:off x="6296461" y="4777526"/>
            <a:ext cx="4247361" cy="1456987"/>
          </a:xfrm>
          <a:prstGeom prst="rect">
            <a:avLst/>
          </a:prstGeom>
        </p:spPr>
      </p:pic>
      <p:pic>
        <p:nvPicPr>
          <p:cNvPr id="25" name="Graphic 24" descr="Scroll with solid fill">
            <a:extLst>
              <a:ext uri="{FF2B5EF4-FFF2-40B4-BE49-F238E27FC236}">
                <a16:creationId xmlns:a16="http://schemas.microsoft.com/office/drawing/2014/main" id="{5889CB65-6870-4E63-B36B-516E805AAA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33474" y="1783116"/>
            <a:ext cx="577064" cy="577064"/>
          </a:xfrm>
          <a:prstGeom prst="rect">
            <a:avLst/>
          </a:prstGeom>
        </p:spPr>
      </p:pic>
      <p:pic>
        <p:nvPicPr>
          <p:cNvPr id="26" name="Graphic 25" descr="Needle with solid fill">
            <a:extLst>
              <a:ext uri="{FF2B5EF4-FFF2-40B4-BE49-F238E27FC236}">
                <a16:creationId xmlns:a16="http://schemas.microsoft.com/office/drawing/2014/main" id="{07AB8A5F-FBAC-4DFB-AD3D-841F85B9C4D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521981" y="2780553"/>
            <a:ext cx="577064" cy="577064"/>
          </a:xfrm>
          <a:prstGeom prst="rect">
            <a:avLst/>
          </a:prstGeom>
        </p:spPr>
      </p:pic>
      <p:pic>
        <p:nvPicPr>
          <p:cNvPr id="27" name="Graphic 26" descr="Circles with arrows with solid fill">
            <a:extLst>
              <a:ext uri="{FF2B5EF4-FFF2-40B4-BE49-F238E27FC236}">
                <a16:creationId xmlns:a16="http://schemas.microsoft.com/office/drawing/2014/main" id="{4CC196F2-B47F-4073-B3CA-4B85C5A5D0C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10488" y="3848568"/>
            <a:ext cx="577064" cy="577064"/>
          </a:xfrm>
          <a:prstGeom prst="rect">
            <a:avLst/>
          </a:prstGeom>
        </p:spPr>
      </p:pic>
      <p:pic>
        <p:nvPicPr>
          <p:cNvPr id="28" name="Graphic 27" descr="Playbook with solid fill">
            <a:extLst>
              <a:ext uri="{FF2B5EF4-FFF2-40B4-BE49-F238E27FC236}">
                <a16:creationId xmlns:a16="http://schemas.microsoft.com/office/drawing/2014/main" id="{B3AE4584-F2C2-4B66-A852-97A57A20F8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510488" y="4834888"/>
            <a:ext cx="577064" cy="577064"/>
          </a:xfrm>
          <a:prstGeom prst="rect">
            <a:avLst/>
          </a:prstGeom>
        </p:spPr>
      </p:pic>
    </p:spTree>
    <p:extLst>
      <p:ext uri="{BB962C8B-B14F-4D97-AF65-F5344CB8AC3E}">
        <p14:creationId xmlns:p14="http://schemas.microsoft.com/office/powerpoint/2010/main" val="1407883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pied de page 3">
            <a:extLst>
              <a:ext uri="{FF2B5EF4-FFF2-40B4-BE49-F238E27FC236}">
                <a16:creationId xmlns:a16="http://schemas.microsoft.com/office/drawing/2014/main" id="{34F763AD-3EDD-4114-8B72-65EF32682A8A}"/>
              </a:ext>
            </a:extLst>
          </p:cNvPr>
          <p:cNvSpPr txBox="1">
            <a:spLocks/>
          </p:cNvSpPr>
          <p:nvPr/>
        </p:nvSpPr>
        <p:spPr>
          <a:xfrm>
            <a:off x="11155680" y="6424246"/>
            <a:ext cx="1036320" cy="433754"/>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1F4175-E8BF-41EF-B5D3-1C29B8F2D810}" type="slidenum">
              <a:rPr lang="fr-CH" sz="1600" smtClean="0"/>
              <a:pPr/>
              <a:t>9</a:t>
            </a:fld>
            <a:endParaRPr lang="fr-CH" sz="1600" dirty="0"/>
          </a:p>
        </p:txBody>
      </p:sp>
      <p:grpSp>
        <p:nvGrpSpPr>
          <p:cNvPr id="33" name="Groupe 32">
            <a:extLst>
              <a:ext uri="{FF2B5EF4-FFF2-40B4-BE49-F238E27FC236}">
                <a16:creationId xmlns:a16="http://schemas.microsoft.com/office/drawing/2014/main" id="{3CD9E493-1AB7-4FBF-BD5B-D879ACAEECC9}"/>
              </a:ext>
            </a:extLst>
          </p:cNvPr>
          <p:cNvGrpSpPr/>
          <p:nvPr/>
        </p:nvGrpSpPr>
        <p:grpSpPr>
          <a:xfrm>
            <a:off x="0" y="347114"/>
            <a:ext cx="12192000" cy="732357"/>
            <a:chOff x="1097280" y="405563"/>
            <a:chExt cx="10058400" cy="732357"/>
          </a:xfrm>
        </p:grpSpPr>
        <p:sp>
          <p:nvSpPr>
            <p:cNvPr id="22" name="Titre 1">
              <a:extLst>
                <a:ext uri="{FF2B5EF4-FFF2-40B4-BE49-F238E27FC236}">
                  <a16:creationId xmlns:a16="http://schemas.microsoft.com/office/drawing/2014/main" id="{5BA1518F-C657-463C-85A5-434E585C5762}"/>
                </a:ext>
              </a:extLst>
            </p:cNvPr>
            <p:cNvSpPr txBox="1">
              <a:spLocks/>
            </p:cNvSpPr>
            <p:nvPr/>
          </p:nvSpPr>
          <p:spPr>
            <a:xfrm>
              <a:off x="1097280" y="405563"/>
              <a:ext cx="10058400" cy="661689"/>
            </a:xfrm>
            <a:prstGeom prst="rect">
              <a:avLst/>
            </a:prstGeom>
            <a:ln>
              <a:noFill/>
            </a:ln>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FR" sz="4400" dirty="0"/>
                <a:t>Conclusion et mitigation possibles</a:t>
              </a:r>
              <a:endParaRPr lang="fr-CH" sz="4400" dirty="0"/>
            </a:p>
          </p:txBody>
        </p:sp>
        <p:cxnSp>
          <p:nvCxnSpPr>
            <p:cNvPr id="30" name="Connecteur droit 29">
              <a:extLst>
                <a:ext uri="{FF2B5EF4-FFF2-40B4-BE49-F238E27FC236}">
                  <a16:creationId xmlns:a16="http://schemas.microsoft.com/office/drawing/2014/main" id="{00BD5762-A1FA-4942-9710-BF5BB4A0A650}"/>
                </a:ext>
              </a:extLst>
            </p:cNvPr>
            <p:cNvCxnSpPr>
              <a:cxnSpLocks/>
            </p:cNvCxnSpPr>
            <p:nvPr/>
          </p:nvCxnSpPr>
          <p:spPr>
            <a:xfrm>
              <a:off x="1468547" y="1137920"/>
              <a:ext cx="92549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e 15">
            <a:extLst>
              <a:ext uri="{FF2B5EF4-FFF2-40B4-BE49-F238E27FC236}">
                <a16:creationId xmlns:a16="http://schemas.microsoft.com/office/drawing/2014/main" id="{9EF1AD1E-85FA-43F8-B483-FFBE85395FA6}"/>
              </a:ext>
            </a:extLst>
          </p:cNvPr>
          <p:cNvGrpSpPr/>
          <p:nvPr/>
        </p:nvGrpSpPr>
        <p:grpSpPr>
          <a:xfrm>
            <a:off x="996011" y="4400952"/>
            <a:ext cx="4493907" cy="765199"/>
            <a:chOff x="829934" y="1599647"/>
            <a:chExt cx="3627766" cy="1130285"/>
          </a:xfrm>
          <a:solidFill>
            <a:srgbClr val="2683C6"/>
          </a:solidFill>
        </p:grpSpPr>
        <p:sp>
          <p:nvSpPr>
            <p:cNvPr id="19" name="Rectangle 18">
              <a:extLst>
                <a:ext uri="{FF2B5EF4-FFF2-40B4-BE49-F238E27FC236}">
                  <a16:creationId xmlns:a16="http://schemas.microsoft.com/office/drawing/2014/main" id="{7D8CC66F-22ED-4FC8-8093-4332507E6ACE}"/>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21" name="ZoneTexte 17">
              <a:extLst>
                <a:ext uri="{FF2B5EF4-FFF2-40B4-BE49-F238E27FC236}">
                  <a16:creationId xmlns:a16="http://schemas.microsoft.com/office/drawing/2014/main" id="{D27E9356-7B63-4C2F-9542-CE80CE7AD562}"/>
                </a:ext>
              </a:extLst>
            </p:cNvPr>
            <p:cNvSpPr txBox="1"/>
            <p:nvPr/>
          </p:nvSpPr>
          <p:spPr>
            <a:xfrm>
              <a:off x="1652430" y="1687436"/>
              <a:ext cx="2797723" cy="954704"/>
            </a:xfrm>
            <a:prstGeom prst="rect">
              <a:avLst/>
            </a:prstGeom>
            <a:grpFill/>
          </p:spPr>
          <p:txBody>
            <a:bodyPr wrap="square" rtlCol="0">
              <a:spAutoFit/>
            </a:bodyPr>
            <a:lstStyle/>
            <a:p>
              <a:pPr algn="ctr"/>
              <a:r>
                <a:rPr lang="fr-CH" b="1" dirty="0" err="1">
                  <a:solidFill>
                    <a:schemeClr val="bg1"/>
                  </a:solidFill>
                </a:rPr>
                <a:t>Laravel</a:t>
              </a:r>
              <a:r>
                <a:rPr lang="fr-CH" b="1" dirty="0">
                  <a:solidFill>
                    <a:schemeClr val="bg1"/>
                  </a:solidFill>
                </a:rPr>
                <a:t>: Whitelistage et noms de colonnes </a:t>
              </a:r>
              <a:r>
                <a:rPr lang="fr-CH" b="1" dirty="0" err="1">
                  <a:solidFill>
                    <a:schemeClr val="bg1"/>
                  </a:solidFill>
                </a:rPr>
                <a:t>query</a:t>
              </a:r>
              <a:r>
                <a:rPr lang="fr-CH" b="1" dirty="0">
                  <a:solidFill>
                    <a:schemeClr val="bg1"/>
                  </a:solidFill>
                </a:rPr>
                <a:t> </a:t>
              </a:r>
              <a:r>
                <a:rPr lang="fr-CH" b="1" dirty="0" err="1">
                  <a:solidFill>
                    <a:schemeClr val="bg1"/>
                  </a:solidFill>
                </a:rPr>
                <a:t>builder</a:t>
              </a:r>
              <a:endParaRPr lang="fr-CH" b="1" dirty="0">
                <a:solidFill>
                  <a:schemeClr val="bg1"/>
                </a:solidFill>
              </a:endParaRPr>
            </a:p>
          </p:txBody>
        </p:sp>
      </p:grpSp>
      <p:grpSp>
        <p:nvGrpSpPr>
          <p:cNvPr id="26" name="Groupe 15">
            <a:extLst>
              <a:ext uri="{FF2B5EF4-FFF2-40B4-BE49-F238E27FC236}">
                <a16:creationId xmlns:a16="http://schemas.microsoft.com/office/drawing/2014/main" id="{D8FD7BDC-000C-48F0-A3EE-015636949FCB}"/>
              </a:ext>
            </a:extLst>
          </p:cNvPr>
          <p:cNvGrpSpPr/>
          <p:nvPr/>
        </p:nvGrpSpPr>
        <p:grpSpPr>
          <a:xfrm>
            <a:off x="996011" y="3218868"/>
            <a:ext cx="4493907" cy="765199"/>
            <a:chOff x="829934" y="1599647"/>
            <a:chExt cx="3627766" cy="1130285"/>
          </a:xfrm>
          <a:solidFill>
            <a:srgbClr val="2683C6"/>
          </a:solidFill>
        </p:grpSpPr>
        <p:sp>
          <p:nvSpPr>
            <p:cNvPr id="27" name="Rectangle 26">
              <a:extLst>
                <a:ext uri="{FF2B5EF4-FFF2-40B4-BE49-F238E27FC236}">
                  <a16:creationId xmlns:a16="http://schemas.microsoft.com/office/drawing/2014/main" id="{A0CE31C7-BD8A-42C1-8F80-159FDA3CAA79}"/>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28" name="ZoneTexte 17">
              <a:extLst>
                <a:ext uri="{FF2B5EF4-FFF2-40B4-BE49-F238E27FC236}">
                  <a16:creationId xmlns:a16="http://schemas.microsoft.com/office/drawing/2014/main" id="{79A30638-E18D-4352-945B-7282BC3323C4}"/>
                </a:ext>
              </a:extLst>
            </p:cNvPr>
            <p:cNvSpPr txBox="1"/>
            <p:nvPr/>
          </p:nvSpPr>
          <p:spPr>
            <a:xfrm>
              <a:off x="1488918" y="1693351"/>
              <a:ext cx="2968782" cy="954704"/>
            </a:xfrm>
            <a:prstGeom prst="rect">
              <a:avLst/>
            </a:prstGeom>
            <a:grpFill/>
          </p:spPr>
          <p:txBody>
            <a:bodyPr wrap="square" rtlCol="0">
              <a:spAutoFit/>
            </a:bodyPr>
            <a:lstStyle/>
            <a:p>
              <a:pPr algn="ctr"/>
              <a:r>
                <a:rPr lang="fr-CH" b="1" dirty="0">
                  <a:solidFill>
                    <a:schemeClr val="bg1"/>
                  </a:solidFill>
                </a:rPr>
                <a:t>Nginx: enlever le «off-by-slash»</a:t>
              </a:r>
            </a:p>
            <a:p>
              <a:pPr algn="ctr"/>
              <a:r>
                <a:rPr lang="fr-CH" b="1" dirty="0">
                  <a:solidFill>
                    <a:schemeClr val="bg1"/>
                  </a:solidFill>
                  <a:sym typeface="Wingdings" panose="05000000000000000000" pitchFamily="2" charset="2"/>
                </a:rPr>
                <a:t>      </a:t>
              </a:r>
              <a:r>
                <a:rPr lang="fr-CH" b="1" dirty="0">
                  <a:solidFill>
                    <a:schemeClr val="bg1"/>
                  </a:solidFill>
                </a:rPr>
                <a:t>/assets</a:t>
              </a:r>
              <a:r>
                <a:rPr lang="fr-CH" b="1" dirty="0">
                  <a:solidFill>
                    <a:srgbClr val="FFFF00"/>
                  </a:solidFill>
                </a:rPr>
                <a:t>/</a:t>
              </a:r>
              <a:r>
                <a:rPr lang="fr-CH" b="1" dirty="0">
                  <a:solidFill>
                    <a:schemeClr val="bg1"/>
                  </a:solidFill>
                </a:rPr>
                <a:t> </a:t>
              </a:r>
            </a:p>
          </p:txBody>
        </p:sp>
      </p:grpSp>
      <p:grpSp>
        <p:nvGrpSpPr>
          <p:cNvPr id="40" name="Groupe 15">
            <a:extLst>
              <a:ext uri="{FF2B5EF4-FFF2-40B4-BE49-F238E27FC236}">
                <a16:creationId xmlns:a16="http://schemas.microsoft.com/office/drawing/2014/main" id="{8D385765-2784-4860-B347-998B8F4BCD16}"/>
              </a:ext>
            </a:extLst>
          </p:cNvPr>
          <p:cNvGrpSpPr/>
          <p:nvPr/>
        </p:nvGrpSpPr>
        <p:grpSpPr>
          <a:xfrm>
            <a:off x="6792393" y="5013330"/>
            <a:ext cx="4493907" cy="765199"/>
            <a:chOff x="829934" y="1599646"/>
            <a:chExt cx="3627766" cy="1130285"/>
          </a:xfrm>
          <a:solidFill>
            <a:srgbClr val="2683C6"/>
          </a:solidFill>
        </p:grpSpPr>
        <p:sp>
          <p:nvSpPr>
            <p:cNvPr id="41" name="Rectangle 40">
              <a:extLst>
                <a:ext uri="{FF2B5EF4-FFF2-40B4-BE49-F238E27FC236}">
                  <a16:creationId xmlns:a16="http://schemas.microsoft.com/office/drawing/2014/main" id="{AAC3E5EB-7AE6-4748-AD74-EE127B9935D1}"/>
                </a:ext>
              </a:extLst>
            </p:cNvPr>
            <p:cNvSpPr/>
            <p:nvPr/>
          </p:nvSpPr>
          <p:spPr>
            <a:xfrm>
              <a:off x="829934" y="1599646"/>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42" name="ZoneTexte 17">
              <a:extLst>
                <a:ext uri="{FF2B5EF4-FFF2-40B4-BE49-F238E27FC236}">
                  <a16:creationId xmlns:a16="http://schemas.microsoft.com/office/drawing/2014/main" id="{FC7239E7-9903-48E2-9D71-82AD60F77F3F}"/>
                </a:ext>
              </a:extLst>
            </p:cNvPr>
            <p:cNvSpPr txBox="1"/>
            <p:nvPr/>
          </p:nvSpPr>
          <p:spPr>
            <a:xfrm>
              <a:off x="1510655" y="1687435"/>
              <a:ext cx="2947045" cy="954704"/>
            </a:xfrm>
            <a:prstGeom prst="rect">
              <a:avLst/>
            </a:prstGeom>
            <a:grpFill/>
          </p:spPr>
          <p:txBody>
            <a:bodyPr wrap="square" rtlCol="0">
              <a:spAutoFit/>
            </a:bodyPr>
            <a:lstStyle/>
            <a:p>
              <a:pPr algn="ctr"/>
              <a:r>
                <a:rPr lang="fr-CH" b="1" dirty="0">
                  <a:solidFill>
                    <a:schemeClr val="bg1"/>
                  </a:solidFill>
                </a:rPr>
                <a:t>Impression de difficulté: </a:t>
              </a:r>
            </a:p>
            <a:p>
              <a:pPr algn="ctr"/>
              <a:r>
                <a:rPr lang="fr-CH" b="1" dirty="0">
                  <a:solidFill>
                    <a:schemeClr val="bg1"/>
                  </a:solidFill>
                </a:rPr>
                <a:t>Très difficile</a:t>
              </a:r>
            </a:p>
          </p:txBody>
        </p:sp>
      </p:grpSp>
      <p:grpSp>
        <p:nvGrpSpPr>
          <p:cNvPr id="43" name="Groupe 15">
            <a:extLst>
              <a:ext uri="{FF2B5EF4-FFF2-40B4-BE49-F238E27FC236}">
                <a16:creationId xmlns:a16="http://schemas.microsoft.com/office/drawing/2014/main" id="{76F277FF-E45A-4C8A-B99B-80EE92C8F8C7}"/>
              </a:ext>
            </a:extLst>
          </p:cNvPr>
          <p:cNvGrpSpPr/>
          <p:nvPr/>
        </p:nvGrpSpPr>
        <p:grpSpPr>
          <a:xfrm>
            <a:off x="6792393" y="3984067"/>
            <a:ext cx="4493907" cy="765199"/>
            <a:chOff x="829934" y="1599647"/>
            <a:chExt cx="3627766" cy="1130285"/>
          </a:xfrm>
          <a:solidFill>
            <a:srgbClr val="2683C6"/>
          </a:solidFill>
        </p:grpSpPr>
        <p:sp>
          <p:nvSpPr>
            <p:cNvPr id="44" name="Rectangle 43">
              <a:extLst>
                <a:ext uri="{FF2B5EF4-FFF2-40B4-BE49-F238E27FC236}">
                  <a16:creationId xmlns:a16="http://schemas.microsoft.com/office/drawing/2014/main" id="{2A3B7B40-71AB-4082-8E50-6CB09ACED4EE}"/>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45" name="ZoneTexte 17">
              <a:extLst>
                <a:ext uri="{FF2B5EF4-FFF2-40B4-BE49-F238E27FC236}">
                  <a16:creationId xmlns:a16="http://schemas.microsoft.com/office/drawing/2014/main" id="{B9BCD234-4235-4575-9D3D-3B44BA2650FE}"/>
                </a:ext>
              </a:extLst>
            </p:cNvPr>
            <p:cNvSpPr txBox="1"/>
            <p:nvPr/>
          </p:nvSpPr>
          <p:spPr>
            <a:xfrm>
              <a:off x="1652430" y="1687436"/>
              <a:ext cx="2805270" cy="954703"/>
            </a:xfrm>
            <a:prstGeom prst="rect">
              <a:avLst/>
            </a:prstGeom>
            <a:grpFill/>
          </p:spPr>
          <p:txBody>
            <a:bodyPr wrap="square" rtlCol="0">
              <a:spAutoFit/>
            </a:bodyPr>
            <a:lstStyle/>
            <a:p>
              <a:pPr algn="ctr"/>
              <a:r>
                <a:rPr lang="fr-CH" b="1" dirty="0">
                  <a:solidFill>
                    <a:schemeClr val="bg1"/>
                  </a:solidFill>
                </a:rPr>
                <a:t>Long et fastidieux</a:t>
              </a:r>
            </a:p>
            <a:p>
              <a:pPr algn="ctr"/>
              <a:r>
                <a:rPr lang="fr-CH" b="1" dirty="0">
                  <a:solidFill>
                    <a:schemeClr val="bg1"/>
                  </a:solidFill>
                </a:rPr>
                <a:t>(beaucoup d’étapes, cryptage,…)</a:t>
              </a:r>
            </a:p>
          </p:txBody>
        </p:sp>
      </p:grpSp>
      <p:grpSp>
        <p:nvGrpSpPr>
          <p:cNvPr id="46" name="Groupe 15">
            <a:extLst>
              <a:ext uri="{FF2B5EF4-FFF2-40B4-BE49-F238E27FC236}">
                <a16:creationId xmlns:a16="http://schemas.microsoft.com/office/drawing/2014/main" id="{0E368EA9-E08B-4D4D-BD9F-6D9ACD25FCF1}"/>
              </a:ext>
            </a:extLst>
          </p:cNvPr>
          <p:cNvGrpSpPr/>
          <p:nvPr/>
        </p:nvGrpSpPr>
        <p:grpSpPr>
          <a:xfrm>
            <a:off x="6792393" y="2942409"/>
            <a:ext cx="4493907" cy="765199"/>
            <a:chOff x="829934" y="1599647"/>
            <a:chExt cx="3627766" cy="1130285"/>
          </a:xfrm>
          <a:solidFill>
            <a:srgbClr val="2683C6"/>
          </a:solidFill>
        </p:grpSpPr>
        <p:sp>
          <p:nvSpPr>
            <p:cNvPr id="47" name="Rectangle 46">
              <a:extLst>
                <a:ext uri="{FF2B5EF4-FFF2-40B4-BE49-F238E27FC236}">
                  <a16:creationId xmlns:a16="http://schemas.microsoft.com/office/drawing/2014/main" id="{D2184EB8-43E7-47FF-8CE0-C380C054F44F}"/>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48" name="ZoneTexte 17">
              <a:extLst>
                <a:ext uri="{FF2B5EF4-FFF2-40B4-BE49-F238E27FC236}">
                  <a16:creationId xmlns:a16="http://schemas.microsoft.com/office/drawing/2014/main" id="{F6FDA8A1-D72C-48B5-854A-F9C24AD480D0}"/>
                </a:ext>
              </a:extLst>
            </p:cNvPr>
            <p:cNvSpPr txBox="1"/>
            <p:nvPr/>
          </p:nvSpPr>
          <p:spPr>
            <a:xfrm>
              <a:off x="1361334" y="1693351"/>
              <a:ext cx="3096366" cy="954704"/>
            </a:xfrm>
            <a:prstGeom prst="rect">
              <a:avLst/>
            </a:prstGeom>
            <a:grpFill/>
          </p:spPr>
          <p:txBody>
            <a:bodyPr wrap="square" rtlCol="0">
              <a:spAutoFit/>
            </a:bodyPr>
            <a:lstStyle/>
            <a:p>
              <a:pPr algn="ctr"/>
              <a:r>
                <a:rPr lang="fr-CH" b="1" dirty="0">
                  <a:solidFill>
                    <a:schemeClr val="bg1"/>
                  </a:solidFill>
                </a:rPr>
                <a:t>Très intéressant</a:t>
              </a:r>
            </a:p>
            <a:p>
              <a:pPr algn="ctr"/>
              <a:r>
                <a:rPr lang="fr-CH" b="1" dirty="0">
                  <a:solidFill>
                    <a:schemeClr val="bg1"/>
                  </a:solidFill>
                </a:rPr>
                <a:t>(utilisation d’outils, différentes failles)</a:t>
              </a:r>
            </a:p>
          </p:txBody>
        </p:sp>
      </p:grpSp>
      <p:grpSp>
        <p:nvGrpSpPr>
          <p:cNvPr id="50" name="Groupe 15">
            <a:extLst>
              <a:ext uri="{FF2B5EF4-FFF2-40B4-BE49-F238E27FC236}">
                <a16:creationId xmlns:a16="http://schemas.microsoft.com/office/drawing/2014/main" id="{710C1E29-5A08-4CB7-B33D-565E1A851AC4}"/>
              </a:ext>
            </a:extLst>
          </p:cNvPr>
          <p:cNvGrpSpPr/>
          <p:nvPr/>
        </p:nvGrpSpPr>
        <p:grpSpPr>
          <a:xfrm>
            <a:off x="996011" y="1695901"/>
            <a:ext cx="4493907" cy="765199"/>
            <a:chOff x="829934" y="1599647"/>
            <a:chExt cx="3627766" cy="1130285"/>
          </a:xfrm>
          <a:solidFill>
            <a:srgbClr val="2683C6"/>
          </a:solidFill>
        </p:grpSpPr>
        <p:sp>
          <p:nvSpPr>
            <p:cNvPr id="51" name="Rectangle 50">
              <a:extLst>
                <a:ext uri="{FF2B5EF4-FFF2-40B4-BE49-F238E27FC236}">
                  <a16:creationId xmlns:a16="http://schemas.microsoft.com/office/drawing/2014/main" id="{5F6ADFC9-B0E2-421D-AA68-0938057CCDB3}"/>
                </a:ext>
              </a:extLst>
            </p:cNvPr>
            <p:cNvSpPr/>
            <p:nvPr/>
          </p:nvSpPr>
          <p:spPr>
            <a:xfrm>
              <a:off x="829934" y="1599647"/>
              <a:ext cx="3627766" cy="1130285"/>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solidFill>
                  <a:srgbClr val="FFFF00"/>
                </a:solidFill>
              </a:endParaRPr>
            </a:p>
          </p:txBody>
        </p:sp>
        <p:sp>
          <p:nvSpPr>
            <p:cNvPr id="52" name="ZoneTexte 17">
              <a:extLst>
                <a:ext uri="{FF2B5EF4-FFF2-40B4-BE49-F238E27FC236}">
                  <a16:creationId xmlns:a16="http://schemas.microsoft.com/office/drawing/2014/main" id="{E0D1892B-86F9-4BAF-8AAA-5A50A40DDB58}"/>
                </a:ext>
              </a:extLst>
            </p:cNvPr>
            <p:cNvSpPr txBox="1"/>
            <p:nvPr/>
          </p:nvSpPr>
          <p:spPr>
            <a:xfrm>
              <a:off x="1481372" y="1864162"/>
              <a:ext cx="2968782" cy="681931"/>
            </a:xfrm>
            <a:prstGeom prst="rect">
              <a:avLst/>
            </a:prstGeom>
            <a:solidFill>
              <a:schemeClr val="accent2">
                <a:lumMod val="50000"/>
              </a:schemeClr>
            </a:solidFill>
            <a:ln>
              <a:noFill/>
            </a:ln>
          </p:spPr>
          <p:txBody>
            <a:bodyPr wrap="square" rtlCol="0">
              <a:spAutoFit/>
            </a:bodyPr>
            <a:lstStyle/>
            <a:p>
              <a:pPr algn="ctr"/>
              <a:r>
                <a:rPr lang="fr-CH" sz="2400" b="1" dirty="0">
                  <a:solidFill>
                    <a:schemeClr val="bg1"/>
                  </a:solidFill>
                </a:rPr>
                <a:t>Mitigations</a:t>
              </a:r>
            </a:p>
          </p:txBody>
        </p:sp>
      </p:grpSp>
      <p:grpSp>
        <p:nvGrpSpPr>
          <p:cNvPr id="53" name="Groupe 15">
            <a:extLst>
              <a:ext uri="{FF2B5EF4-FFF2-40B4-BE49-F238E27FC236}">
                <a16:creationId xmlns:a16="http://schemas.microsoft.com/office/drawing/2014/main" id="{F1415441-5813-419E-8991-8F820B327769}"/>
              </a:ext>
            </a:extLst>
          </p:cNvPr>
          <p:cNvGrpSpPr/>
          <p:nvPr/>
        </p:nvGrpSpPr>
        <p:grpSpPr>
          <a:xfrm>
            <a:off x="6792393" y="1692602"/>
            <a:ext cx="4493907" cy="765199"/>
            <a:chOff x="829934" y="1599647"/>
            <a:chExt cx="3627766" cy="1130285"/>
          </a:xfrm>
          <a:solidFill>
            <a:srgbClr val="2683C6"/>
          </a:solidFill>
        </p:grpSpPr>
        <p:sp>
          <p:nvSpPr>
            <p:cNvPr id="54" name="Rectangle 53">
              <a:extLst>
                <a:ext uri="{FF2B5EF4-FFF2-40B4-BE49-F238E27FC236}">
                  <a16:creationId xmlns:a16="http://schemas.microsoft.com/office/drawing/2014/main" id="{F4518EB4-91C0-4737-9F1C-D6B88E261C1E}"/>
                </a:ext>
              </a:extLst>
            </p:cNvPr>
            <p:cNvSpPr/>
            <p:nvPr/>
          </p:nvSpPr>
          <p:spPr>
            <a:xfrm>
              <a:off x="829934" y="1599647"/>
              <a:ext cx="3627766" cy="1130285"/>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solidFill>
                  <a:srgbClr val="FFFF00"/>
                </a:solidFill>
              </a:endParaRPr>
            </a:p>
          </p:txBody>
        </p:sp>
        <p:sp>
          <p:nvSpPr>
            <p:cNvPr id="55" name="ZoneTexte 17">
              <a:extLst>
                <a:ext uri="{FF2B5EF4-FFF2-40B4-BE49-F238E27FC236}">
                  <a16:creationId xmlns:a16="http://schemas.microsoft.com/office/drawing/2014/main" id="{506AE827-E842-4E00-893A-1F9C9AF77A42}"/>
                </a:ext>
              </a:extLst>
            </p:cNvPr>
            <p:cNvSpPr txBox="1"/>
            <p:nvPr/>
          </p:nvSpPr>
          <p:spPr>
            <a:xfrm>
              <a:off x="1481372" y="1864162"/>
              <a:ext cx="2968782" cy="681931"/>
            </a:xfrm>
            <a:prstGeom prst="rect">
              <a:avLst/>
            </a:prstGeom>
            <a:solidFill>
              <a:schemeClr val="accent2">
                <a:lumMod val="50000"/>
              </a:schemeClr>
            </a:solidFill>
            <a:ln>
              <a:noFill/>
            </a:ln>
          </p:spPr>
          <p:txBody>
            <a:bodyPr wrap="square" rtlCol="0">
              <a:spAutoFit/>
            </a:bodyPr>
            <a:lstStyle/>
            <a:p>
              <a:pPr algn="ctr"/>
              <a:r>
                <a:rPr lang="fr-CH" sz="2400" b="1" dirty="0">
                  <a:solidFill>
                    <a:schemeClr val="bg1"/>
                  </a:solidFill>
                </a:rPr>
                <a:t>Conclusion</a:t>
              </a:r>
            </a:p>
          </p:txBody>
        </p:sp>
      </p:grpSp>
      <p:pic>
        <p:nvPicPr>
          <p:cNvPr id="56" name="Graphic 55" descr="Shield Tick with solid fill">
            <a:extLst>
              <a:ext uri="{FF2B5EF4-FFF2-40B4-BE49-F238E27FC236}">
                <a16:creationId xmlns:a16="http://schemas.microsoft.com/office/drawing/2014/main" id="{67B1CEDC-AED3-4EA2-8F76-B19C812BC0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357563" y="1786669"/>
            <a:ext cx="577064" cy="577064"/>
          </a:xfrm>
          <a:prstGeom prst="rect">
            <a:avLst/>
          </a:prstGeom>
        </p:spPr>
      </p:pic>
      <p:pic>
        <p:nvPicPr>
          <p:cNvPr id="57" name="Graphic 56" descr="Adhesive Bandage with solid fill">
            <a:extLst>
              <a:ext uri="{FF2B5EF4-FFF2-40B4-BE49-F238E27FC236}">
                <a16:creationId xmlns:a16="http://schemas.microsoft.com/office/drawing/2014/main" id="{4E6618C3-326F-4AEE-B48B-99AD3454DD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235266" y="3294443"/>
            <a:ext cx="577064" cy="577064"/>
          </a:xfrm>
          <a:prstGeom prst="rect">
            <a:avLst/>
          </a:prstGeom>
        </p:spPr>
      </p:pic>
      <p:pic>
        <p:nvPicPr>
          <p:cNvPr id="59" name="Graphic 58" descr="Badge Tick with solid fill">
            <a:extLst>
              <a:ext uri="{FF2B5EF4-FFF2-40B4-BE49-F238E27FC236}">
                <a16:creationId xmlns:a16="http://schemas.microsoft.com/office/drawing/2014/main" id="{314D20B1-E76F-48D9-988C-031806E17E4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7162134" y="1779735"/>
            <a:ext cx="577064" cy="577064"/>
          </a:xfrm>
          <a:prstGeom prst="rect">
            <a:avLst/>
          </a:prstGeom>
        </p:spPr>
      </p:pic>
      <p:pic>
        <p:nvPicPr>
          <p:cNvPr id="60" name="Graphic 59" descr="Idea with solid fill">
            <a:extLst>
              <a:ext uri="{FF2B5EF4-FFF2-40B4-BE49-F238E27FC236}">
                <a16:creationId xmlns:a16="http://schemas.microsoft.com/office/drawing/2014/main" id="{E6251250-1386-4533-B324-54264486DB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6873602" y="3036476"/>
            <a:ext cx="577064" cy="577064"/>
          </a:xfrm>
          <a:prstGeom prst="rect">
            <a:avLst/>
          </a:prstGeom>
        </p:spPr>
      </p:pic>
      <p:pic>
        <p:nvPicPr>
          <p:cNvPr id="61" name="Graphic 60" descr="Stopwatch 75% with solid fill">
            <a:extLst>
              <a:ext uri="{FF2B5EF4-FFF2-40B4-BE49-F238E27FC236}">
                <a16:creationId xmlns:a16="http://schemas.microsoft.com/office/drawing/2014/main" id="{FC1CEF82-0BBD-4067-AB2D-1D279380CBA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6873602" y="4078133"/>
            <a:ext cx="577064" cy="577064"/>
          </a:xfrm>
          <a:prstGeom prst="rect">
            <a:avLst/>
          </a:prstGeom>
        </p:spPr>
      </p:pic>
      <p:pic>
        <p:nvPicPr>
          <p:cNvPr id="62" name="Graphic 61" descr="Gauge with solid fill">
            <a:extLst>
              <a:ext uri="{FF2B5EF4-FFF2-40B4-BE49-F238E27FC236}">
                <a16:creationId xmlns:a16="http://schemas.microsoft.com/office/drawing/2014/main" id="{E2EAFB8D-846E-4086-8B32-BCD682ED0DC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6925484" y="5115694"/>
            <a:ext cx="577064" cy="577064"/>
          </a:xfrm>
          <a:prstGeom prst="rect">
            <a:avLst/>
          </a:prstGeom>
        </p:spPr>
      </p:pic>
      <p:pic>
        <p:nvPicPr>
          <p:cNvPr id="63" name="Graphic 62" descr="Adhesive Bandage with solid fill">
            <a:extLst>
              <a:ext uri="{FF2B5EF4-FFF2-40B4-BE49-F238E27FC236}">
                <a16:creationId xmlns:a16="http://schemas.microsoft.com/office/drawing/2014/main" id="{C60975CE-161E-4C4E-9875-DCAF9CFE9D0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295288" y="4529652"/>
            <a:ext cx="577064" cy="577064"/>
          </a:xfrm>
          <a:prstGeom prst="rect">
            <a:avLst/>
          </a:prstGeom>
        </p:spPr>
      </p:pic>
    </p:spTree>
    <p:extLst>
      <p:ext uri="{BB962C8B-B14F-4D97-AF65-F5344CB8AC3E}">
        <p14:creationId xmlns:p14="http://schemas.microsoft.com/office/powerpoint/2010/main" val="506103304"/>
      </p:ext>
    </p:extLst>
  </p:cSld>
  <p:clrMapOvr>
    <a:masterClrMapping/>
  </p:clrMapOvr>
</p:sld>
</file>

<file path=ppt/theme/theme1.xml><?xml version="1.0" encoding="utf-8"?>
<a:theme xmlns:a="http://schemas.openxmlformats.org/drawingml/2006/main" name="Rétrospection">
  <a:themeElements>
    <a:clrScheme name="Rétrospectio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 dockstate="right" visibility="0" width="438" row="8">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A60C1DF4-6FD5-4026-ABC8-B72973FAB04D}">
  <we:reference id="wa104381063" version="1.0.0.1" store="fr-FR"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23F991EE-0453-46C4-BDE2-F85C99C6C8A7}">
  <we:reference id="wa104381411" version="1.0.0.0" store="fr-FR" storeType="OMEX"/>
  <we:alternateReferences>
    <we:reference id="wa104381411" version="1.0.0.0" store="WA10438141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13112</TotalTime>
  <Words>423</Words>
  <Application>Microsoft Office PowerPoint</Application>
  <PresentationFormat>Widescreen</PresentationFormat>
  <Paragraphs>83</Paragraphs>
  <Slides>10</Slides>
  <Notes>10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Rétrospection</vt:lpstr>
      <vt:lpstr>Mini-Projet Qself -  Détection de passe au unihockey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Dossier de sponsoring</dc:title>
  <dc:creator>Hugo</dc:creator>
  <cp:lastModifiedBy>Jaton Henri</cp:lastModifiedBy>
  <cp:revision>563</cp:revision>
  <cp:lastPrinted>2021-11-21T14:58:19Z</cp:lastPrinted>
  <dcterms:created xsi:type="dcterms:W3CDTF">2017-12-13T12:28:01Z</dcterms:created>
  <dcterms:modified xsi:type="dcterms:W3CDTF">2021-12-08T08:13:54Z</dcterms:modified>
</cp:coreProperties>
</file>