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2" r:id="rId1"/>
  </p:sldMasterIdLst>
  <p:notesMasterIdLst>
    <p:notesMasterId r:id="rId43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80" r:id="rId12"/>
    <p:sldId id="281" r:id="rId13"/>
    <p:sldId id="282" r:id="rId14"/>
    <p:sldId id="267" r:id="rId15"/>
    <p:sldId id="283" r:id="rId16"/>
    <p:sldId id="284" r:id="rId17"/>
    <p:sldId id="285" r:id="rId18"/>
    <p:sldId id="286" r:id="rId19"/>
    <p:sldId id="287" r:id="rId20"/>
    <p:sldId id="289" r:id="rId21"/>
    <p:sldId id="288" r:id="rId22"/>
    <p:sldId id="290" r:id="rId23"/>
    <p:sldId id="277" r:id="rId24"/>
    <p:sldId id="278" r:id="rId25"/>
    <p:sldId id="294" r:id="rId26"/>
    <p:sldId id="292" r:id="rId27"/>
    <p:sldId id="291" r:id="rId28"/>
    <p:sldId id="293" r:id="rId29"/>
    <p:sldId id="295" r:id="rId30"/>
    <p:sldId id="299" r:id="rId31"/>
    <p:sldId id="300" r:id="rId32"/>
    <p:sldId id="301" r:id="rId33"/>
    <p:sldId id="302" r:id="rId34"/>
    <p:sldId id="268" r:id="rId35"/>
    <p:sldId id="275" r:id="rId36"/>
    <p:sldId id="270" r:id="rId37"/>
    <p:sldId id="279" r:id="rId38"/>
    <p:sldId id="271" r:id="rId39"/>
    <p:sldId id="272" r:id="rId40"/>
    <p:sldId id="273" r:id="rId41"/>
    <p:sldId id="274" r:id="rId4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4"/>
      <p:bold r:id="rId45"/>
    </p:embeddedFont>
    <p:embeddedFont>
      <p:font typeface="함초롬바탕" panose="02030604000101010101" pitchFamily="18" charset="-127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libri Light" panose="020F0302020204030204" pitchFamily="34" charset="0"/>
      <p:regular r:id="rId52"/>
      <p:italic r:id="rId5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38603-23F5-404C-92F2-17B78F71BB4D}" v="42" dt="2021-03-06T15:18:11.143"/>
    <p1510:client id="{798D9C5D-AD2E-B34C-B4A4-2A7D72ACF912}" v="23" dt="2021-03-06T10:40:56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1" autoAdjust="0"/>
    <p:restoredTop sz="96343"/>
  </p:normalViewPr>
  <p:slideViewPr>
    <p:cSldViewPr snapToGrid="0">
      <p:cViewPr varScale="1">
        <p:scale>
          <a:sx n="67" d="100"/>
          <a:sy n="67" d="100"/>
        </p:scale>
        <p:origin x="32" y="1016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영호(2015156032)" userId="ce060a7c-3aaa-4921-b857-4dd6a31da099" providerId="ADAL" clId="{3ED38603-23F5-404C-92F2-17B78F71BB4D}"/>
    <pc:docChg chg="undo custSel delSld modSld">
      <pc:chgData name="이영호(2015156032)" userId="ce060a7c-3aaa-4921-b857-4dd6a31da099" providerId="ADAL" clId="{3ED38603-23F5-404C-92F2-17B78F71BB4D}" dt="2021-03-06T15:18:38.612" v="556" actId="47"/>
      <pc:docMkLst>
        <pc:docMk/>
      </pc:docMkLst>
      <pc:sldChg chg="modSp mod">
        <pc:chgData name="이영호(2015156032)" userId="ce060a7c-3aaa-4921-b857-4dd6a31da099" providerId="ADAL" clId="{3ED38603-23F5-404C-92F2-17B78F71BB4D}" dt="2021-03-06T15:17:47.772" v="479"/>
        <pc:sldMkLst>
          <pc:docMk/>
          <pc:sldMk cId="2010071072" sldId="259"/>
        </pc:sldMkLst>
        <pc:spChg chg="mod">
          <ac:chgData name="이영호(2015156032)" userId="ce060a7c-3aaa-4921-b857-4dd6a31da099" providerId="ADAL" clId="{3ED38603-23F5-404C-92F2-17B78F71BB4D}" dt="2021-03-06T15:17:47.772" v="479"/>
          <ac:spMkLst>
            <pc:docMk/>
            <pc:sldMk cId="2010071072" sldId="259"/>
            <ac:spMk id="3" creationId="{84191D7A-903A-47D1-82A2-9AE62D0A172A}"/>
          </ac:spMkLst>
        </pc:spChg>
      </pc:sldChg>
      <pc:sldChg chg="modSp mod">
        <pc:chgData name="이영호(2015156032)" userId="ce060a7c-3aaa-4921-b857-4dd6a31da099" providerId="ADAL" clId="{3ED38603-23F5-404C-92F2-17B78F71BB4D}" dt="2021-03-06T15:18:11.142" v="555"/>
        <pc:sldMkLst>
          <pc:docMk/>
          <pc:sldMk cId="2472053000" sldId="260"/>
        </pc:sldMkLst>
        <pc:spChg chg="mod">
          <ac:chgData name="이영호(2015156032)" userId="ce060a7c-3aaa-4921-b857-4dd6a31da099" providerId="ADAL" clId="{3ED38603-23F5-404C-92F2-17B78F71BB4D}" dt="2021-03-06T15:18:11.142" v="555"/>
          <ac:spMkLst>
            <pc:docMk/>
            <pc:sldMk cId="2472053000" sldId="260"/>
            <ac:spMk id="3" creationId="{84191D7A-903A-47D1-82A2-9AE62D0A172A}"/>
          </ac:spMkLst>
        </pc:spChg>
      </pc:sldChg>
      <pc:sldChg chg="modSp mod">
        <pc:chgData name="이영호(2015156032)" userId="ce060a7c-3aaa-4921-b857-4dd6a31da099" providerId="ADAL" clId="{3ED38603-23F5-404C-92F2-17B78F71BB4D}" dt="2021-03-06T15:14:19.973" v="19" actId="1076"/>
        <pc:sldMkLst>
          <pc:docMk/>
          <pc:sldMk cId="2520827501" sldId="261"/>
        </pc:sldMkLst>
        <pc:spChg chg="mod">
          <ac:chgData name="이영호(2015156032)" userId="ce060a7c-3aaa-4921-b857-4dd6a31da099" providerId="ADAL" clId="{3ED38603-23F5-404C-92F2-17B78F71BB4D}" dt="2021-03-06T15:14:19.973" v="19" actId="1076"/>
          <ac:spMkLst>
            <pc:docMk/>
            <pc:sldMk cId="2520827501" sldId="261"/>
            <ac:spMk id="3" creationId="{84191D7A-903A-47D1-82A2-9AE62D0A172A}"/>
          </ac:spMkLst>
        </pc:spChg>
      </pc:sldChg>
      <pc:sldChg chg="del">
        <pc:chgData name="이영호(2015156032)" userId="ce060a7c-3aaa-4921-b857-4dd6a31da099" providerId="ADAL" clId="{3ED38603-23F5-404C-92F2-17B78F71BB4D}" dt="2021-03-06T15:18:38.612" v="556" actId="47"/>
        <pc:sldMkLst>
          <pc:docMk/>
          <pc:sldMk cId="0" sldId="265"/>
        </pc:sldMkLst>
      </pc:sldChg>
      <pc:sldChg chg="modSp mod">
        <pc:chgData name="이영호(2015156032)" userId="ce060a7c-3aaa-4921-b857-4dd6a31da099" providerId="ADAL" clId="{3ED38603-23F5-404C-92F2-17B78F71BB4D}" dt="2021-03-06T15:14:06.076" v="18" actId="1076"/>
        <pc:sldMkLst>
          <pc:docMk/>
          <pc:sldMk cId="674445593" sldId="276"/>
        </pc:sldMkLst>
        <pc:spChg chg="mod">
          <ac:chgData name="이영호(2015156032)" userId="ce060a7c-3aaa-4921-b857-4dd6a31da099" providerId="ADAL" clId="{3ED38603-23F5-404C-92F2-17B78F71BB4D}" dt="2021-03-06T15:14:06.076" v="18" actId="1076"/>
          <ac:spMkLst>
            <pc:docMk/>
            <pc:sldMk cId="674445593" sldId="276"/>
            <ac:spMk id="6" creationId="{9A1BFEE7-B623-114E-833B-2F4E61E19F8F}"/>
          </ac:spMkLst>
        </pc:spChg>
      </pc:sldChg>
      <pc:sldChg chg="modSp mod">
        <pc:chgData name="이영호(2015156032)" userId="ce060a7c-3aaa-4921-b857-4dd6a31da099" providerId="ADAL" clId="{3ED38603-23F5-404C-92F2-17B78F71BB4D}" dt="2021-03-06T15:14:36.607" v="24" actId="404"/>
        <pc:sldMkLst>
          <pc:docMk/>
          <pc:sldMk cId="1625736714" sldId="277"/>
        </pc:sldMkLst>
        <pc:spChg chg="mod">
          <ac:chgData name="이영호(2015156032)" userId="ce060a7c-3aaa-4921-b857-4dd6a31da099" providerId="ADAL" clId="{3ED38603-23F5-404C-92F2-17B78F71BB4D}" dt="2021-03-06T15:14:36.607" v="24" actId="404"/>
          <ac:spMkLst>
            <pc:docMk/>
            <pc:sldMk cId="1625736714" sldId="277"/>
            <ac:spMk id="4" creationId="{BFE39601-ACC4-E847-9204-63A3860AE8FE}"/>
          </ac:spMkLst>
        </pc:spChg>
      </pc:sldChg>
    </pc:docChg>
  </pc:docChgLst>
  <pc:docChgLst>
    <pc:chgData name="이영호(2015156032)" userId="ce060a7c-3aaa-4921-b857-4dd6a31da099" providerId="ADAL" clId="{536D5A71-BAB6-1D40-94FF-34BC6AC826A2}"/>
    <pc:docChg chg="undo custSel modSld">
      <pc:chgData name="이영호(2015156032)" userId="ce060a7c-3aaa-4921-b857-4dd6a31da099" providerId="ADAL" clId="{536D5A71-BAB6-1D40-94FF-34BC6AC826A2}" dt="2021-03-03T12:15:22.833" v="14" actId="207"/>
      <pc:docMkLst>
        <pc:docMk/>
      </pc:docMkLst>
      <pc:sldChg chg="modSp mod">
        <pc:chgData name="이영호(2015156032)" userId="ce060a7c-3aaa-4921-b857-4dd6a31da099" providerId="ADAL" clId="{536D5A71-BAB6-1D40-94FF-34BC6AC826A2}" dt="2021-03-03T12:15:22.833" v="14" actId="207"/>
        <pc:sldMkLst>
          <pc:docMk/>
          <pc:sldMk cId="2488751009" sldId="271"/>
        </pc:sldMkLst>
        <pc:graphicFrameChg chg="mod modGraphic">
          <ac:chgData name="이영호(2015156032)" userId="ce060a7c-3aaa-4921-b857-4dd6a31da099" providerId="ADAL" clId="{536D5A71-BAB6-1D40-94FF-34BC6AC826A2}" dt="2021-03-03T12:15:22.833" v="14" actId="207"/>
          <ac:graphicFrameMkLst>
            <pc:docMk/>
            <pc:sldMk cId="2488751009" sldId="271"/>
            <ac:graphicFrameMk id="5" creationId="{3A3CAB28-A01F-426C-967A-DC7F8FEA80DD}"/>
          </ac:graphicFrameMkLst>
        </pc:graphicFrameChg>
      </pc:sldChg>
    </pc:docChg>
  </pc:docChgLst>
  <pc:docChgLst>
    <pc:chgData name="이영호(2015156032)" userId="ce060a7c-3aaa-4921-b857-4dd6a31da099" providerId="ADAL" clId="{798D9C5D-AD2E-B34C-B4A4-2A7D72ACF912}"/>
    <pc:docChg chg="undo custSel addSld delSld modSld sldOrd">
      <pc:chgData name="이영호(2015156032)" userId="ce060a7c-3aaa-4921-b857-4dd6a31da099" providerId="ADAL" clId="{798D9C5D-AD2E-B34C-B4A4-2A7D72ACF912}" dt="2021-03-06T10:53:19.399" v="2184" actId="2696"/>
      <pc:docMkLst>
        <pc:docMk/>
      </pc:docMkLst>
      <pc:sldChg chg="modSp mod">
        <pc:chgData name="이영호(2015156032)" userId="ce060a7c-3aaa-4921-b857-4dd6a31da099" providerId="ADAL" clId="{798D9C5D-AD2E-B34C-B4A4-2A7D72ACF912}" dt="2021-03-06T10:34:06.003" v="1688" actId="20577"/>
        <pc:sldMkLst>
          <pc:docMk/>
          <pc:sldMk cId="0" sldId="257"/>
        </pc:sldMkLst>
        <pc:graphicFrameChg chg="mod modGraphic">
          <ac:chgData name="이영호(2015156032)" userId="ce060a7c-3aaa-4921-b857-4dd6a31da099" providerId="ADAL" clId="{798D9C5D-AD2E-B34C-B4A4-2A7D72ACF912}" dt="2021-03-06T10:34:06.003" v="1688" actId="20577"/>
          <ac:graphicFrameMkLst>
            <pc:docMk/>
            <pc:sldMk cId="0" sldId="257"/>
            <ac:graphicFrameMk id="2" creationId="{5702A1F2-152C-48BD-866B-7818373D9E2A}"/>
          </ac:graphicFrameMkLst>
        </pc:graphicFrameChg>
      </pc:sldChg>
      <pc:sldChg chg="del">
        <pc:chgData name="이영호(2015156032)" userId="ce060a7c-3aaa-4921-b857-4dd6a31da099" providerId="ADAL" clId="{798D9C5D-AD2E-B34C-B4A4-2A7D72ACF912}" dt="2021-03-06T10:32:01.499" v="1633" actId="2696"/>
        <pc:sldMkLst>
          <pc:docMk/>
          <pc:sldMk cId="2886028223" sldId="263"/>
        </pc:sldMkLst>
      </pc:sldChg>
      <pc:sldChg chg="modSp mod">
        <pc:chgData name="이영호(2015156032)" userId="ce060a7c-3aaa-4921-b857-4dd6a31da099" providerId="ADAL" clId="{798D9C5D-AD2E-B34C-B4A4-2A7D72ACF912}" dt="2021-03-06T10:40:20.606" v="2121" actId="20577"/>
        <pc:sldMkLst>
          <pc:docMk/>
          <pc:sldMk cId="2053388409" sldId="268"/>
        </pc:sldMkLst>
        <pc:spChg chg="mod">
          <ac:chgData name="이영호(2015156032)" userId="ce060a7c-3aaa-4921-b857-4dd6a31da099" providerId="ADAL" clId="{798D9C5D-AD2E-B34C-B4A4-2A7D72ACF912}" dt="2021-03-06T10:40:20.606" v="2121" actId="20577"/>
          <ac:spMkLst>
            <pc:docMk/>
            <pc:sldMk cId="2053388409" sldId="268"/>
            <ac:spMk id="2" creationId="{00000000-0000-0000-0000-000000000000}"/>
          </ac:spMkLst>
        </pc:spChg>
      </pc:sldChg>
      <pc:sldChg chg="modSp mod">
        <pc:chgData name="이영호(2015156032)" userId="ce060a7c-3aaa-4921-b857-4dd6a31da099" providerId="ADAL" clId="{798D9C5D-AD2E-B34C-B4A4-2A7D72ACF912}" dt="2021-03-06T10:40:25.238" v="2122" actId="20577"/>
        <pc:sldMkLst>
          <pc:docMk/>
          <pc:sldMk cId="0" sldId="269"/>
        </pc:sldMkLst>
        <pc:spChg chg="mod">
          <ac:chgData name="이영호(2015156032)" userId="ce060a7c-3aaa-4921-b857-4dd6a31da099" providerId="ADAL" clId="{798D9C5D-AD2E-B34C-B4A4-2A7D72ACF912}" dt="2021-03-06T10:40:25.238" v="2122" actId="20577"/>
          <ac:spMkLst>
            <pc:docMk/>
            <pc:sldMk cId="0" sldId="269"/>
            <ac:spMk id="31" creationId="{3B3860CC-4149-444B-96C9-8251EEA076A5}"/>
          </ac:spMkLst>
        </pc:spChg>
      </pc:sldChg>
      <pc:sldChg chg="modSp mod">
        <pc:chgData name="이영호(2015156032)" userId="ce060a7c-3aaa-4921-b857-4dd6a31da099" providerId="ADAL" clId="{798D9C5D-AD2E-B34C-B4A4-2A7D72ACF912}" dt="2021-03-06T10:40:37.865" v="2124" actId="20577"/>
        <pc:sldMkLst>
          <pc:docMk/>
          <pc:sldMk cId="196759477" sldId="270"/>
        </pc:sldMkLst>
        <pc:spChg chg="mod">
          <ac:chgData name="이영호(2015156032)" userId="ce060a7c-3aaa-4921-b857-4dd6a31da099" providerId="ADAL" clId="{798D9C5D-AD2E-B34C-B4A4-2A7D72ACF912}" dt="2021-03-06T10:40:37.865" v="2124" actId="20577"/>
          <ac:spMkLst>
            <pc:docMk/>
            <pc:sldMk cId="196759477" sldId="270"/>
            <ac:spMk id="2" creationId="{78182CED-60BC-4180-A1EB-710A6AE5423A}"/>
          </ac:spMkLst>
        </pc:spChg>
      </pc:sldChg>
      <pc:sldChg chg="modSp mod">
        <pc:chgData name="이영호(2015156032)" userId="ce060a7c-3aaa-4921-b857-4dd6a31da099" providerId="ADAL" clId="{798D9C5D-AD2E-B34C-B4A4-2A7D72ACF912}" dt="2021-03-06T10:41:13.321" v="2171" actId="20577"/>
        <pc:sldMkLst>
          <pc:docMk/>
          <pc:sldMk cId="2488751009" sldId="271"/>
        </pc:sldMkLst>
        <pc:spChg chg="mod">
          <ac:chgData name="이영호(2015156032)" userId="ce060a7c-3aaa-4921-b857-4dd6a31da099" providerId="ADAL" clId="{798D9C5D-AD2E-B34C-B4A4-2A7D72ACF912}" dt="2021-03-06T10:41:13.321" v="2171" actId="20577"/>
          <ac:spMkLst>
            <pc:docMk/>
            <pc:sldMk cId="2488751009" sldId="271"/>
            <ac:spMk id="2" creationId="{78182CED-60BC-4180-A1EB-710A6AE5423A}"/>
          </ac:spMkLst>
        </pc:spChg>
      </pc:sldChg>
      <pc:sldChg chg="modSp mod">
        <pc:chgData name="이영호(2015156032)" userId="ce060a7c-3aaa-4921-b857-4dd6a31da099" providerId="ADAL" clId="{798D9C5D-AD2E-B34C-B4A4-2A7D72ACF912}" dt="2021-03-06T10:41:18.093" v="2176" actId="6549"/>
        <pc:sldMkLst>
          <pc:docMk/>
          <pc:sldMk cId="3902313646" sldId="272"/>
        </pc:sldMkLst>
        <pc:spChg chg="mod">
          <ac:chgData name="이영호(2015156032)" userId="ce060a7c-3aaa-4921-b857-4dd6a31da099" providerId="ADAL" clId="{798D9C5D-AD2E-B34C-B4A4-2A7D72ACF912}" dt="2021-03-06T10:41:18.093" v="2176" actId="6549"/>
          <ac:spMkLst>
            <pc:docMk/>
            <pc:sldMk cId="3902313646" sldId="272"/>
            <ac:spMk id="2" creationId="{78182CED-60BC-4180-A1EB-710A6AE5423A}"/>
          </ac:spMkLst>
        </pc:spChg>
      </pc:sldChg>
      <pc:sldChg chg="modSp mod">
        <pc:chgData name="이영호(2015156032)" userId="ce060a7c-3aaa-4921-b857-4dd6a31da099" providerId="ADAL" clId="{798D9C5D-AD2E-B34C-B4A4-2A7D72ACF912}" dt="2021-03-06T10:41:21.513" v="2177" actId="20577"/>
        <pc:sldMkLst>
          <pc:docMk/>
          <pc:sldMk cId="0" sldId="273"/>
        </pc:sldMkLst>
        <pc:spChg chg="mod">
          <ac:chgData name="이영호(2015156032)" userId="ce060a7c-3aaa-4921-b857-4dd6a31da099" providerId="ADAL" clId="{798D9C5D-AD2E-B34C-B4A4-2A7D72ACF912}" dt="2021-03-06T10:41:21.513" v="2177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이영호(2015156032)" userId="ce060a7c-3aaa-4921-b857-4dd6a31da099" providerId="ADAL" clId="{798D9C5D-AD2E-B34C-B4A4-2A7D72ACF912}" dt="2021-03-06T10:41:26.374" v="2182" actId="20577"/>
        <pc:sldMkLst>
          <pc:docMk/>
          <pc:sldMk cId="0" sldId="274"/>
        </pc:sldMkLst>
        <pc:spChg chg="mod">
          <ac:chgData name="이영호(2015156032)" userId="ce060a7c-3aaa-4921-b857-4dd6a31da099" providerId="ADAL" clId="{798D9C5D-AD2E-B34C-B4A4-2A7D72ACF912}" dt="2021-03-06T10:41:26.374" v="2182" actId="20577"/>
          <ac:spMkLst>
            <pc:docMk/>
            <pc:sldMk cId="0" sldId="274"/>
            <ac:spMk id="2" creationId="{00000000-0000-0000-0000-000000000000}"/>
          </ac:spMkLst>
        </pc:spChg>
      </pc:sldChg>
      <pc:sldChg chg="modSp mod">
        <pc:chgData name="이영호(2015156032)" userId="ce060a7c-3aaa-4921-b857-4dd6a31da099" providerId="ADAL" clId="{798D9C5D-AD2E-B34C-B4A4-2A7D72ACF912}" dt="2021-03-06T10:40:34.643" v="2123" actId="20577"/>
        <pc:sldMkLst>
          <pc:docMk/>
          <pc:sldMk cId="1871524971" sldId="275"/>
        </pc:sldMkLst>
        <pc:spChg chg="mod">
          <ac:chgData name="이영호(2015156032)" userId="ce060a7c-3aaa-4921-b857-4dd6a31da099" providerId="ADAL" clId="{798D9C5D-AD2E-B34C-B4A4-2A7D72ACF912}" dt="2021-03-06T10:40:34.643" v="2123" actId="20577"/>
          <ac:spMkLst>
            <pc:docMk/>
            <pc:sldMk cId="1871524971" sldId="275"/>
            <ac:spMk id="31" creationId="{3B3860CC-4149-444B-96C9-8251EEA076A5}"/>
          </ac:spMkLst>
        </pc:spChg>
      </pc:sldChg>
      <pc:sldChg chg="addSp delSp modSp add mod ord">
        <pc:chgData name="이영호(2015156032)" userId="ce060a7c-3aaa-4921-b857-4dd6a31da099" providerId="ADAL" clId="{798D9C5D-AD2E-B34C-B4A4-2A7D72ACF912}" dt="2021-03-06T10:02:16.367" v="1632" actId="6549"/>
        <pc:sldMkLst>
          <pc:docMk/>
          <pc:sldMk cId="674445593" sldId="276"/>
        </pc:sldMkLst>
        <pc:spChg chg="mod">
          <ac:chgData name="이영호(2015156032)" userId="ce060a7c-3aaa-4921-b857-4dd6a31da099" providerId="ADAL" clId="{798D9C5D-AD2E-B34C-B4A4-2A7D72ACF912}" dt="2021-03-06T09:53:33.421" v="82" actId="20577"/>
          <ac:spMkLst>
            <pc:docMk/>
            <pc:sldMk cId="674445593" sldId="276"/>
            <ac:spMk id="2" creationId="{78182CED-60BC-4180-A1EB-710A6AE5423A}"/>
          </ac:spMkLst>
        </pc:spChg>
        <pc:spChg chg="del mod">
          <ac:chgData name="이영호(2015156032)" userId="ce060a7c-3aaa-4921-b857-4dd6a31da099" providerId="ADAL" clId="{798D9C5D-AD2E-B34C-B4A4-2A7D72ACF912}" dt="2021-03-06T09:54:32.922" v="193" actId="478"/>
          <ac:spMkLst>
            <pc:docMk/>
            <pc:sldMk cId="674445593" sldId="276"/>
            <ac:spMk id="3" creationId="{84191D7A-903A-47D1-82A2-9AE62D0A172A}"/>
          </ac:spMkLst>
        </pc:spChg>
        <pc:spChg chg="add del mod">
          <ac:chgData name="이영호(2015156032)" userId="ce060a7c-3aaa-4921-b857-4dd6a31da099" providerId="ADAL" clId="{798D9C5D-AD2E-B34C-B4A4-2A7D72ACF912}" dt="2021-03-06T09:54:45.669" v="196"/>
          <ac:spMkLst>
            <pc:docMk/>
            <pc:sldMk cId="674445593" sldId="276"/>
            <ac:spMk id="5" creationId="{69DE6616-FB21-944A-A953-E47DD186FFE6}"/>
          </ac:spMkLst>
        </pc:spChg>
        <pc:spChg chg="add mod">
          <ac:chgData name="이영호(2015156032)" userId="ce060a7c-3aaa-4921-b857-4dd6a31da099" providerId="ADAL" clId="{798D9C5D-AD2E-B34C-B4A4-2A7D72ACF912}" dt="2021-03-06T10:02:16.367" v="1632" actId="6549"/>
          <ac:spMkLst>
            <pc:docMk/>
            <pc:sldMk cId="674445593" sldId="276"/>
            <ac:spMk id="6" creationId="{9A1BFEE7-B623-114E-833B-2F4E61E19F8F}"/>
          </ac:spMkLst>
        </pc:spChg>
      </pc:sldChg>
      <pc:sldChg chg="addSp delSp modSp add mod">
        <pc:chgData name="이영호(2015156032)" userId="ce060a7c-3aaa-4921-b857-4dd6a31da099" providerId="ADAL" clId="{798D9C5D-AD2E-B34C-B4A4-2A7D72ACF912}" dt="2021-03-06T10:39:41.335" v="2118" actId="20577"/>
        <pc:sldMkLst>
          <pc:docMk/>
          <pc:sldMk cId="1625736714" sldId="277"/>
        </pc:sldMkLst>
        <pc:spChg chg="mod">
          <ac:chgData name="이영호(2015156032)" userId="ce060a7c-3aaa-4921-b857-4dd6a31da099" providerId="ADAL" clId="{798D9C5D-AD2E-B34C-B4A4-2A7D72ACF912}" dt="2021-03-06T10:34:49.349" v="1718" actId="20577"/>
          <ac:spMkLst>
            <pc:docMk/>
            <pc:sldMk cId="1625736714" sldId="277"/>
            <ac:spMk id="2" creationId="{00000000-0000-0000-0000-000000000000}"/>
          </ac:spMkLst>
        </pc:spChg>
        <pc:spChg chg="add mod">
          <ac:chgData name="이영호(2015156032)" userId="ce060a7c-3aaa-4921-b857-4dd6a31da099" providerId="ADAL" clId="{798D9C5D-AD2E-B34C-B4A4-2A7D72ACF912}" dt="2021-03-06T10:39:41.335" v="2118" actId="20577"/>
          <ac:spMkLst>
            <pc:docMk/>
            <pc:sldMk cId="1625736714" sldId="277"/>
            <ac:spMk id="4" creationId="{BFE39601-ACC4-E847-9204-63A3860AE8FE}"/>
          </ac:spMkLst>
        </pc:spChg>
        <pc:picChg chg="del">
          <ac:chgData name="이영호(2015156032)" userId="ce060a7c-3aaa-4921-b857-4dd6a31da099" providerId="ADAL" clId="{798D9C5D-AD2E-B34C-B4A4-2A7D72ACF912}" dt="2021-03-06T10:34:50.584" v="1719" actId="478"/>
          <ac:picMkLst>
            <pc:docMk/>
            <pc:sldMk cId="1625736714" sldId="277"/>
            <ac:picMk id="9" creationId="{00000000-0000-0000-0000-000000000000}"/>
          </ac:picMkLst>
        </pc:picChg>
      </pc:sldChg>
      <pc:sldChg chg="add del">
        <pc:chgData name="이영호(2015156032)" userId="ce060a7c-3aaa-4921-b857-4dd6a31da099" providerId="ADAL" clId="{798D9C5D-AD2E-B34C-B4A4-2A7D72ACF912}" dt="2021-03-06T10:33:03.949" v="1636" actId="2890"/>
        <pc:sldMkLst>
          <pc:docMk/>
          <pc:sldMk cId="2756073780" sldId="278"/>
        </pc:sldMkLst>
      </pc:sldChg>
      <pc:sldChg chg="add">
        <pc:chgData name="이영호(2015156032)" userId="ce060a7c-3aaa-4921-b857-4dd6a31da099" providerId="ADAL" clId="{798D9C5D-AD2E-B34C-B4A4-2A7D72ACF912}" dt="2021-03-06T10:34:56.002" v="1720"/>
        <pc:sldMkLst>
          <pc:docMk/>
          <pc:sldMk cId="2836727164" sldId="278"/>
        </pc:sldMkLst>
      </pc:sldChg>
      <pc:sldChg chg="addSp delSp modSp add mod">
        <pc:chgData name="이영호(2015156032)" userId="ce060a7c-3aaa-4921-b857-4dd6a31da099" providerId="ADAL" clId="{798D9C5D-AD2E-B34C-B4A4-2A7D72ACF912}" dt="2021-03-06T10:40:57.490" v="2163" actId="478"/>
        <pc:sldMkLst>
          <pc:docMk/>
          <pc:sldMk cId="1426787907" sldId="279"/>
        </pc:sldMkLst>
        <pc:spChg chg="mod">
          <ac:chgData name="이영호(2015156032)" userId="ce060a7c-3aaa-4921-b857-4dd6a31da099" providerId="ADAL" clId="{798D9C5D-AD2E-B34C-B4A4-2A7D72ACF912}" dt="2021-03-06T10:40:54.956" v="2161" actId="6549"/>
          <ac:spMkLst>
            <pc:docMk/>
            <pc:sldMk cId="1426787907" sldId="279"/>
            <ac:spMk id="2" creationId="{78182CED-60BC-4180-A1EB-710A6AE5423A}"/>
          </ac:spMkLst>
        </pc:spChg>
        <pc:spChg chg="add mod">
          <ac:chgData name="이영호(2015156032)" userId="ce060a7c-3aaa-4921-b857-4dd6a31da099" providerId="ADAL" clId="{798D9C5D-AD2E-B34C-B4A4-2A7D72ACF912}" dt="2021-03-06T10:40:57.490" v="2163" actId="478"/>
          <ac:spMkLst>
            <pc:docMk/>
            <pc:sldMk cId="1426787907" sldId="279"/>
            <ac:spMk id="4" creationId="{E4EABA23-FC9F-014F-B54E-DEF4263A5595}"/>
          </ac:spMkLst>
        </pc:spChg>
        <pc:spChg chg="del mod">
          <ac:chgData name="이영호(2015156032)" userId="ce060a7c-3aaa-4921-b857-4dd6a31da099" providerId="ADAL" clId="{798D9C5D-AD2E-B34C-B4A4-2A7D72ACF912}" dt="2021-03-06T10:40:57.490" v="2163" actId="478"/>
          <ac:spMkLst>
            <pc:docMk/>
            <pc:sldMk cId="1426787907" sldId="279"/>
            <ac:spMk id="6" creationId="{E983961F-EC3F-4AFD-B8F8-D89DEA547B42}"/>
          </ac:spMkLst>
        </pc:spChg>
      </pc:sldChg>
      <pc:sldChg chg="new del">
        <pc:chgData name="이영호(2015156032)" userId="ce060a7c-3aaa-4921-b857-4dd6a31da099" providerId="ADAL" clId="{798D9C5D-AD2E-B34C-B4A4-2A7D72ACF912}" dt="2021-03-06T10:53:19.399" v="2184" actId="2696"/>
        <pc:sldMkLst>
          <pc:docMk/>
          <pc:sldMk cId="3230093882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5BBCAD3-D57A-4757-89C9-959F8FD815DF}" type="datetime1">
              <a:rPr lang="ko-KR" altLang="en-US"/>
              <a:pPr lvl="0">
                <a:defRPr lang="ko-KR" altLang="en-US"/>
              </a:pPr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E6706A2-0369-43D3-B0C9-EED275680A1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ACS</a:t>
            </a:r>
            <a:r>
              <a:rPr lang="ko-KR" altLang="en-US"/>
              <a:t> </a:t>
            </a:r>
            <a:r>
              <a:rPr lang="en-US" altLang="ko-KR"/>
              <a:t>712</a:t>
            </a:r>
            <a:r>
              <a:rPr lang="ko-KR" altLang="en-US"/>
              <a:t> 의 경우 최대 </a:t>
            </a:r>
            <a:r>
              <a:rPr lang="en-US" altLang="ko-KR"/>
              <a:t>30A </a:t>
            </a:r>
            <a:r>
              <a:rPr lang="ko-KR" altLang="en-US"/>
              <a:t>미만의 전력을 측정 가능</a:t>
            </a:r>
          </a:p>
          <a:p>
            <a:pPr lvl="0">
              <a:defRPr lang="ko-KR" altLang="en-US"/>
            </a:pPr>
            <a:r>
              <a:rPr lang="en-US" altLang="ko-KR"/>
              <a:t>NER-13709 </a:t>
            </a:r>
            <a:r>
              <a:rPr lang="ko-KR" altLang="en-US"/>
              <a:t>의 경우 최대 </a:t>
            </a:r>
            <a:r>
              <a:rPr lang="en-US" altLang="ko-KR"/>
              <a:t>30A </a:t>
            </a:r>
            <a:r>
              <a:rPr lang="ko-KR" altLang="en-US"/>
              <a:t>미만의 전류를 릴레이 제어 가능</a:t>
            </a:r>
          </a:p>
          <a:p>
            <a:pPr lvl="0">
              <a:defRPr lang="ko-KR" altLang="en-US"/>
            </a:pPr>
            <a:r>
              <a:rPr lang="ko-KR" altLang="en-US"/>
              <a:t>데이안 계열 </a:t>
            </a:r>
            <a:r>
              <a:rPr lang="en-US" altLang="ko-KR"/>
              <a:t>Rasbian </a:t>
            </a:r>
            <a:r>
              <a:rPr lang="ko-KR" altLang="en-US"/>
              <a:t>을 탑재한 </a:t>
            </a:r>
            <a:r>
              <a:rPr lang="en-US" altLang="ko-KR"/>
              <a:t>Rasberry Pi </a:t>
            </a:r>
            <a:r>
              <a:rPr lang="ko-KR" altLang="en-US"/>
              <a:t>를 통한 모듈 제어 및 블루투스 </a:t>
            </a:r>
            <a:r>
              <a:rPr lang="en-US" altLang="ko-KR"/>
              <a:t>WIFI </a:t>
            </a:r>
            <a:r>
              <a:rPr lang="ko-KR" altLang="en-US"/>
              <a:t>통신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4E6706A2-0369-43D3-B0C9-EED275680A19}" type="slidenum">
              <a:rPr lang="ko-KR" altLang="en-US"/>
              <a:pPr lvl="0">
                <a:defRPr lang="ko-KR" altLang="en-US"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9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4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2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5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9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8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7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6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BC68-6988-4662-9DB0-4D6B436C1965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F15D-01FB-433E-A3D5-3E181C3AF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3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FCA58-5F00-49A6-9618-F26B1388A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7942" y="1179443"/>
            <a:ext cx="5966753" cy="1408520"/>
          </a:xfrm>
        </p:spPr>
        <p:txBody>
          <a:bodyPr>
            <a:noAutofit/>
          </a:bodyPr>
          <a:lstStyle/>
          <a:p>
            <a:pPr algn="r"/>
            <a:r>
              <a:rPr lang="ko-KR" altLang="en-US" sz="3600" b="1" dirty="0">
                <a:latin typeface="Sandoll 고딕Neo2 05 SemiBold" panose="020B0600000101010101" pitchFamily="34" charset="-127"/>
                <a:ea typeface="Sandoll 고딕Neo2 05 SemiBold" panose="020B0600000101010101" pitchFamily="34" charset="-127"/>
              </a:rPr>
              <a:t>캠핑장 시설관리 </a:t>
            </a:r>
            <a:r>
              <a:rPr lang="en-US" altLang="ko-KR" sz="3600" b="1" dirty="0">
                <a:latin typeface="Sandoll 고딕Neo2 05 SemiBold" panose="020B0600000101010101" pitchFamily="34" charset="-127"/>
                <a:ea typeface="Sandoll 고딕Neo2 05 SemiBold" panose="020B0600000101010101" pitchFamily="34" charset="-127"/>
              </a:rPr>
              <a:t>IoT </a:t>
            </a:r>
            <a:r>
              <a:rPr lang="ko-KR" altLang="en-US" sz="3600" b="1" dirty="0">
                <a:latin typeface="Sandoll 고딕Neo2 05 SemiBold" panose="020B0600000101010101" pitchFamily="34" charset="-127"/>
                <a:ea typeface="Sandoll 고딕Neo2 05 SemiBold" panose="020B0600000101010101" pitchFamily="34" charset="-127"/>
              </a:rPr>
              <a:t>시스템</a:t>
            </a:r>
            <a:br>
              <a:rPr lang="en-US" altLang="ko-KR" sz="4000" dirty="0">
                <a:latin typeface="+mj-ea"/>
              </a:rPr>
            </a:br>
            <a:r>
              <a:rPr lang="en-US" altLang="ko-KR" sz="24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Campsite Facility Management System</a:t>
            </a:r>
            <a:endParaRPr lang="ko-KR" altLang="en-US" sz="24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5081E5-9D66-4D12-BC47-28C6105A0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8519" y="4721974"/>
            <a:ext cx="3247372" cy="1813143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지도교수 </a:t>
            </a:r>
            <a:r>
              <a:rPr lang="en-US" altLang="ko-KR" sz="16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: </a:t>
            </a:r>
            <a:r>
              <a:rPr lang="ko-KR" altLang="en-US" sz="16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방 영 철 교수님</a:t>
            </a:r>
            <a:endParaRPr lang="en-US" altLang="ko-KR" sz="16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algn="r"/>
            <a:r>
              <a:rPr lang="en-US" altLang="ko-KR" sz="16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2015156047 </a:t>
            </a:r>
            <a:r>
              <a:rPr lang="ko-KR" altLang="en-US" sz="16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최 장 혁</a:t>
            </a:r>
          </a:p>
          <a:p>
            <a:pPr algn="r"/>
            <a:r>
              <a:rPr lang="en-US" altLang="ko-KR" sz="16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2015152007 </a:t>
            </a:r>
            <a:r>
              <a:rPr lang="ko-KR" altLang="en-US" sz="16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김     언</a:t>
            </a:r>
            <a:endParaRPr lang="en-US" altLang="ko-KR" sz="16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algn="r"/>
            <a:r>
              <a:rPr lang="en-US" altLang="ko-KR" sz="16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2015156032 </a:t>
            </a:r>
            <a:r>
              <a:rPr lang="ko-KR" altLang="en-US" sz="16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이 영 호</a:t>
            </a:r>
            <a:endParaRPr lang="en-US" altLang="ko-KR" sz="16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3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8BF1DB7-5C35-40E8-BC2A-58701B48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  <a:endParaRPr lang="ko-KR" altLang="en-US" sz="2800" dirty="0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880EC-8455-4C4A-A667-95DD995C562F}"/>
              </a:ext>
            </a:extLst>
          </p:cNvPr>
          <p:cNvSpPr txBox="1"/>
          <p:nvPr/>
        </p:nvSpPr>
        <p:spPr>
          <a:xfrm>
            <a:off x="28574" y="1495425"/>
            <a:ext cx="8810625" cy="4438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1)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 시나리오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사용자는 앱을 통해 시스템을 사용할 수 있음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</a:b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회원 가입 및 로그인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사용자는 시스템에 회원 가입 및 로그인을 통해 사용을 시작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시스템에 등록된 캠핑장 중 원하는 곳을 선택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원하는 날짜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장소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옵션을 선택 후 예약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8BF1DB7-5C35-40E8-BC2A-58701B48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  <a:endParaRPr lang="ko-KR" altLang="en-US" sz="2800" dirty="0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09B09-91C9-4995-B7D2-4256D1998E41}"/>
              </a:ext>
            </a:extLst>
          </p:cNvPr>
          <p:cNvSpPr txBox="1"/>
          <p:nvPr/>
        </p:nvSpPr>
        <p:spPr>
          <a:xfrm>
            <a:off x="214520" y="1523168"/>
            <a:ext cx="8558005" cy="400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체크인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예약한 장소에 도착한 사용자가 체크인 기능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클라이언트는 블루투스 통신을 통해 디바이스로 회원 정보를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디바이스는 수신한 회원 정보와 디바이스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UUID,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시각 정보를 웹서버에 전송하며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전송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실패시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클라이언트에 전송 오류 통보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(4)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웹서버는 예약 내역 데이터와 수신한 회원 정보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디바이스 정보를 비교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(5) (4)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정당한 예약자일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체크인을 수락하며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사용자에게 해당 디바이스에 대한 전력 제어 권한을 예약된 시간 동안 인가하고 전력 측정 데이터를 제공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4853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8BF1DB7-5C35-40E8-BC2A-58701B48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  <a:endParaRPr lang="ko-KR" altLang="en-US" sz="2800" dirty="0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09B09-91C9-4995-B7D2-4256D1998E41}"/>
              </a:ext>
            </a:extLst>
          </p:cNvPr>
          <p:cNvSpPr txBox="1"/>
          <p:nvPr/>
        </p:nvSpPr>
        <p:spPr>
          <a:xfrm>
            <a:off x="224045" y="1675026"/>
            <a:ext cx="8558005" cy="35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물품 대여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체크인을 완료한 사용자는 웹서버에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등록되어있는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물품 목록 데이터를 요청하여 전송 받음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필요한 물품을 주문하면 클라이언트는 웹서버로 해당 주문 요청을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전송받은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데이터를 저장하고 캠핑장 운영자에게 알림을 전송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운영자는 해당 물품을 사용자에게 판매 및 대여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574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8BF1DB7-5C35-40E8-BC2A-58701B48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  <a:endParaRPr lang="ko-KR" altLang="en-US" sz="2800" dirty="0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09B09-91C9-4995-B7D2-4256D1998E41}"/>
              </a:ext>
            </a:extLst>
          </p:cNvPr>
          <p:cNvSpPr txBox="1"/>
          <p:nvPr/>
        </p:nvSpPr>
        <p:spPr>
          <a:xfrm>
            <a:off x="214520" y="1523168"/>
            <a:ext cx="8558005" cy="400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체크인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예약한 장소에 도착한 사용자가 체크인 기능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클라이언트는 블루투스 통신을 통해 디바이스로 회원 정보를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디바이스는 수신한 회원 정보와 디바이스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UUID,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 시각 정보를 웹서버에 전송하며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전송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실패시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클라이언트에 전송 오류 통보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(4)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웹서버는 예약 내역 데이터와 수신한 회원 정보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디바이스 정보를 비교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(5) (4)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정당한 예약자일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체크인을 수락하며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사용자에게 해당 디바이스에 대한 전력 제어 권한을 예약된 시간 동안 인가하고 전력 측정 데이터를 제공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7708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D533CC-DB00-4097-B25F-496B45EF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55" y="14901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8E1-12FE-4F84-BB0F-D7BBDC8E88AE}"/>
              </a:ext>
            </a:extLst>
          </p:cNvPr>
          <p:cNvSpPr txBox="1"/>
          <p:nvPr/>
        </p:nvSpPr>
        <p:spPr>
          <a:xfrm>
            <a:off x="309563" y="1718733"/>
            <a:ext cx="8386762" cy="400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전력 제어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체크인을 성공한 사용자는 해당 캠핑장 구역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디바이스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전력 제어 권한을 획득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전력 제어 기능 사용 시 클라이언트는 웹서버로 전력 제어 요청을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웹서버는 유효성 검사 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제어 통신 서버로 전력 제어 명령을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(4)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제어 통신 서버는 해당 디바이스로 전력 제어 명령을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(5)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명령을 수신한 디바이스는 릴레이 센서를 통해 전력 제어 수행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D533CC-DB00-4097-B25F-496B45EF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55" y="14901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8E1-12FE-4F84-BB0F-D7BBDC8E88AE}"/>
              </a:ext>
            </a:extLst>
          </p:cNvPr>
          <p:cNvSpPr txBox="1"/>
          <p:nvPr/>
        </p:nvSpPr>
        <p:spPr>
          <a:xfrm>
            <a:off x="292894" y="1718733"/>
            <a:ext cx="8558212" cy="300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 전력량 조회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클라이언트는 웹서버에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체크인된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디바이스의 전력 측정 데이터를 요청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웹서버에서 전력 사용량과 이를 기반으로 산정된 전력 요금 데이터를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클라이언트는 전송 받은 데이터를 화면에 출력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95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D533CC-DB00-4097-B25F-496B45EF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55" y="14901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8E1-12FE-4F84-BB0F-D7BBDC8E88AE}"/>
              </a:ext>
            </a:extLst>
          </p:cNvPr>
          <p:cNvSpPr txBox="1"/>
          <p:nvPr/>
        </p:nvSpPr>
        <p:spPr>
          <a:xfrm>
            <a:off x="292894" y="1490133"/>
            <a:ext cx="8558212" cy="4505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체크아웃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퇴실 시간이 임박한 사용자는 체크아웃을 요청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클라이언트는 웹서버에 체크아웃 요청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웹서버는 수신한 체크아웃 요청에 응답하여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클라이언트에게 최종 산정된 전력 요금 데이터를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(4)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고지받은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요금을 포인트로 결제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포인트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사용자는 포인트를 충전하고 결제 수단으로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418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D533CC-DB00-4097-B25F-496B45EF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55" y="14901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8E1-12FE-4F84-BB0F-D7BBDC8E88AE}"/>
              </a:ext>
            </a:extLst>
          </p:cNvPr>
          <p:cNvSpPr txBox="1"/>
          <p:nvPr/>
        </p:nvSpPr>
        <p:spPr>
          <a:xfrm>
            <a:off x="292894" y="1490133"/>
            <a:ext cx="8558212" cy="400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 시나리오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관리자는 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앱을 통해 시스템을 사용할 수 있음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회원가입 및 로그인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관리자는 회원가입 및 로그인을 통해 시스템 사용을 시작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캠핑장 등록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관리자는 캠핑장의 이름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위치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사진 등 정보를 입력한 뒤 등록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클라이언트는 웹서버에 캠핑장 정보와 함께 등록을 요청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웹서버는 캠핑장 정보를 데이터베이스에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61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D533CC-DB00-4097-B25F-496B45EF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55" y="14901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8E1-12FE-4F84-BB0F-D7BBDC8E88AE}"/>
              </a:ext>
            </a:extLst>
          </p:cNvPr>
          <p:cNvSpPr txBox="1"/>
          <p:nvPr/>
        </p:nvSpPr>
        <p:spPr>
          <a:xfrm>
            <a:off x="292894" y="1490133"/>
            <a:ext cx="8558212" cy="35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디바이스 등록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관리자는 캠핑장 등록 후 구역 카테고리를 설정하고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캠핑장에 구역별로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배치한디바이스를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등록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디바이스 정보는 해당 디바이스의 고유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ID(UUID),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예약 가격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수용 인원수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제한 전력 기준 등이 포함되며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클라이언트는 웹서버로 디바이스 정보를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웹서버는 수신한 데이터를 데이터베이스에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075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D533CC-DB00-4097-B25F-496B45EF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55" y="14901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8E1-12FE-4F84-BB0F-D7BBDC8E88AE}"/>
              </a:ext>
            </a:extLst>
          </p:cNvPr>
          <p:cNvSpPr txBox="1"/>
          <p:nvPr/>
        </p:nvSpPr>
        <p:spPr>
          <a:xfrm>
            <a:off x="292894" y="1490133"/>
            <a:ext cx="8558212" cy="400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예약 관리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앱을 이용해 예약에 성공한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운영자는 예약 알림을 수신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관리자는 예약 내역을 확인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예약 가능 날짜 지정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예약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주문 상태 관리 기능을 이용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물품 대여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판매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사용자가 물품 대여 및 구매 요청 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알림을 수신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주문 요청 상태 관리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주문 취소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승인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17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138303" y="574912"/>
            <a:ext cx="2182660" cy="102981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5400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목차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702A1F2-152C-48BD-866B-7818373D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15928"/>
              </p:ext>
            </p:extLst>
          </p:nvPr>
        </p:nvGraphicFramePr>
        <p:xfrm>
          <a:off x="246411" y="1739840"/>
          <a:ext cx="4160065" cy="550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754">
                  <a:extLst>
                    <a:ext uri="{9D8B030D-6E8A-4147-A177-3AD203B41FA5}">
                      <a16:colId xmlns:a16="http://schemas.microsoft.com/office/drawing/2014/main" val="3633353892"/>
                    </a:ext>
                  </a:extLst>
                </a:gridCol>
                <a:gridCol w="215111">
                  <a:extLst>
                    <a:ext uri="{9D8B030D-6E8A-4147-A177-3AD203B41FA5}">
                      <a16:colId xmlns:a16="http://schemas.microsoft.com/office/drawing/2014/main" val="697846485"/>
                    </a:ext>
                  </a:extLst>
                </a:gridCol>
                <a:gridCol w="3294200">
                  <a:extLst>
                    <a:ext uri="{9D8B030D-6E8A-4147-A177-3AD203B41FA5}">
                      <a16:colId xmlns:a16="http://schemas.microsoft.com/office/drawing/2014/main" val="261993711"/>
                    </a:ext>
                  </a:extLst>
                </a:gridCol>
              </a:tblGrid>
              <a:tr h="4825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I.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종합설계 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435033"/>
                  </a:ext>
                </a:extLst>
              </a:tr>
              <a:tr h="4825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II.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관련 연구 및 사례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269633"/>
                  </a:ext>
                </a:extLst>
              </a:tr>
              <a:tr h="4825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III.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시스템 수행 시나리오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657029"/>
                  </a:ext>
                </a:extLst>
              </a:tr>
              <a:tr h="4825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IV.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시스템 구성도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73745"/>
                  </a:ext>
                </a:extLst>
              </a:tr>
              <a:tr h="4825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V.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시스템 모듈 상세 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156756"/>
                  </a:ext>
                </a:extLst>
              </a:tr>
              <a:tr h="4825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VI.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개발 환경 및 개발 방법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070336"/>
                  </a:ext>
                </a:extLst>
              </a:tr>
              <a:tr h="4825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VII.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데모 환경 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96440"/>
                  </a:ext>
                </a:extLst>
              </a:tr>
              <a:tr h="4825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VIII.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업무 분담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530424"/>
                  </a:ext>
                </a:extLst>
              </a:tr>
              <a:tr h="4825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IX.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종합설계 수행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248408"/>
                  </a:ext>
                </a:extLst>
              </a:tr>
              <a:tr h="4825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X.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Sandoll 고딕Neo2 04 Medium" panose="020B0600000101010101" pitchFamily="34" charset="-127"/>
                          <a:ea typeface="Sandoll 고딕Neo2 04 Medium" panose="020B0600000101010101" pitchFamily="34" charset="-127"/>
                        </a:rPr>
                        <a:t>필요 기술 및 참고 문헌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Sandoll 고딕Neo2 04 Medium" panose="020B0600000101010101" pitchFamily="34" charset="-127"/>
                        <a:ea typeface="Sandoll 고딕Neo2 04 Medium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90333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D533CC-DB00-4097-B25F-496B45EF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55" y="14901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8E1-12FE-4F84-BB0F-D7BBDC8E88AE}"/>
              </a:ext>
            </a:extLst>
          </p:cNvPr>
          <p:cNvSpPr txBox="1"/>
          <p:nvPr/>
        </p:nvSpPr>
        <p:spPr>
          <a:xfrm>
            <a:off x="292894" y="1490133"/>
            <a:ext cx="8558212" cy="35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과부하 탐지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캠핑장 구역에서 전력 사용 중 관리자가 등록해둔 허용 전력 기준을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초과할시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디바이스는 릴레이에 전력 차단 명령을 내리고 제어 통신 서버로 과부하 탐지 메시지를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제어 통신 서버는 웹서버로 해당 메시지를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웹서버는 과부하가 발생한 구역을 이용 중인 사용자와 캠핑장 운영자에게 푸시 알림으로 과부하 탐지 알림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7138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수행 시나리오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D533CC-DB00-4097-B25F-496B45EF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55" y="14901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58E1-12FE-4F84-BB0F-D7BBDC8E88AE}"/>
              </a:ext>
            </a:extLst>
          </p:cNvPr>
          <p:cNvSpPr txBox="1"/>
          <p:nvPr/>
        </p:nvSpPr>
        <p:spPr>
          <a:xfrm>
            <a:off x="292894" y="1490133"/>
            <a:ext cx="8558212" cy="300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통계 제공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웹서버는 데이터베이스에 저장된 데이터를 가공하여 유의미한 통계 데이터를 만들 수 있음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190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tabLst>
                <a:tab pos="5400040" algn="r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웹서버는 클라이언트의 요청에 따라 예약 내역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물품 주문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전력 사용량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과부하 탐지에 관련된 전반적인 정보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주요 발생 시각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횟수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디바이스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측정된 과부하 전력량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통계 데이터 전송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29696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구성도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D533CC-DB00-4097-B25F-496B45EF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55" y="14901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FBF52-832A-497D-9B1B-29ACE8EC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14" y="1032933"/>
            <a:ext cx="11925554" cy="41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21380072">
            <a:extLst>
              <a:ext uri="{FF2B5EF4-FFF2-40B4-BE49-F238E27FC236}">
                <a16:creationId xmlns:a16="http://schemas.microsoft.com/office/drawing/2014/main" id="{84F714CB-C248-4852-8E69-0F9CBB26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" b="49"/>
          <a:stretch>
            <a:fillRect/>
          </a:stretch>
        </p:blipFill>
        <p:spPr bwMode="auto">
          <a:xfrm>
            <a:off x="1128215" y="1490133"/>
            <a:ext cx="7043530" cy="460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083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39601-ACC4-E847-9204-63A3860A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ore-KR" altLang="en-US" sz="1800" dirty="0"/>
              <a:t>시스템</a:t>
            </a:r>
            <a:r>
              <a:rPr lang="ko-KR" altLang="en-US" sz="1800" dirty="0"/>
              <a:t> 모듈 상세 설계는 </a:t>
            </a:r>
            <a:r>
              <a:rPr lang="en-US" altLang="ko-KR" sz="1800" dirty="0"/>
              <a:t>10</a:t>
            </a:r>
            <a:r>
              <a:rPr lang="ko-KR" altLang="en-US" sz="1800" dirty="0"/>
              <a:t>장 이상 작성할 것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ko-KR" altLang="en-US" sz="1800" dirty="0"/>
              <a:t>시스템 구성도에서 기술한 각 모듈 별로 기능</a:t>
            </a:r>
            <a:r>
              <a:rPr lang="en-US" altLang="ko-KR" sz="1800" dirty="0"/>
              <a:t>,</a:t>
            </a:r>
            <a:r>
              <a:rPr lang="ko-KR" altLang="en-US" sz="1800" dirty="0"/>
              <a:t> 적용 알고리즘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API,</a:t>
            </a:r>
            <a:r>
              <a:rPr lang="ko-KR" altLang="en-US" sz="1800" dirty="0"/>
              <a:t> 회로도 등을 기술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ko-KR" altLang="en-US" sz="1800" dirty="0"/>
              <a:t>각 모듈 별로 해당 모듈에서 처리하는 정보</a:t>
            </a:r>
            <a:r>
              <a:rPr lang="en-US" altLang="ko-KR" sz="1800" dirty="0"/>
              <a:t>,</a:t>
            </a:r>
            <a:r>
              <a:rPr lang="ko-KR" altLang="en-US" sz="1800" dirty="0"/>
              <a:t> 사용하는 자료구조</a:t>
            </a:r>
            <a:r>
              <a:rPr lang="en-US" altLang="ko-KR" sz="1800" dirty="0"/>
              <a:t>,</a:t>
            </a:r>
            <a:r>
              <a:rPr lang="ko-KR" altLang="en-US" sz="1800" dirty="0"/>
              <a:t> 고려사항 등에 대해 기술할 것</a:t>
            </a:r>
            <a:r>
              <a:rPr lang="en-US" altLang="ko-KR" sz="1800" dirty="0"/>
              <a:t>.</a:t>
            </a:r>
            <a:endParaRPr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57367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FFC61-1D52-4BD3-B32F-BE638692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31" y="895349"/>
            <a:ext cx="8556419" cy="2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1EAC-CB9F-4B3E-AF7D-1CE8403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D25DF9-445B-482F-BBA2-6C568E59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194" y="990599"/>
            <a:ext cx="12416931" cy="57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9" name="_x481036816">
            <a:extLst>
              <a:ext uri="{FF2B5EF4-FFF2-40B4-BE49-F238E27FC236}">
                <a16:creationId xmlns:a16="http://schemas.microsoft.com/office/drawing/2014/main" id="{8E3B3E3D-CE41-42A9-A084-E756FC3A9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5" y="1447800"/>
            <a:ext cx="7335906" cy="468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7271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FFC61-1D52-4BD3-B32F-BE638692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31" y="895349"/>
            <a:ext cx="8556419" cy="2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21378848">
            <a:extLst>
              <a:ext uri="{FF2B5EF4-FFF2-40B4-BE49-F238E27FC236}">
                <a16:creationId xmlns:a16="http://schemas.microsoft.com/office/drawing/2014/main" id="{A4F0D591-9963-4491-8F88-AE9861DD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417185"/>
            <a:ext cx="5353050" cy="46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0F1EAC-CB9F-4B3E-AF7D-1CE8403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081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FFC61-1D52-4BD3-B32F-BE638692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31" y="895349"/>
            <a:ext cx="8556419" cy="2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1EAC-CB9F-4B3E-AF7D-1CE8403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2E3024-1DC3-4366-BF93-48BFA5A46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487925088">
            <a:extLst>
              <a:ext uri="{FF2B5EF4-FFF2-40B4-BE49-F238E27FC236}">
                <a16:creationId xmlns:a16="http://schemas.microsoft.com/office/drawing/2014/main" id="{5C02025B-9AA8-4869-9BCB-17781CBFD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0" y="1362074"/>
            <a:ext cx="8306218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759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FFC61-1D52-4BD3-B32F-BE638692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31" y="895349"/>
            <a:ext cx="8556419" cy="2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1EAC-CB9F-4B3E-AF7D-1CE8403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F7EA27-7A70-4C39-9E7F-8D118B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07" y="895349"/>
            <a:ext cx="11246473" cy="59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487926528">
            <a:extLst>
              <a:ext uri="{FF2B5EF4-FFF2-40B4-BE49-F238E27FC236}">
                <a16:creationId xmlns:a16="http://schemas.microsoft.com/office/drawing/2014/main" id="{75A09518-A48E-4509-B238-BF4E67FD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08" y="1352549"/>
            <a:ext cx="7369088" cy="477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510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FFC61-1D52-4BD3-B32F-BE638692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31" y="895349"/>
            <a:ext cx="8556419" cy="2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1EAC-CB9F-4B3E-AF7D-1CE8403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F7EA27-7A70-4C39-9E7F-8D118B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07" y="895349"/>
            <a:ext cx="11246473" cy="59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F0C81E-5188-4F2A-BEAA-9E8AB23E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0" y="1036990"/>
            <a:ext cx="12918970" cy="64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487788000">
            <a:extLst>
              <a:ext uri="{FF2B5EF4-FFF2-40B4-BE49-F238E27FC236}">
                <a16:creationId xmlns:a16="http://schemas.microsoft.com/office/drawing/2014/main" id="{E38DB33B-E15D-4963-A35B-49F0DC64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0" y="1494191"/>
            <a:ext cx="8224630" cy="46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9790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FFC61-1D52-4BD3-B32F-BE638692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31" y="895349"/>
            <a:ext cx="8556419" cy="2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1EAC-CB9F-4B3E-AF7D-1CE8403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F7EA27-7A70-4C39-9E7F-8D118B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07" y="895349"/>
            <a:ext cx="11246473" cy="59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F0C81E-5188-4F2A-BEAA-9E8AB23E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0" y="1036990"/>
            <a:ext cx="12918970" cy="64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4A3469-22CC-4335-AB3D-72160402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96522736">
            <a:extLst>
              <a:ext uri="{FF2B5EF4-FFF2-40B4-BE49-F238E27FC236}">
                <a16:creationId xmlns:a16="http://schemas.microsoft.com/office/drawing/2014/main" id="{D7426AF8-65D3-4546-BC3C-F453D485D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0" y="1315976"/>
            <a:ext cx="8392860" cy="481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682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2CED-60BC-4180-A1EB-710A6AE5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종합설계 개요 </a:t>
            </a:r>
            <a:r>
              <a:rPr lang="en-US" altLang="ko-KR" sz="3200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- </a:t>
            </a:r>
            <a:r>
              <a:rPr lang="ko-KR" altLang="en-US" sz="3200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피드백</a:t>
            </a:r>
            <a:endParaRPr lang="ko-KR" altLang="en-US" dirty="0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1BFEE7-B623-114E-833B-2F4E61E1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3117"/>
            <a:ext cx="7886700" cy="4523527"/>
          </a:xfrm>
        </p:spPr>
        <p:txBody>
          <a:bodyPr>
            <a:norm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</a:t>
            </a:r>
            <a:r>
              <a:rPr lang="ko-KR" altLang="en-US" sz="2400" b="1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지난 발표에서의 지적 사항</a:t>
            </a:r>
            <a:endParaRPr lang="en-US" altLang="ko-KR" sz="2400" i="0" dirty="0">
              <a:solidFill>
                <a:srgbClr val="000000">
                  <a:alpha val="100000"/>
                </a:srgbClr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  <a:sym typeface="Wingdings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 </a:t>
            </a:r>
            <a:r>
              <a:rPr lang="ko-KR" altLang="en-US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프로젝트 사이즈가 너무 작다</a:t>
            </a:r>
            <a:r>
              <a:rPr lang="en-US" altLang="ko-KR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.</a:t>
            </a:r>
            <a:endParaRPr lang="ko-KR" altLang="ko-KR" sz="2000" i="0" dirty="0">
              <a:solidFill>
                <a:srgbClr val="000000">
                  <a:alpha val="100000"/>
                </a:srgbClr>
              </a:solidFill>
              <a:latin typeface="Sandoll 고딕Neo2 05 SemiBold" panose="020B0600000101010101" pitchFamily="34" charset="-127"/>
              <a:ea typeface="Sandoll 고딕Neo2 05 SemiBold" panose="020B0600000101010101" pitchFamily="34" charset="-127"/>
              <a:sym typeface="Wingdings"/>
            </a:endParaRPr>
          </a:p>
          <a:p>
            <a:pPr marL="914400" lvl="2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ko-KR" altLang="en-US" sz="12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모니터링 기능만으로는 부족</a:t>
            </a:r>
            <a:r>
              <a:rPr lang="en-US" altLang="ko-KR" sz="12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</a:t>
            </a:r>
            <a:r>
              <a:rPr lang="ko-KR" altLang="en-US" sz="12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예약 체크인 등의 기능을 포함해서 시스템 규모를 더 키우면 좋을 것</a:t>
            </a:r>
            <a:r>
              <a:rPr lang="en-US" altLang="ko-KR" sz="12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  <a:br>
              <a:rPr lang="en-US" altLang="ko-KR" sz="12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</a:b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물품 대여 관련 기능도 추가할 것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  <a:endParaRPr lang="en-US" altLang="ko-KR" sz="1200" i="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 </a:t>
            </a:r>
            <a:r>
              <a:rPr lang="ko-KR" altLang="en-US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관리자 기능은 웹 뷰도 추가했으면</a:t>
            </a:r>
            <a:endParaRPr lang="ko-KR" altLang="ko-KR" sz="2000" dirty="0">
              <a:solidFill>
                <a:srgbClr val="000000">
                  <a:alpha val="100000"/>
                </a:srgbClr>
              </a:solidFill>
              <a:latin typeface="Sandoll 고딕Neo2 05 SemiBold" panose="020B0600000101010101" pitchFamily="34" charset="-127"/>
              <a:ea typeface="Sandoll 고딕Neo2 05 SemiBold" panose="020B0600000101010101" pitchFamily="34" charset="-127"/>
              <a:sym typeface="Wingdings"/>
            </a:endParaRPr>
          </a:p>
          <a:p>
            <a:pPr marL="914400" lvl="2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보통 관리자 기능은 웹으로 만들기에 웹 뷰도 추가하면 좋을 것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  <a:br>
              <a:rPr lang="en-US" altLang="ko-KR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</a:br>
            <a:endParaRPr lang="en-US" altLang="ko-KR" sz="160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</a:t>
            </a:r>
            <a:r>
              <a:rPr lang="ko-KR" altLang="en-US" sz="2400" b="1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지적 사항에 대한 답변</a:t>
            </a:r>
            <a:endParaRPr lang="en-US" altLang="ko-KR" sz="2400" dirty="0">
              <a:solidFill>
                <a:srgbClr val="000000">
                  <a:alpha val="100000"/>
                </a:srgbClr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  <a:sym typeface="Wingdings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 </a:t>
            </a:r>
            <a:r>
              <a:rPr lang="ko-KR" altLang="en-US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프로젝트 사이즈</a:t>
            </a:r>
            <a:endParaRPr lang="en-US" altLang="ko-KR" sz="2000" b="1" dirty="0">
              <a:solidFill>
                <a:srgbClr val="000000">
                  <a:alpha val="100000"/>
                </a:srgbClr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  <a:sym typeface="Wingdings"/>
            </a:endParaRP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	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시스템 명세 상 설명이 부족함에 공감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명세를 더 상세히 할 것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 </a:t>
            </a:r>
            <a:r>
              <a:rPr lang="ko-KR" altLang="en-US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관리자 용 웹 뷰 추가</a:t>
            </a:r>
            <a:endParaRPr lang="en-US" altLang="ko-KR" sz="2000" b="1" dirty="0">
              <a:solidFill>
                <a:srgbClr val="000000">
                  <a:alpha val="100000"/>
                </a:srgbClr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  <a:sym typeface="Wingdings"/>
            </a:endParaRP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	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관리자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(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운영자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)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를 위한 웹 뷰 추가 예정</a:t>
            </a: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  <a:r>
              <a:rPr lang="ko-KR" altLang="en-US" sz="12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endParaRPr lang="en-US" altLang="ko-KR" sz="160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74445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FFC61-1D52-4BD3-B32F-BE638692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31" y="895349"/>
            <a:ext cx="8556419" cy="2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1EAC-CB9F-4B3E-AF7D-1CE8403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F7EA27-7A70-4C39-9E7F-8D118B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07" y="895349"/>
            <a:ext cx="11246473" cy="59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F0C81E-5188-4F2A-BEAA-9E8AB23E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0" y="1036990"/>
            <a:ext cx="12918970" cy="64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4A3469-22CC-4335-AB3D-72160402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D1803E-33B7-4F32-92C2-920711CE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7D779BE-6517-4EBE-862B-4333E3F2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EC3C7D-CC3C-4420-A746-9B20BC9A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55" y="904874"/>
            <a:ext cx="9511568" cy="53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1360554-DB00-4014-8083-F6E7ADFE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51" y="1600011"/>
            <a:ext cx="11480941" cy="73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13311B7-2012-4ADB-8CE7-DC7D08D1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35" y="981075"/>
            <a:ext cx="8571870" cy="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5" name="_x487422312">
            <a:extLst>
              <a:ext uri="{FF2B5EF4-FFF2-40B4-BE49-F238E27FC236}">
                <a16:creationId xmlns:a16="http://schemas.microsoft.com/office/drawing/2014/main" id="{6DDB21C0-736F-4734-9259-14171C071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36" y="1438275"/>
            <a:ext cx="4992040" cy="479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175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FFC61-1D52-4BD3-B32F-BE638692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31" y="895349"/>
            <a:ext cx="8556419" cy="2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1EAC-CB9F-4B3E-AF7D-1CE8403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F7EA27-7A70-4C39-9E7F-8D118B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07" y="895349"/>
            <a:ext cx="11246473" cy="59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F0C81E-5188-4F2A-BEAA-9E8AB23E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0" y="1036990"/>
            <a:ext cx="12918970" cy="64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4A3469-22CC-4335-AB3D-72160402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D1803E-33B7-4F32-92C2-920711CE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7D779BE-6517-4EBE-862B-4333E3F2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EC3C7D-CC3C-4420-A746-9B20BC9A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55" y="904874"/>
            <a:ext cx="9511568" cy="53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1360554-DB00-4014-8083-F6E7ADFE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51" y="1600011"/>
            <a:ext cx="11480941" cy="73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13311B7-2012-4ADB-8CE7-DC7D08D1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35" y="981075"/>
            <a:ext cx="8571870" cy="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68C604-CD01-4F22-9121-EBF8C7BC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9" y="1203091"/>
            <a:ext cx="13142075" cy="71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480405832">
            <a:extLst>
              <a:ext uri="{FF2B5EF4-FFF2-40B4-BE49-F238E27FC236}">
                <a16:creationId xmlns:a16="http://schemas.microsoft.com/office/drawing/2014/main" id="{1DE7A73F-2534-4F74-A9BC-725FE4B1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0" y="1660292"/>
            <a:ext cx="7629636" cy="40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9032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FFC61-1D52-4BD3-B32F-BE638692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31" y="895349"/>
            <a:ext cx="8556419" cy="2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1EAC-CB9F-4B3E-AF7D-1CE8403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F7EA27-7A70-4C39-9E7F-8D118B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07" y="895349"/>
            <a:ext cx="11246473" cy="59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F0C81E-5188-4F2A-BEAA-9E8AB23E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0" y="1036990"/>
            <a:ext cx="12918970" cy="64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4A3469-22CC-4335-AB3D-72160402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D1803E-33B7-4F32-92C2-920711CE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7D779BE-6517-4EBE-862B-4333E3F2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EC3C7D-CC3C-4420-A746-9B20BC9A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55" y="904874"/>
            <a:ext cx="9511568" cy="53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1360554-DB00-4014-8083-F6E7ADFE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51" y="1600011"/>
            <a:ext cx="11480941" cy="73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13311B7-2012-4ADB-8CE7-DC7D08D1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35" y="981075"/>
            <a:ext cx="8571870" cy="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59E971D-64BE-42AD-B70E-1FFD74626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1092905"/>
            <a:ext cx="10227413" cy="50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481026664">
            <a:extLst>
              <a:ext uri="{FF2B5EF4-FFF2-40B4-BE49-F238E27FC236}">
                <a16:creationId xmlns:a16="http://schemas.microsoft.com/office/drawing/2014/main" id="{21617328-7A5A-4016-BDED-83C2C391A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74" y="1550106"/>
            <a:ext cx="5697877" cy="452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062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시스템 모듈 상세 설계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FFC61-1D52-4BD3-B32F-BE638692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31" y="895349"/>
            <a:ext cx="8556419" cy="2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F1EAC-CB9F-4B3E-AF7D-1CE8403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F7EA27-7A70-4C39-9E7F-8D118B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07" y="895349"/>
            <a:ext cx="11246473" cy="59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F0C81E-5188-4F2A-BEAA-9E8AB23E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0" y="1036990"/>
            <a:ext cx="12918970" cy="64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4A3469-22CC-4335-AB3D-72160402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D1803E-33B7-4F32-92C2-920711CE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7D779BE-6517-4EBE-862B-4333E3F2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EC3C7D-CC3C-4420-A746-9B20BC9A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55" y="904874"/>
            <a:ext cx="9511568" cy="53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1360554-DB00-4014-8083-F6E7ADFE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51" y="1600011"/>
            <a:ext cx="11480941" cy="73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13311B7-2012-4ADB-8CE7-DC7D08D1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35" y="981075"/>
            <a:ext cx="8571870" cy="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36E8287-E313-4DFB-B652-36576BF4F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26" y="1055312"/>
            <a:ext cx="10996047" cy="5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486947104">
            <a:extLst>
              <a:ext uri="{FF2B5EF4-FFF2-40B4-BE49-F238E27FC236}">
                <a16:creationId xmlns:a16="http://schemas.microsoft.com/office/drawing/2014/main" id="{94990F6C-5ACE-460C-B283-A31CF45D7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"/>
          <a:stretch>
            <a:fillRect/>
          </a:stretch>
        </p:blipFill>
        <p:spPr bwMode="auto">
          <a:xfrm>
            <a:off x="1146326" y="1512513"/>
            <a:ext cx="6494607" cy="463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784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개발 환경</a:t>
            </a:r>
            <a:r>
              <a:rPr lang="ko-KR" altLang="en-US" sz="2800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- 1</a:t>
            </a:r>
            <a:endParaRPr lang="ko-KR" altLang="en-US" sz="2800" dirty="0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AB32F8A4-1FD5-44ED-BDBE-390C7BC3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26" y="1403553"/>
            <a:ext cx="4216547" cy="46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8840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3B3860CC-4149-444B-96C9-8251EEA0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개발 환경</a:t>
            </a:r>
            <a:r>
              <a:rPr lang="ko-KR" altLang="en-US" sz="2800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- 2</a:t>
            </a:r>
            <a:endParaRPr lang="ko-KR" altLang="en-US" sz="2800" dirty="0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50244-9BA1-47D3-ACCD-4179C3CC70A5}"/>
              </a:ext>
            </a:extLst>
          </p:cNvPr>
          <p:cNvSpPr txBox="1"/>
          <p:nvPr/>
        </p:nvSpPr>
        <p:spPr>
          <a:xfrm>
            <a:off x="689206" y="1679510"/>
            <a:ext cx="7765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Sandoll 고딕Neo2 04 Medium" panose="020B0600000101010101" pitchFamily="34" charset="-127"/>
                <a:ea typeface="Sandoll 고딕Neo2 04 Medium" panose="020B0600000101010101" pitchFamily="34" charset="-127"/>
              </a:rPr>
              <a:t>GitHub </a:t>
            </a:r>
            <a:r>
              <a:rPr lang="ko-KR" altLang="en-US" sz="2000">
                <a:latin typeface="Sandoll 고딕Neo2 04 Medium" panose="020B0600000101010101" pitchFamily="34" charset="-127"/>
                <a:ea typeface="Sandoll 고딕Neo2 04 Medium" panose="020B0600000101010101" pitchFamily="34" charset="-127"/>
              </a:rPr>
              <a:t>링크</a:t>
            </a:r>
            <a:r>
              <a:rPr lang="en-US" altLang="ko-KR" sz="2000">
                <a:latin typeface="Sandoll 고딕Neo2 04 Medium" panose="020B0600000101010101" pitchFamily="34" charset="-127"/>
                <a:ea typeface="Sandoll 고딕Neo2 04 Medium" panose="020B0600000101010101" pitchFamily="34" charset="-127"/>
              </a:rPr>
              <a:t>: https://github.com/BlazingCode/Graduation-Project</a:t>
            </a:r>
            <a:endParaRPr lang="ko-KR" altLang="en-US" sz="2000">
              <a:latin typeface="Sandoll 고딕Neo2 04 Medium" panose="020B0600000101010101" pitchFamily="34" charset="-127"/>
              <a:ea typeface="Sandoll 고딕Neo2 04 Medium" panose="020B0600000101010101" pitchFamily="34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5CDF61D-A933-4AAD-BB26-C2D7F4D1EE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08" y="2400893"/>
            <a:ext cx="6174984" cy="33415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7152497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2CED-60BC-4180-A1EB-710A6AE5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개발 방법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83961F-EC3F-4AFD-B8F8-D89DEA54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86" y="1418253"/>
            <a:ext cx="7563628" cy="4711955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sz="1200" b="1" dirty="0">
                <a:latin typeface="Sandoll 고딕Neo2 03 Regular" panose="020B0600000101010101" pitchFamily="34" charset="-127"/>
                <a:ea typeface="Sandoll 고딕Neo2 03 Regular" panose="020B0600000101010101" pitchFamily="34" charset="-127"/>
              </a:rPr>
              <a:t>Server </a:t>
            </a:r>
            <a:r>
              <a:rPr lang="ko-KR" altLang="en-US" sz="1200" b="1" dirty="0">
                <a:latin typeface="Sandoll 고딕Neo2 03 Regular" panose="020B0600000101010101" pitchFamily="34" charset="-127"/>
                <a:ea typeface="Sandoll 고딕Neo2 03 Regular" panose="020B0600000101010101" pitchFamily="34" charset="-127"/>
              </a:rPr>
              <a:t>및 </a:t>
            </a:r>
            <a:r>
              <a:rPr lang="en-US" altLang="ko-KR" sz="1200" b="1" dirty="0">
                <a:latin typeface="Sandoll 고딕Neo2 03 Regular" panose="020B0600000101010101" pitchFamily="34" charset="-127"/>
                <a:ea typeface="Sandoll 고딕Neo2 03 Regular" panose="020B0600000101010101" pitchFamily="34" charset="-127"/>
              </a:rPr>
              <a:t>DB</a:t>
            </a:r>
          </a:p>
          <a:p>
            <a:pPr marL="571500" lvl="1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i="0" dirty="0">
                <a:effectLst/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Apache HTTP Server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서버 구축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및 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MySQL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을 이용한 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DB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구축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defRPr/>
            </a:pP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Laravel(PHP) Framework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를 통한 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RESTful API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구현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defRPr/>
            </a:pP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JWT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기반 인증 구현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defRPr/>
            </a:pPr>
            <a:r>
              <a:rPr lang="en-US" altLang="ko-KR" sz="1200" dirty="0" err="1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Mosuqitto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(MQTT Broker)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구축하여 서버에 탑재하여 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MQTT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프로토콜 구현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defRPr/>
            </a:pP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WebSocket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을 이용한 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MQTT </a:t>
            </a:r>
            <a:r>
              <a:rPr lang="en-US" altLang="ko-KR" sz="1200" dirty="0" err="1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Broker,WAS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연동 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defRPr/>
            </a:pP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FCM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서버를 구축하여 서버에 탑재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sz="1200" dirty="0">
                <a:latin typeface="Sandoll 고딕Neo2 04 Medium" panose="020B0600000101010101" pitchFamily="34" charset="-127"/>
                <a:ea typeface="Sandoll 고딕Neo2 04 Medium" panose="020B0600000101010101" pitchFamily="34" charset="-127"/>
              </a:rPr>
              <a:t>Mobile</a:t>
            </a:r>
            <a:endParaRPr lang="ko-KR" altLang="en-US" sz="1200" dirty="0">
              <a:latin typeface="Sandoll 고딕Neo2 04 Medium" panose="020B0600000101010101" pitchFamily="34" charset="-127"/>
              <a:ea typeface="Sandoll 고딕Neo2 04 Medium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Android Studio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를 이용한 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Android APP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구현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관리자와 사용자 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APP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각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구분 개발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FCM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을 활용한 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Push </a:t>
            </a:r>
            <a:r>
              <a:rPr lang="en-US" altLang="ko-KR" sz="1200" dirty="0" err="1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Nofication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기능 개발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altLang="ko-KR" sz="1200" dirty="0">
                <a:latin typeface="Sandoll 고딕Neo2 04 Medium" panose="020B0600000101010101" pitchFamily="34" charset="-127"/>
                <a:ea typeface="Sandoll 고딕Neo2 04 Medium" panose="020B0600000101010101" pitchFamily="34" charset="-127"/>
              </a:rPr>
              <a:t>IoT Device</a:t>
            </a:r>
          </a:p>
          <a:p>
            <a:pPr marL="571500" lvl="1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ACS-712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센서를 이용한 전력 측정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NER-13709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릴레이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모듈을 통한 전력 원격제어 및 통제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MQTT Publisher/Subscriber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를 통한 서버에 전력측정 데이터 전송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,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제어명령 수신 구현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571500" lvl="1" indent="-1714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Rasberry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Pi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를 통한 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MQTT Publisher/Subscriber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탑재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  <a:p>
            <a:pPr marL="400050" lvl="1" indent="0">
              <a:lnSpc>
                <a:spcPct val="110000"/>
              </a:lnSpc>
              <a:buNone/>
              <a:defRPr/>
            </a:pP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 모듈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_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센서 제어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,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 블루투스 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, WIFI 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통신 을 기반한 체크인</a:t>
            </a:r>
            <a:r>
              <a:rPr lang="en-US" altLang="ko-KR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/</a:t>
            </a:r>
            <a:r>
              <a:rPr lang="ko-KR" altLang="en-US" sz="1200" dirty="0">
                <a:latin typeface="Sandoll 고딕Neo2 02 Light" panose="020B0600000101010101" pitchFamily="34" charset="-127"/>
                <a:ea typeface="Sandoll 고딕Neo2 02 Light" panose="020B0600000101010101" pitchFamily="34" charset="-127"/>
              </a:rPr>
              <a:t>체크아웃 원격제어 구현</a:t>
            </a:r>
            <a:endParaRPr lang="en-US" altLang="ko-KR" sz="1200" dirty="0">
              <a:latin typeface="Sandoll 고딕Neo2 02 Light" panose="020B0600000101010101" pitchFamily="34" charset="-127"/>
              <a:ea typeface="Sandoll 고딕Neo2 02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5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2CED-60BC-4180-A1EB-710A6AE5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데모 환경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ABA23-FC9F-014F-B54E-DEF4263A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1. 220V</a:t>
            </a:r>
            <a:r>
              <a:rPr lang="ko-KR" altLang="en-US" dirty="0"/>
              <a:t>를 디바이스에 연결</a:t>
            </a:r>
            <a:r>
              <a:rPr lang="en-US" altLang="ko-KR" dirty="0"/>
              <a:t>, </a:t>
            </a:r>
            <a:r>
              <a:rPr lang="ko-KR" altLang="en-US" dirty="0"/>
              <a:t>사용자 앱 및 관리자 앱</a:t>
            </a:r>
            <a:r>
              <a:rPr lang="en-US" altLang="ko-KR" dirty="0"/>
              <a:t>/</a:t>
            </a:r>
            <a:r>
              <a:rPr lang="ko-KR" altLang="en-US" dirty="0"/>
              <a:t>웹을 통해 디바이스를 서버에 등록하고 전력 측정</a:t>
            </a:r>
            <a:r>
              <a:rPr lang="en-US" altLang="ko-KR" dirty="0"/>
              <a:t>, </a:t>
            </a:r>
            <a:r>
              <a:rPr lang="ko-KR" altLang="en-US" dirty="0"/>
              <a:t>제어 및 과부하 탐지 등 기능을 테스트</a:t>
            </a:r>
            <a:endParaRPr lang="en-US" altLang="ko-KR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예약</a:t>
            </a:r>
            <a:r>
              <a:rPr lang="en-US" altLang="ko-KR" dirty="0"/>
              <a:t>, </a:t>
            </a:r>
            <a:r>
              <a:rPr lang="ko-KR" altLang="en-US" dirty="0"/>
              <a:t>물품 주문</a:t>
            </a:r>
            <a:r>
              <a:rPr lang="en-US" altLang="ko-KR" dirty="0"/>
              <a:t>, </a:t>
            </a:r>
            <a:r>
              <a:rPr lang="ko-KR" altLang="en-US" dirty="0"/>
              <a:t>디바이스 제어</a:t>
            </a:r>
            <a:r>
              <a:rPr lang="en-US" altLang="ko-KR" dirty="0"/>
              <a:t>, </a:t>
            </a:r>
            <a:r>
              <a:rPr lang="ko-KR" altLang="en-US" dirty="0"/>
              <a:t>디바이스 전력 측정 등 기능이 제대로 작동하는지 테스트</a:t>
            </a:r>
            <a:endParaRPr lang="en-US" altLang="ko-KR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단일 디바이스만이 아니라 다중 디바이스에서도 정상적으로 작동하는지 테스트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787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2CED-60BC-4180-A1EB-710A6AE5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VIII.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업무 분담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A3CAB28-A01F-426C-967A-DC7F8FEA8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708565"/>
              </p:ext>
            </p:extLst>
          </p:nvPr>
        </p:nvGraphicFramePr>
        <p:xfrm>
          <a:off x="251926" y="1558213"/>
          <a:ext cx="8490857" cy="444451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90262">
                  <a:extLst>
                    <a:ext uri="{9D8B030D-6E8A-4147-A177-3AD203B41FA5}">
                      <a16:colId xmlns:a16="http://schemas.microsoft.com/office/drawing/2014/main" val="249366362"/>
                    </a:ext>
                  </a:extLst>
                </a:gridCol>
                <a:gridCol w="2366865">
                  <a:extLst>
                    <a:ext uri="{9D8B030D-6E8A-4147-A177-3AD203B41FA5}">
                      <a16:colId xmlns:a16="http://schemas.microsoft.com/office/drawing/2014/main" val="1981466952"/>
                    </a:ext>
                  </a:extLst>
                </a:gridCol>
                <a:gridCol w="2569029">
                  <a:extLst>
                    <a:ext uri="{9D8B030D-6E8A-4147-A177-3AD203B41FA5}">
                      <a16:colId xmlns:a16="http://schemas.microsoft.com/office/drawing/2014/main" val="1154582300"/>
                    </a:ext>
                  </a:extLst>
                </a:gridCol>
                <a:gridCol w="2164701">
                  <a:extLst>
                    <a:ext uri="{9D8B030D-6E8A-4147-A177-3AD203B41FA5}">
                      <a16:colId xmlns:a16="http://schemas.microsoft.com/office/drawing/2014/main" val="2670111357"/>
                    </a:ext>
                  </a:extLst>
                </a:gridCol>
              </a:tblGrid>
              <a:tr h="4683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8B4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 장 혁</a:t>
                      </a:r>
                    </a:p>
                  </a:txBody>
                  <a:tcPr anchor="ctr">
                    <a:solidFill>
                      <a:srgbClr val="8B4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      언</a:t>
                      </a:r>
                    </a:p>
                  </a:txBody>
                  <a:tcPr anchor="ctr">
                    <a:solidFill>
                      <a:srgbClr val="8B4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 영 호</a:t>
                      </a:r>
                    </a:p>
                  </a:txBody>
                  <a:tcPr anchor="ctr">
                    <a:solidFill>
                      <a:srgbClr val="8B43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30323"/>
                  </a:ext>
                </a:extLst>
              </a:tr>
              <a:tr h="912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자료수집</a:t>
                      </a:r>
                    </a:p>
                  </a:txBody>
                  <a:tcPr anchor="ctr">
                    <a:solidFill>
                      <a:srgbClr val="8B4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200" dirty="0"/>
                        <a:t>MQTT </a:t>
                      </a:r>
                      <a:r>
                        <a:rPr lang="ko-KR" altLang="en-US" sz="1200" dirty="0"/>
                        <a:t>규약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200" dirty="0"/>
                        <a:t>WebSocket </a:t>
                      </a:r>
                      <a:r>
                        <a:rPr lang="ko-KR" altLang="en-US" sz="1200" dirty="0"/>
                        <a:t>통신 규약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블루투스 규약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센서 및 모듈 데이터 시트 등 규약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활동자료 문서화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유사 시스템 분석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모바일 퍼블리싱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스토리보드 </a:t>
                      </a:r>
                      <a:r>
                        <a:rPr lang="en-US" altLang="ko-KR" sz="1200" dirty="0"/>
                        <a:t>UI/UX)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920335"/>
                  </a:ext>
                </a:extLst>
              </a:tr>
              <a:tr h="990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        계</a:t>
                      </a:r>
                    </a:p>
                  </a:txBody>
                  <a:tcPr anchor="ctr">
                    <a:solidFill>
                      <a:srgbClr val="8B4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서버 상세 설계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릴레이 디바이스 상세 설계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통신 상세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관리자 앱 상세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사용자 앱 상세 설계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78415"/>
                  </a:ext>
                </a:extLst>
              </a:tr>
              <a:tr h="1173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       현</a:t>
                      </a:r>
                    </a:p>
                  </a:txBody>
                  <a:tcPr anchor="ctr">
                    <a:solidFill>
                      <a:srgbClr val="8B434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서버 </a:t>
                      </a:r>
                      <a:r>
                        <a:rPr lang="en-US" altLang="ko-KR" sz="1200" dirty="0"/>
                        <a:t>(WAS DB MQTT BROKER </a:t>
                      </a:r>
                      <a:r>
                        <a:rPr lang="ko-KR" altLang="en-US" sz="1200" dirty="0"/>
                        <a:t>구현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200" dirty="0"/>
                        <a:t>DEVICE MQTT, HTTP </a:t>
                      </a:r>
                      <a:r>
                        <a:rPr lang="ko-KR" altLang="en-US" sz="1200" dirty="0"/>
                        <a:t>통신 및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개발환경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모바일 </a:t>
                      </a:r>
                      <a:r>
                        <a:rPr lang="en-US" altLang="ko-KR" sz="1200" dirty="0"/>
                        <a:t>APP </a:t>
                      </a:r>
                      <a:r>
                        <a:rPr lang="ko-KR" altLang="en-US" sz="1200" dirty="0"/>
                        <a:t>구현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사용자용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200" dirty="0"/>
                        <a:t>DEVICE </a:t>
                      </a:r>
                      <a:r>
                        <a:rPr lang="ko-KR" altLang="en-US" sz="1200" dirty="0"/>
                        <a:t>장치 블루투스 통신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모바일 </a:t>
                      </a:r>
                      <a:r>
                        <a:rPr lang="en-US" altLang="ko-KR" sz="1200" dirty="0"/>
                        <a:t>APP </a:t>
                      </a:r>
                      <a:r>
                        <a:rPr lang="ko-KR" altLang="en-US" sz="1200" dirty="0"/>
                        <a:t>구현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관리자용</a:t>
                      </a:r>
                      <a:endParaRPr lang="en-US" altLang="ko-KR" sz="1200" dirty="0"/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en-US" altLang="ko-KR" sz="1200" dirty="0"/>
                        <a:t>DEVICE </a:t>
                      </a:r>
                      <a:r>
                        <a:rPr lang="ko-KR" altLang="en-US" sz="1200" dirty="0"/>
                        <a:t>작동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제어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84297"/>
                  </a:ext>
                </a:extLst>
              </a:tr>
              <a:tr h="899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 스 트</a:t>
                      </a:r>
                    </a:p>
                  </a:txBody>
                  <a:tcPr anchor="ctr">
                    <a:solidFill>
                      <a:srgbClr val="8B434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장비 작동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제어 </a:t>
                      </a:r>
                      <a:r>
                        <a:rPr lang="en-US" altLang="ko-KR" sz="1200" dirty="0"/>
                        <a:t>QA, </a:t>
                      </a:r>
                      <a:r>
                        <a:rPr lang="ko-KR" altLang="en-US" sz="1200" dirty="0"/>
                        <a:t>원격 작동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제어 </a:t>
                      </a:r>
                      <a:r>
                        <a:rPr lang="en-US" altLang="ko-KR" sz="1200" dirty="0"/>
                        <a:t>QA</a:t>
                      </a:r>
                    </a:p>
                    <a:p>
                      <a:pPr algn="ctr" latinLnBrk="1">
                        <a:lnSpc>
                          <a:spcPts val="1600"/>
                        </a:lnSpc>
                      </a:pPr>
                      <a:r>
                        <a:rPr lang="ko-KR" altLang="en-US" sz="1200" dirty="0"/>
                        <a:t>모바일 </a:t>
                      </a:r>
                      <a:r>
                        <a:rPr lang="en-US" altLang="ko-KR" sz="1200" dirty="0"/>
                        <a:t>APP QA, </a:t>
                      </a:r>
                      <a:r>
                        <a:rPr lang="ko-KR" altLang="en-US" sz="1200" dirty="0"/>
                        <a:t>통합테스트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유지보수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44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51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2CED-60BC-4180-A1EB-710A6AE5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IX.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종합설계 수행 일정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83961F-EC3F-4AFD-B8F8-D89DEA54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5297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</a:t>
            </a:r>
            <a:r>
              <a:rPr lang="ko-KR" altLang="en-US" sz="2400" b="1" i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간트차트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24E3F4-6434-4397-B654-64ABA033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4" y="2494236"/>
            <a:ext cx="8338135" cy="2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1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2CED-60BC-4180-A1EB-710A6AE5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91D7A-903A-47D1-82A2-9AE62D0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5297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ko-KR" sz="2400" i="0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연구 개발 배경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en-US" sz="2000" b="0" i="0" dirty="0" err="1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차박</a:t>
            </a: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 </a:t>
            </a:r>
            <a:r>
              <a:rPr lang="ko-KR" altLang="en-US" sz="2000" b="0" i="0" dirty="0" err="1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글램핑과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같은 캠핑 트렌드에 코로나</a:t>
            </a: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19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사태로 인한 사회적 </a:t>
            </a:r>
            <a:r>
              <a:rPr lang="ko-KR" altLang="en-US" sz="2000" b="0" i="0" dirty="0" err="1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거리두기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문제가 대두되면서</a:t>
            </a: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en-US" sz="2000" i="0" dirty="0" err="1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캠핑장</a:t>
            </a:r>
            <a:r>
              <a:rPr lang="ko-KR" altLang="en-US" sz="2000" i="0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 이용에 대한 수요가 증가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하고 있다</a:t>
            </a:r>
            <a:r>
              <a:rPr lang="en-US" altLang="ko-KR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오토 캠핑장에서의 예약 현황 파악의 어려움을 해결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하고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</a:t>
            </a:r>
            <a:r>
              <a:rPr lang="ko-KR" altLang="en-US" sz="20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사용자들이 전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기를 사용한만큼 요금을 청구하고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누전과 같은 안전사고를 미연에 방지하고자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전력 사용을 모니터링하고 제어하는 관리시스템이 필요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하여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en-US" sz="2000" dirty="0" err="1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캠핑장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시설관리 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IoT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시스템을 계획했다</a:t>
            </a: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  <a:endParaRPr lang="en-US" altLang="ko-KR" sz="2000" b="0" i="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lvl="1"/>
            <a:endParaRPr lang="ko-KR" altLang="en-US" dirty="0">
              <a:latin typeface="Sandoll 고딕Neo2 03 Regular" panose="020B0600000101010101" pitchFamily="34" charset="-127"/>
              <a:ea typeface="Sandoll 고딕Neo2 03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37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X.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필요 기술 및 참고 문헌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596391"/>
            <a:ext cx="7886700" cy="4155297"/>
          </a:xfrm>
        </p:spPr>
        <p:txBody>
          <a:bodyPr/>
          <a:lstStyle/>
          <a:p>
            <a:pPr marL="228600" lvl="0" indent="-2286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dirty="0">
                <a:solidFill>
                  <a:srgbClr val="000000">
                    <a:alpha val="100000"/>
                  </a:srgbClr>
                </a:solidFill>
                <a:latin typeface="Sandoll 고딕Neo2 01 UltraLight"/>
                <a:ea typeface="Sandoll 고딕Neo2 01 UltraLight"/>
                <a:sym typeface="Wingdings"/>
              </a:rPr>
              <a:t> </a:t>
            </a:r>
            <a:r>
              <a:rPr lang="en-US" altLang="ko-KR" sz="2400" b="1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Laravel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600" b="0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600" b="0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https://</a:t>
            </a:r>
            <a:r>
              <a:rPr lang="en-US" altLang="ko-KR" sz="1600" b="0" i="0" kern="1200" spc="5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laravel.com</a:t>
            </a:r>
            <a:r>
              <a:rPr lang="en-US" altLang="ko-KR" sz="1600" b="0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/docs/7.x</a:t>
            </a: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endParaRPr lang="en-US" altLang="ko-KR" sz="2400" b="1" i="0" dirty="0">
              <a:solidFill>
                <a:srgbClr val="000000">
                  <a:alpha val="100000"/>
                </a:srgbClr>
              </a:solidFill>
              <a:latin typeface="Sandoll 고딕Neo2 01 UltraLight"/>
              <a:ea typeface="Sandoll 고딕Neo2 01 UltraLight"/>
              <a:sym typeface="Wingdings"/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628650" y="2591034"/>
            <a:ext cx="7886700" cy="13993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lvl="0" indent="-2286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JWT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en-US" altLang="ko-KR" sz="1600" b="0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https://</a:t>
            </a:r>
            <a:r>
              <a:rPr lang="en-US" altLang="ko-KR" sz="1600" b="0" i="0" kern="1200" spc="5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tools.ietf.org</a:t>
            </a:r>
            <a:r>
              <a:rPr lang="en-US" altLang="ko-KR" sz="1600" b="0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/html/rfc7519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en-US" altLang="ko-KR" sz="1600" b="0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https://</a:t>
            </a:r>
            <a:r>
              <a:rPr lang="en-US" altLang="ko-KR" sz="1600" b="0" i="0" kern="1200" spc="5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jwt.io</a:t>
            </a:r>
            <a:r>
              <a:rPr lang="en-US" altLang="ko-KR" sz="1600" b="0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/introduction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en-US" altLang="ko-KR" sz="1600" b="0" i="0" kern="1200" spc="5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en-US" altLang="ko-KR" sz="1600" b="0" i="0" kern="1200" spc="5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628650" y="3904015"/>
            <a:ext cx="7886700" cy="10437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lvl="0" indent="-2286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MQTT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600" b="0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http://docs.oasis-open.org/mqtt/mqtt/v3.1.1/os/mqtt-v3.1.1-os.html</a:t>
            </a: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628650" y="4947812"/>
            <a:ext cx="7886700" cy="10437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lvl="0" indent="-2286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Mosquitto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600" b="0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https://mosquitto.org/documentation/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X.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필요 기술 및 참고 문헌</a:t>
            </a: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628650" y="1793454"/>
            <a:ext cx="7886700" cy="10437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lvl="0" indent="-2286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Android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600" b="0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https://developer.android.com/?hl=ko</a:t>
            </a: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628650" y="2990639"/>
            <a:ext cx="7886700" cy="11834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lvl="0" indent="-2286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Firebase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en-US" altLang="ko-KR" sz="1600" b="0" i="0" kern="1200" spc="5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https://firebase.google.com/docs?hl=ko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en-US" altLang="ko-KR" sz="1600" b="0" i="0" kern="1200" spc="5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628650" y="4327525"/>
            <a:ext cx="8515350" cy="104379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28600" lvl="0" indent="-2286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100" b="1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ACS-712,NER-13709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400" b="0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1400" b="0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https://</a:t>
            </a:r>
            <a:r>
              <a:rPr lang="en-US" altLang="ko-KR" sz="1400" b="0" i="0" kern="1200" spc="5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html.alldatasheet.co.kr</a:t>
            </a:r>
            <a:r>
              <a:rPr lang="en-US" altLang="ko-KR" sz="1400" b="0" i="0" kern="1200" spc="5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/html-pdf/168326/ALLEGRO/ACS712/592/2/ACS712.html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2CED-60BC-4180-A1EB-710A6AE5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I. </a:t>
            </a:r>
            <a:r>
              <a:rPr lang="ko-KR" altLang="en-US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종합설계 개요 </a:t>
            </a:r>
            <a:r>
              <a:rPr lang="en-US" altLang="ko-KR" sz="320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- 1</a:t>
            </a:r>
            <a:endParaRPr lang="ko-KR" altLang="en-US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91D7A-903A-47D1-82A2-9AE62D0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5297"/>
          </a:xfrm>
        </p:spPr>
        <p:txBody>
          <a:bodyPr>
            <a:norm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</a:t>
            </a:r>
            <a:r>
              <a:rPr lang="ko-KR" altLang="ko-KR" sz="2400" i="0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연구 개발 </a:t>
            </a:r>
            <a:r>
              <a:rPr lang="ko-KR" altLang="en-US" sz="2400" i="0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목표</a:t>
            </a:r>
            <a:endParaRPr lang="en-US" altLang="ko-KR" sz="2400" i="0" dirty="0">
              <a:solidFill>
                <a:srgbClr val="000000">
                  <a:alpha val="100000"/>
                </a:srgbClr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  <a:sym typeface="Wingdings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000" b="1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 </a:t>
            </a: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  <a:sym typeface="Wingdings"/>
              </a:rPr>
              <a:t>1. </a:t>
            </a:r>
            <a:r>
              <a:rPr lang="ko-KR" altLang="en-US" sz="2000" i="0" dirty="0">
                <a:solidFill>
                  <a:srgbClr val="000000">
                    <a:alpha val="100000"/>
                  </a:srgbClr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  <a:sym typeface="Wingdings"/>
              </a:rPr>
              <a:t>앱을 이용한 예약 서비스 제공</a:t>
            </a:r>
            <a:endParaRPr lang="ko-KR" altLang="ko-KR" sz="2000" i="0" dirty="0">
              <a:solidFill>
                <a:srgbClr val="000000">
                  <a:alpha val="100000"/>
                </a:srgbClr>
              </a:solidFill>
              <a:latin typeface="Sandoll 고딕Neo2 05 SemiBold" panose="020B0600000101010101" pitchFamily="34" charset="-127"/>
              <a:ea typeface="Sandoll 고딕Neo2 05 SemiBold" panose="020B0600000101010101" pitchFamily="34" charset="-127"/>
              <a:sym typeface="Wingdings"/>
            </a:endParaRPr>
          </a:p>
          <a:p>
            <a:pPr marL="914400" lvl="2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60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&lt;</a:t>
            </a:r>
            <a:r>
              <a:rPr lang="ko-KR" altLang="en-US" sz="160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사용자</a:t>
            </a:r>
            <a:r>
              <a:rPr lang="en-US" altLang="ko-KR" sz="160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(</a:t>
            </a:r>
            <a:r>
              <a:rPr lang="ko-KR" altLang="en-US" sz="160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캠핑장 이용고객</a:t>
            </a:r>
            <a:r>
              <a:rPr lang="en-US" altLang="ko-KR" sz="160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)&gt;</a:t>
            </a:r>
            <a:endParaRPr lang="en-US" altLang="ko-KR" sz="1600" i="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lang="ko-KR" altLang="en-US"/>
            </a:pP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 </a:t>
            </a:r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오토 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캠핑장의 정보를 확인하고 원하는 시간에 예약을 </a:t>
            </a:r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함</a:t>
            </a: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lang="ko-KR" altLang="en-US"/>
            </a:pP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 </a:t>
            </a:r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앱을 통한 예약 확정</a:t>
            </a: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 </a:t>
            </a:r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결제</a:t>
            </a: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 </a:t>
            </a:r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수정</a:t>
            </a: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 </a:t>
            </a:r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취소 등의 기능 제공</a:t>
            </a:r>
            <a:b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</a:br>
            <a:endParaRPr lang="en-US" altLang="ko-KR" sz="140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marL="914400" lvl="2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6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&lt;</a:t>
            </a:r>
            <a:r>
              <a:rPr lang="ko-KR" altLang="en-US" sz="16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관리자</a:t>
            </a:r>
            <a:r>
              <a:rPr lang="en-US" altLang="ko-KR" sz="16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(</a:t>
            </a:r>
            <a:r>
              <a:rPr lang="ko-KR" altLang="en-US" sz="16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캠핑장 운영자</a:t>
            </a:r>
            <a:r>
              <a:rPr lang="en-US" altLang="ko-KR" sz="16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)&gt;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 b="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 </a:t>
            </a:r>
            <a:r>
              <a:rPr lang="ko-KR" altLang="en-US" sz="1400" b="0" i="0" dirty="0" err="1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캠핑장에</a:t>
            </a:r>
            <a:r>
              <a:rPr lang="ko-KR" altLang="en-US" sz="14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en-US" altLang="ko-KR" sz="14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IoT </a:t>
            </a:r>
            <a:r>
              <a:rPr lang="ko-KR" altLang="en-US" sz="14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기기를 설치하고 온라인으로 등록하여 예약 가능 시간 및 </a:t>
            </a:r>
            <a:r>
              <a:rPr lang="ko-KR" altLang="en-US" sz="1400" b="0" i="0" dirty="0" err="1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캠핑장</a:t>
            </a:r>
            <a:br>
              <a:rPr lang="en-US" altLang="ko-KR" sz="14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</a:br>
            <a:r>
              <a:rPr lang="en-US" altLang="ko-KR" sz="14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  </a:t>
            </a:r>
            <a:r>
              <a:rPr lang="ko-KR" altLang="en-US" sz="14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세부 </a:t>
            </a:r>
            <a:r>
              <a:rPr lang="ko-KR" altLang="en-US" sz="1400" b="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정보를 </a:t>
            </a:r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등록</a:t>
            </a:r>
            <a:r>
              <a:rPr lang="ko-KR" altLang="en-US" sz="1400" b="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할 </a:t>
            </a:r>
            <a:r>
              <a:rPr lang="ko-KR" altLang="en-US" sz="1400" b="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수 </a:t>
            </a:r>
            <a:r>
              <a:rPr lang="ko-KR" altLang="en-US" sz="1400" b="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있음</a:t>
            </a:r>
            <a:r>
              <a:rPr lang="en-US" altLang="ko-KR" sz="1400" b="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 </a:t>
            </a:r>
            <a:r>
              <a:rPr lang="ko-KR" altLang="en-US" sz="1400" strike="sngStrike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등록된 캠핑장들의 위치 정보는 구글 지도에 핀을 통해 표시</a:t>
            </a:r>
            <a:r>
              <a:rPr lang="en-US" altLang="ko-KR" sz="1400" strike="sngStrike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  <a:endParaRPr lang="en-US" altLang="ko-KR" sz="1400" b="0" i="0" strike="sngStrike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lvl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7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2CED-60BC-4180-A1EB-710A6AE5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I. </a:t>
            </a:r>
            <a:r>
              <a:rPr lang="ko-KR" altLang="en-US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종합설계 개요 </a:t>
            </a:r>
            <a:r>
              <a:rPr lang="en-US" altLang="ko-KR" sz="320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- 2</a:t>
            </a:r>
            <a:endParaRPr lang="ko-KR" altLang="en-US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91D7A-903A-47D1-82A2-9AE62D0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5297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</a:t>
            </a:r>
            <a:r>
              <a:rPr lang="ko-KR" altLang="ko-KR" sz="2400" i="0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연구 개발 </a:t>
            </a:r>
            <a:r>
              <a:rPr lang="ko-KR" altLang="en-US" sz="2400" i="0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목표</a:t>
            </a:r>
            <a:endParaRPr lang="en-US" altLang="ko-KR" sz="2400" i="0" dirty="0">
              <a:solidFill>
                <a:srgbClr val="000000">
                  <a:alpha val="100000"/>
                </a:srgbClr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  <a:sym typeface="Wingdings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  <a:sym typeface="Wingdings"/>
              </a:rPr>
              <a:t> 2</a:t>
            </a: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  <a:sym typeface="Wingdings"/>
              </a:rPr>
              <a:t>. </a:t>
            </a:r>
            <a:r>
              <a:rPr lang="ko-KR" altLang="en-US" sz="2000" i="0" dirty="0">
                <a:solidFill>
                  <a:srgbClr val="000000">
                    <a:alpha val="100000"/>
                  </a:srgbClr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  <a:sym typeface="Wingdings"/>
              </a:rPr>
              <a:t>모바일 앱과 블루투스 통신을 활용한 체크인</a:t>
            </a: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  <a:sym typeface="Wingdings"/>
              </a:rPr>
              <a:t>/</a:t>
            </a:r>
            <a:r>
              <a:rPr lang="ko-KR" altLang="en-US" sz="2000" i="0" dirty="0">
                <a:solidFill>
                  <a:srgbClr val="000000">
                    <a:alpha val="100000"/>
                  </a:srgbClr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  <a:sym typeface="Wingdings"/>
              </a:rPr>
              <a:t>체크아웃</a:t>
            </a:r>
            <a:endParaRPr lang="ko-KR" altLang="ko-KR" sz="2000" i="0" dirty="0">
              <a:solidFill>
                <a:srgbClr val="000000">
                  <a:alpha val="100000"/>
                </a:srgbClr>
              </a:solidFill>
              <a:latin typeface="Sandoll 고딕Neo2 05 SemiBold" panose="020B0600000101010101" pitchFamily="34" charset="-127"/>
              <a:ea typeface="Sandoll 고딕Neo2 05 SemiBold" panose="020B0600000101010101" pitchFamily="34" charset="-127"/>
              <a:sym typeface="Wingdings"/>
            </a:endParaRPr>
          </a:p>
          <a:p>
            <a:pPr marL="914400" lvl="2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6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&lt;</a:t>
            </a:r>
            <a:r>
              <a:rPr lang="ko-KR" altLang="en-US" sz="16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사용자</a:t>
            </a:r>
            <a:r>
              <a:rPr lang="en-US" altLang="ko-KR" sz="16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&gt;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 </a:t>
            </a:r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사용자 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앱을 통해 서버 통신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(Restful API 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활용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)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과 캠핑장에 설치된 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IoT 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기기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 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블루투스 통신 및 기능들을 활용해 체크인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/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체크아웃 절차 </a:t>
            </a:r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수행</a:t>
            </a: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 </a:t>
            </a:r>
            <a:r>
              <a:rPr lang="ko-KR" altLang="en-US" sz="14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리셉션 서비스의 비대면화</a:t>
            </a:r>
            <a:endParaRPr lang="en-US" altLang="ko-KR" sz="140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marL="914400" lvl="2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&lt;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관리자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&gt;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</a:t>
            </a:r>
            <a:r>
              <a:rPr lang="ko-KR" altLang="en-US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사용자가 체크인</a:t>
            </a:r>
            <a:r>
              <a:rPr lang="en-US" altLang="ko-KR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/</a:t>
            </a:r>
            <a:r>
              <a:rPr lang="ko-KR" altLang="en-US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체크아웃 수행 시 푸시 알림을 통해 실시간으로 확인 가능</a:t>
            </a:r>
            <a:r>
              <a:rPr lang="en-US" altLang="ko-KR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예약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체크인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/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체크아웃 로그를 확인할 수 있음 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(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요금 내역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 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예약 건수 등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)</a:t>
            </a:r>
            <a:endParaRPr lang="en-US" altLang="ko-KR" sz="1400" i="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lvl="1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05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2CED-60BC-4180-A1EB-710A6AE5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cs typeface="Malgun Gothic Semilight" panose="020B0502040204020203" pitchFamily="50" charset="-127"/>
              </a:rPr>
              <a:t>I. </a:t>
            </a:r>
            <a:r>
              <a:rPr lang="ko-KR" altLang="en-US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cs typeface="Malgun Gothic Semilight" panose="020B0502040204020203" pitchFamily="50" charset="-127"/>
              </a:rPr>
              <a:t>종합설계 개요 </a:t>
            </a:r>
            <a:r>
              <a:rPr lang="en-US" altLang="ko-KR" sz="320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cs typeface="Malgun Gothic Semilight" panose="020B0502040204020203" pitchFamily="50" charset="-127"/>
              </a:rPr>
              <a:t>- 3</a:t>
            </a:r>
            <a:endParaRPr lang="ko-KR" altLang="en-US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91D7A-903A-47D1-82A2-9AE62D0A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4907"/>
            <a:ext cx="7886700" cy="4409218"/>
          </a:xfrm>
        </p:spPr>
        <p:txBody>
          <a:bodyPr>
            <a:normAutofit fontScale="92500"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i="0" dirty="0">
                <a:solidFill>
                  <a:srgbClr val="000000">
                    <a:alpha val="10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 </a:t>
            </a:r>
            <a:r>
              <a:rPr lang="ko-KR" altLang="ko-KR" sz="2400" i="0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연구 개발 </a:t>
            </a:r>
            <a:r>
              <a:rPr lang="ko-KR" altLang="en-US" sz="2400" i="0" dirty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목표</a:t>
            </a:r>
            <a:endParaRPr lang="en-US" altLang="ko-KR" sz="2400" i="0" dirty="0">
              <a:solidFill>
                <a:srgbClr val="000000">
                  <a:alpha val="100000"/>
                </a:srgbClr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  <a:sym typeface="Wingdings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000" dirty="0">
                <a:solidFill>
                  <a:srgbClr val="000000">
                    <a:alpha val="100000"/>
                  </a:srgbClr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  <a:sym typeface="Wingdings"/>
              </a:rPr>
              <a:t> 3</a:t>
            </a:r>
            <a:r>
              <a:rPr lang="en-US" altLang="ko-KR" sz="2000" i="0" dirty="0">
                <a:solidFill>
                  <a:srgbClr val="000000">
                    <a:alpha val="100000"/>
                  </a:srgbClr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  <a:sym typeface="Wingdings"/>
              </a:rPr>
              <a:t>.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Sandoll 고딕Neo2 05 SemiBold" panose="020B0600000101010101" pitchFamily="34" charset="-127"/>
                <a:ea typeface="Sandoll 고딕Neo2 05 SemiBold" panose="020B0600000101010101" pitchFamily="34" charset="-127"/>
                <a:sym typeface="Wingdings"/>
              </a:rPr>
              <a:t>각 이용자에 대한 전력 사용량 확인 및 제어</a:t>
            </a:r>
            <a:endParaRPr lang="ko-KR" altLang="ko-KR" sz="2000" i="0" dirty="0">
              <a:solidFill>
                <a:srgbClr val="000000">
                  <a:alpha val="100000"/>
                </a:srgbClr>
              </a:solidFill>
              <a:latin typeface="Sandoll 고딕Neo2 05 SemiBold" panose="020B0600000101010101" pitchFamily="34" charset="-127"/>
              <a:ea typeface="Sandoll 고딕Neo2 05 SemiBold" panose="020B0600000101010101" pitchFamily="34" charset="-127"/>
              <a:sym typeface="Wingdings"/>
            </a:endParaRPr>
          </a:p>
          <a:p>
            <a:pPr marL="914400" lvl="2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6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&lt;</a:t>
            </a:r>
            <a:r>
              <a:rPr lang="ko-KR" altLang="en-US" sz="16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사용자</a:t>
            </a:r>
            <a:r>
              <a:rPr lang="en-US" altLang="ko-KR" sz="16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&gt;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체크인 이후부터 체크아웃 전까지 전력 사용에 대한 권한 획득</a:t>
            </a:r>
            <a:endParaRPr lang="en-US" altLang="ko-KR" sz="140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사용자 앱을 통해 파워 아울렛의 전력 </a:t>
            </a: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ON/OFF 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원격 제어 가능</a:t>
            </a:r>
            <a:endParaRPr lang="en-US" altLang="ko-KR" sz="140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실시간으로 전력 사용량을 확인할 수 있으며 각 단계에 맞는 요금을 앱을 통해 확인</a:t>
            </a:r>
            <a:endParaRPr lang="en-US" altLang="ko-KR" sz="140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marL="914400" lvl="2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&lt;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관리자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&gt;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</a:t>
            </a:r>
            <a:r>
              <a:rPr lang="ko-KR" altLang="en-US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캠핑장의 전력을 원격으로 제어 </a:t>
            </a:r>
            <a:r>
              <a:rPr lang="en-US" altLang="ko-KR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(</a:t>
            </a:r>
            <a:r>
              <a:rPr lang="ko-KR" altLang="en-US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사용자의 체크인</a:t>
            </a:r>
            <a:r>
              <a:rPr lang="en-US" altLang="ko-KR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/</a:t>
            </a:r>
            <a:r>
              <a:rPr lang="ko-KR" altLang="en-US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아웃에 따라 전력 </a:t>
            </a:r>
            <a:r>
              <a:rPr lang="en-US" altLang="ko-KR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ON/OFF)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측정된 사용자 별 전력 사용량과 요금을 확인할 수 있음</a:t>
            </a:r>
            <a:endParaRPr lang="en-US" altLang="ko-KR" sz="140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</a:t>
            </a:r>
            <a:r>
              <a:rPr lang="ko-KR" altLang="en-US" sz="14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캠핑장 운영 빅데이터 통한 운영 피드백 획득</a:t>
            </a:r>
            <a:endParaRPr lang="en-US" altLang="ko-KR" sz="140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marL="914400" lvl="2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&lt;</a:t>
            </a:r>
            <a:r>
              <a:rPr lang="ko-KR" altLang="en-US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공통</a:t>
            </a:r>
            <a:r>
              <a:rPr lang="en-US" altLang="ko-KR" sz="160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&gt;</a:t>
            </a: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r>
              <a:rPr lang="en-US" altLang="ko-KR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-</a:t>
            </a:r>
            <a:r>
              <a:rPr lang="ko-KR" altLang="en-US" sz="1400" i="0" dirty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전기설비 사용 간 누전 및 전력 과부하 발생시 차단 기능</a:t>
            </a:r>
            <a:endParaRPr lang="en-US" altLang="ko-KR" sz="1400" i="0" dirty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  <a:p>
            <a:pPr marL="1371600" lvl="3" inden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None/>
              <a:defRPr lang="ko-KR" altLang="en-US"/>
            </a:pPr>
            <a:endParaRPr lang="en-US" altLang="ko-KR" sz="1400" i="0" dirty="0">
              <a:solidFill>
                <a:srgbClr val="000000">
                  <a:alpha val="10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 lvl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82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I. </a:t>
            </a:r>
            <a:r>
              <a:rPr lang="ko-KR" altLang="en-US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종합설계 개요</a:t>
            </a:r>
            <a:r>
              <a:rPr lang="ko-KR" altLang="en-US" sz="320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- 4</a:t>
            </a:r>
            <a:endParaRPr lang="ko-KR" altLang="en-US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5297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ko-KR" sz="2400" i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연구 개발 </a:t>
            </a:r>
            <a:r>
              <a:rPr lang="ko-KR" altLang="en-US" sz="2400" i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효과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 b="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원격 제어를 통해 캠핑장 이용 및 관리 편의성 증대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전력 관리 기능으로 효율적인 전력 사용과 안전성 확보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20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캠핑장 플랫폼화 가능성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lang="ko-KR" altLang="en-US" sz="20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20" y="187739"/>
            <a:ext cx="7335906" cy="98659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II. </a:t>
            </a:r>
            <a:r>
              <a:rPr lang="ko-KR" altLang="en-US" dirty="0">
                <a:solidFill>
                  <a:schemeClr val="bg1"/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</a:rPr>
              <a:t>관련 연구 및 사례</a:t>
            </a:r>
            <a:endParaRPr lang="ko-KR" altLang="en-US" sz="2800" dirty="0">
              <a:solidFill>
                <a:schemeClr val="bg1"/>
              </a:solidFill>
              <a:latin typeface="Sandoll 고딕Neo2 06 Bold" panose="020B0600000101010101" pitchFamily="34" charset="-127"/>
              <a:ea typeface="Sandoll 고딕Neo2 06 Bold" panose="020B0600000101010101" pitchFamily="34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28649" y="1571625"/>
            <a:ext cx="7886700" cy="1297797"/>
          </a:xfrm>
        </p:spPr>
        <p:txBody>
          <a:bodyPr vert="horz" lIns="91440" tIns="45720" rIns="91440" bIns="45720">
            <a:norm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en-US" sz="2400" i="0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캠핑장 예약 사이트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600" b="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온라인 예약으로 예약의 사용자, 관리자 편의성을 증대하였으나</a:t>
            </a:r>
            <a:br>
              <a:rPr lang="en-US" altLang="ko-KR" sz="160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</a:br>
            <a:r>
              <a:rPr lang="en-US" altLang="ko-KR" sz="1600" b="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IoT</a:t>
            </a:r>
            <a:r>
              <a:rPr lang="ko-KR" altLang="en-US" sz="1600" b="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디바이스 미존재, 체크인/체크아웃 절차는 수동적</a:t>
            </a:r>
            <a:r>
              <a:rPr lang="en-US" altLang="ko-KR" sz="1600" b="0" i="0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  <a:endParaRPr lang="ko-KR" altLang="en-US" sz="1600" b="0" i="0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628650" y="2917911"/>
            <a:ext cx="8515350" cy="160259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28600" lvl="0" indent="-2286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en-US" sz="2400" i="0" kern="1200" spc="5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캠핑 </a:t>
            </a:r>
            <a:r>
              <a:rPr lang="en-US" altLang="ko-KR" sz="2400" i="0" kern="1200" spc="5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IoT </a:t>
            </a:r>
            <a:r>
              <a:rPr lang="ko-KR" altLang="en-US" sz="2400" i="0" kern="1200" spc="5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제품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4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화재예방, 일산화탄소 경보, 모기퇴치등 캠핑장 안전에 초점을 맞추고 있으며</a:t>
            </a:r>
            <a:br>
              <a:rPr lang="en-US" altLang="ko-KR" sz="16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</a:br>
            <a:r>
              <a:rPr lang="en-US" altLang="ko-KR" sz="16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캠핑장에 특화된 관리 </a:t>
            </a:r>
            <a:r>
              <a:rPr lang="ko-KR" altLang="en-US" sz="16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목적</a:t>
            </a: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(전력 측정 및 제어, 체크인</a:t>
            </a:r>
            <a:r>
              <a:rPr lang="en-US" altLang="ko-KR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/</a:t>
            </a: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체크아웃기능 등) 제품은 미존재</a:t>
            </a:r>
            <a:r>
              <a:rPr lang="en-US" altLang="ko-KR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  <a:endParaRPr lang="ko-KR" altLang="en-US" sz="1600" b="0" i="0" kern="1200" spc="5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</p:txBody>
      </p:sp>
      <p:sp>
        <p:nvSpPr>
          <p:cNvPr id="11" name="내용 개체 틀 2"/>
          <p:cNvSpPr>
            <a:spLocks noGrp="1"/>
          </p:cNvSpPr>
          <p:nvPr/>
        </p:nvSpPr>
        <p:spPr>
          <a:xfrm>
            <a:off x="628650" y="4279472"/>
            <a:ext cx="8515350" cy="186929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28600" lvl="0" indent="-228600" algn="l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lang="en-US" altLang="ko-KR" sz="2400" b="1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</a:t>
            </a:r>
            <a:r>
              <a:rPr lang="ko-KR" altLang="en-US" sz="2400" b="1" spc="5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기</a:t>
            </a:r>
            <a:r>
              <a:rPr lang="ko-KR" altLang="en-US" sz="2400" i="0" kern="1200" spc="5">
                <a:solidFill>
                  <a:srgbClr val="000000">
                    <a:alpha val="100000"/>
                  </a:srgbClr>
                </a:solidFill>
                <a:latin typeface="Sandoll 고딕Neo2 06 Bold" panose="020B0600000101010101" pitchFamily="34" charset="-127"/>
                <a:ea typeface="Sandoll 고딕Neo2 06 Bold" panose="020B0600000101010101" pitchFamily="34" charset="-127"/>
                <a:sym typeface="Wingdings"/>
              </a:rPr>
              <a:t>존 사례와 연구 주제의 차이점</a:t>
            </a:r>
          </a:p>
          <a:p>
            <a:pPr marL="685800" lvl="1" indent="-228600" algn="l" defTabSz="91440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해당 연구 주제는 </a:t>
            </a:r>
            <a:r>
              <a:rPr lang="ko-KR" altLang="en-US" sz="1600" b="1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체크인/체크아웃 및 전력 측정,제어, 예약 기능 </a:t>
            </a: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등을 통해</a:t>
            </a:r>
            <a:br>
              <a:rPr lang="en-US" altLang="ko-KR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</a:br>
            <a:r>
              <a:rPr lang="ko-KR" altLang="en-US" sz="1600" b="1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요금제 정량화의</a:t>
            </a:r>
            <a:r>
              <a:rPr lang="ko-KR" altLang="en-US" sz="1600" b="1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근거를</a:t>
            </a: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 마련, 캠핑 데이터의 </a:t>
            </a:r>
            <a:r>
              <a:rPr lang="ko-KR" altLang="en-US" sz="1600" b="1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디지털화 </a:t>
            </a: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,사용자/관리자의 </a:t>
            </a:r>
            <a:r>
              <a:rPr lang="ko-KR" altLang="en-US" sz="1600" b="1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편의성을 증대</a:t>
            </a:r>
            <a:br>
              <a:rPr lang="en-US" altLang="ko-KR" sz="1600" b="1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</a:br>
            <a:r>
              <a:rPr lang="ko-KR" altLang="en-US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시킬 것으로 예상</a:t>
            </a:r>
            <a:r>
              <a:rPr lang="en-US" altLang="ko-KR" sz="1600" b="0" i="0" kern="1200" spc="5">
                <a:solidFill>
                  <a:srgbClr val="000000">
                    <a:alpha val="100000"/>
                  </a:srgbClr>
                </a:solidFill>
                <a:latin typeface="Sandoll 고딕Neo2 03 Regular" panose="020B0600000101010101" pitchFamily="34" charset="-127"/>
                <a:ea typeface="Sandoll 고딕Neo2 03 Regular" panose="020B0600000101010101" pitchFamily="34" charset="-127"/>
                <a:sym typeface="Wingdings"/>
              </a:rPr>
              <a:t>.</a:t>
            </a:r>
            <a:endParaRPr lang="ko-KR" altLang="en-US" sz="1600" b="0" i="0" kern="1200" spc="5">
              <a:solidFill>
                <a:srgbClr val="000000">
                  <a:alpha val="100000"/>
                </a:srgbClr>
              </a:solidFill>
              <a:latin typeface="Sandoll 고딕Neo2 03 Regular" panose="020B0600000101010101" pitchFamily="34" charset="-127"/>
              <a:ea typeface="Sandoll 고딕Neo2 03 Regular" panose="020B0600000101010101" pitchFamily="34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2118</Words>
  <Application>Microsoft Office PowerPoint</Application>
  <PresentationFormat>화면 슬라이드 쇼(4:3)</PresentationFormat>
  <Paragraphs>254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Wingdings</vt:lpstr>
      <vt:lpstr>Sandoll 고딕Neo2 04 Medium</vt:lpstr>
      <vt:lpstr>Sandoll 고딕Neo2 01 UltraLight</vt:lpstr>
      <vt:lpstr>Sandoll 고딕Neo2 05 SemiBold</vt:lpstr>
      <vt:lpstr>맑은 고딕</vt:lpstr>
      <vt:lpstr>Sandoll 고딕Neo2 02 Light</vt:lpstr>
      <vt:lpstr>Calibri Light</vt:lpstr>
      <vt:lpstr>Sandoll 고딕Neo2 06 Bold</vt:lpstr>
      <vt:lpstr>Calibri</vt:lpstr>
      <vt:lpstr>함초롬바탕</vt:lpstr>
      <vt:lpstr>Sandoll 고딕Neo2 03 Regular</vt:lpstr>
      <vt:lpstr>Arial</vt:lpstr>
      <vt:lpstr>Office 테마</vt:lpstr>
      <vt:lpstr>캠핑장 시설관리 IoT 시스템 Campsite Facility Management System</vt:lpstr>
      <vt:lpstr>목차</vt:lpstr>
      <vt:lpstr>I. 종합설계 개요 - 피드백</vt:lpstr>
      <vt:lpstr>I. 종합설계 개요</vt:lpstr>
      <vt:lpstr>I. 종합설계 개요 - 1</vt:lpstr>
      <vt:lpstr>I. 종합설계 개요 - 2</vt:lpstr>
      <vt:lpstr>I. 종합설계 개요 - 3</vt:lpstr>
      <vt:lpstr>I. 종합설계 개요 - 4</vt:lpstr>
      <vt:lpstr>II. 관련 연구 및 사례</vt:lpstr>
      <vt:lpstr>III. 시스템 수행 시나리오</vt:lpstr>
      <vt:lpstr>III. 시스템 수행 시나리오</vt:lpstr>
      <vt:lpstr>III. 시스템 수행 시나리오</vt:lpstr>
      <vt:lpstr>III. 시스템 수행 시나리오</vt:lpstr>
      <vt:lpstr>III. 시스템 수행 시나리오</vt:lpstr>
      <vt:lpstr>III. 시스템 수행 시나리오</vt:lpstr>
      <vt:lpstr>III. 시스템 수행 시나리오</vt:lpstr>
      <vt:lpstr>III. 시스템 수행 시나리오</vt:lpstr>
      <vt:lpstr>III. 시스템 수행 시나리오</vt:lpstr>
      <vt:lpstr>III. 시스템 수행 시나리오</vt:lpstr>
      <vt:lpstr>III. 시스템 수행 시나리오</vt:lpstr>
      <vt:lpstr>III. 시스템 수행 시나리오</vt:lpstr>
      <vt:lpstr>IV. 시스템 구성도</vt:lpstr>
      <vt:lpstr>V. 시스템 모듈 상세 설계</vt:lpstr>
      <vt:lpstr>V. 시스템 모듈 상세 설계</vt:lpstr>
      <vt:lpstr>V. 시스템 모듈 상세 설계</vt:lpstr>
      <vt:lpstr>V. 시스템 모듈 상세 설계</vt:lpstr>
      <vt:lpstr>V. 시스템 모듈 상세 설계</vt:lpstr>
      <vt:lpstr>V. 시스템 모듈 상세 설계</vt:lpstr>
      <vt:lpstr>V. 시스템 모듈 상세 설계</vt:lpstr>
      <vt:lpstr>V. 시스템 모듈 상세 설계</vt:lpstr>
      <vt:lpstr>V. 시스템 모듈 상세 설계</vt:lpstr>
      <vt:lpstr>V. 시스템 모듈 상세 설계</vt:lpstr>
      <vt:lpstr>V. 시스템 모듈 상세 설계</vt:lpstr>
      <vt:lpstr>VI. 개발 환경 - 1</vt:lpstr>
      <vt:lpstr>VI. 개발 환경 - 2</vt:lpstr>
      <vt:lpstr>VI. 개발 방법</vt:lpstr>
      <vt:lpstr>VII. 데모 환경 설계</vt:lpstr>
      <vt:lpstr>VIII. 업무 분담</vt:lpstr>
      <vt:lpstr>IX. 종합설계 수행 일정</vt:lpstr>
      <vt:lpstr>X. 필요 기술 및 참고 문헌</vt:lpstr>
      <vt:lpstr>X. 필요 기술 및 참고 문헌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캠핑장 시설관리 IoT 시스템 Campsite Facility Management System</dc:title>
  <dc:creator>Lee Youngho</dc:creator>
  <cp:lastModifiedBy>최장혁(2015156047)</cp:lastModifiedBy>
  <cp:revision>64</cp:revision>
  <dcterms:created xsi:type="dcterms:W3CDTF">2020-12-28T13:08:12Z</dcterms:created>
  <dcterms:modified xsi:type="dcterms:W3CDTF">2021-03-08T13:47:09Z</dcterms:modified>
</cp:coreProperties>
</file>