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letter"/>
  <p:notesSz cx="9385300" cy="7077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2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06B-1837-484B-8811-FB8813908D9B}" type="datetimeFigureOut">
              <a:rPr lang="en-US" smtClean="0"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AC5E-2982-4A77-A346-BC3F2AC82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6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06B-1837-484B-8811-FB8813908D9B}" type="datetimeFigureOut">
              <a:rPr lang="en-US" smtClean="0"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AC5E-2982-4A77-A346-BC3F2AC82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0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06B-1837-484B-8811-FB8813908D9B}" type="datetimeFigureOut">
              <a:rPr lang="en-US" smtClean="0"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AC5E-2982-4A77-A346-BC3F2AC82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0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06B-1837-484B-8811-FB8813908D9B}" type="datetimeFigureOut">
              <a:rPr lang="en-US" smtClean="0"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AC5E-2982-4A77-A346-BC3F2AC82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3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06B-1837-484B-8811-FB8813908D9B}" type="datetimeFigureOut">
              <a:rPr lang="en-US" smtClean="0"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AC5E-2982-4A77-A346-BC3F2AC82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9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06B-1837-484B-8811-FB8813908D9B}" type="datetimeFigureOut">
              <a:rPr lang="en-US" smtClean="0"/>
              <a:t>7/13/2014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AC5E-2982-4A77-A346-BC3F2AC82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1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06B-1837-484B-8811-FB8813908D9B}" type="datetimeFigureOut">
              <a:rPr lang="en-US" smtClean="0"/>
              <a:t>7/13/2014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AC5E-2982-4A77-A346-BC3F2AC82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3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06B-1837-484B-8811-FB8813908D9B}" type="datetimeFigureOut">
              <a:rPr lang="en-US" smtClean="0"/>
              <a:t>7/13/2014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AC5E-2982-4A77-A346-BC3F2AC82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06B-1837-484B-8811-FB8813908D9B}" type="datetimeFigureOut">
              <a:rPr lang="en-US" smtClean="0"/>
              <a:t>7/13/2014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AC5E-2982-4A77-A346-BC3F2AC82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3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06B-1837-484B-8811-FB8813908D9B}" type="datetimeFigureOut">
              <a:rPr lang="en-US" smtClean="0"/>
              <a:t>7/13/2014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AC5E-2982-4A77-A346-BC3F2AC82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8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06B-1837-484B-8811-FB8813908D9B}" type="datetimeFigureOut">
              <a:rPr lang="en-US" smtClean="0"/>
              <a:t>7/13/2014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AC5E-2982-4A77-A346-BC3F2AC82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4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F06B-1837-484B-8811-FB8813908D9B}" type="datetimeFigureOut">
              <a:rPr lang="en-US" smtClean="0"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8AC5E-2982-4A77-A346-BC3F2AC82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3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893" y="70339"/>
            <a:ext cx="9038492" cy="672904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47" y="573774"/>
            <a:ext cx="8505276" cy="60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893" y="70339"/>
            <a:ext cx="9038492" cy="672904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2" y="46893"/>
            <a:ext cx="8729099" cy="674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893" y="70339"/>
            <a:ext cx="9038492" cy="672904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29" y="-586"/>
            <a:ext cx="8521154" cy="685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893" y="70339"/>
            <a:ext cx="9038492" cy="672904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6" y="256065"/>
            <a:ext cx="8952922" cy="632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3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15" y="211015"/>
            <a:ext cx="8757139" cy="64476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08430" y="1818473"/>
            <a:ext cx="643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BUILDING DRAWINGS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2123" y="3259015"/>
            <a:ext cx="27943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1)  Floor Plan</a:t>
            </a:r>
            <a:r>
              <a:rPr lang="en-US" sz="2400" i="1" dirty="0"/>
              <a:t> </a:t>
            </a:r>
            <a:endParaRPr lang="en-US" sz="2400" i="1" dirty="0" smtClean="0"/>
          </a:p>
          <a:p>
            <a:endParaRPr lang="en-US" sz="2400" i="1" dirty="0"/>
          </a:p>
          <a:p>
            <a:r>
              <a:rPr lang="en-US" sz="2400" i="1" dirty="0" smtClean="0"/>
              <a:t>2)  Electrical Schema</a:t>
            </a:r>
          </a:p>
          <a:p>
            <a:endParaRPr lang="en-US" sz="2400" i="1" dirty="0"/>
          </a:p>
          <a:p>
            <a:r>
              <a:rPr lang="en-US" sz="2400" i="1" dirty="0" smtClean="0"/>
              <a:t>3)  Plumbing Schema</a:t>
            </a:r>
          </a:p>
          <a:p>
            <a:endParaRPr lang="en-US" sz="2400" i="1" dirty="0"/>
          </a:p>
          <a:p>
            <a:r>
              <a:rPr lang="en-US" sz="2400" i="1" dirty="0" smtClean="0"/>
              <a:t>4)  Floor Layout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77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18</Words>
  <Application>Microsoft Office PowerPoint</Application>
  <PresentationFormat>Letter Paper (8.5x11 in)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Minott, Robert</dc:creator>
  <cp:lastModifiedBy>Minott, Robert</cp:lastModifiedBy>
  <cp:revision>5</cp:revision>
  <cp:lastPrinted>2014-07-13T12:29:36Z</cp:lastPrinted>
  <dcterms:created xsi:type="dcterms:W3CDTF">2014-07-13T12:04:55Z</dcterms:created>
  <dcterms:modified xsi:type="dcterms:W3CDTF">2014-07-13T12:36:25Z</dcterms:modified>
</cp:coreProperties>
</file>