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8" r:id="rId6"/>
    <p:sldId id="276" r:id="rId7"/>
    <p:sldId id="269" r:id="rId8"/>
    <p:sldId id="271" r:id="rId9"/>
    <p:sldId id="272" r:id="rId10"/>
    <p:sldId id="273" r:id="rId11"/>
    <p:sldId id="274" r:id="rId12"/>
    <p:sldId id="275" r:id="rId13"/>
    <p:sldId id="265" r:id="rId14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나눔스퀘어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휴먼매직체" panose="0203050400010101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660"/>
  </p:normalViewPr>
  <p:slideViewPr>
    <p:cSldViewPr showGuides="1">
      <p:cViewPr varScale="1">
        <p:scale>
          <a:sx n="67" d="100"/>
          <a:sy n="67" d="100"/>
        </p:scale>
        <p:origin x="93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CDB58-305A-411C-A3A3-9BEDEFCE5EF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FC2F3-DE59-4B5A-AEAA-FBBF420A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2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0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10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2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1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0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0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0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0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6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6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1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0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C2F3-DE59-4B5A-AEAA-FBBF420AA5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0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3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9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6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2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EC0A-26DA-41BB-9277-8FE478E0A9C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A02C-60EB-4631-9734-E4F34F7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5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292">
            <a:off x="6586464" y="635229"/>
            <a:ext cx="1173238" cy="1173238"/>
          </a:xfrm>
          <a:prstGeom prst="rect">
            <a:avLst/>
          </a:prstGeom>
        </p:spPr>
      </p:pic>
      <p:sp>
        <p:nvSpPr>
          <p:cNvPr id="6" name="평행 사변형 5"/>
          <p:cNvSpPr/>
          <p:nvPr/>
        </p:nvSpPr>
        <p:spPr>
          <a:xfrm>
            <a:off x="-2001565" y="-257100"/>
            <a:ext cx="7272808" cy="54006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18921" y="1059582"/>
            <a:ext cx="4896544" cy="3024336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4839" y="2546253"/>
            <a:ext cx="1728192" cy="17281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29271"/>
            <a:ext cx="7772400" cy="110251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고양이 타임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67363" y="4083918"/>
            <a:ext cx="2408312" cy="1102519"/>
          </a:xfrm>
        </p:spPr>
        <p:txBody>
          <a:bodyPr>
            <a:normAutofit/>
          </a:bodyPr>
          <a:lstStyle/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2017125031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배영채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2017125068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천수환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2017126120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최연주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59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>
            <a:off x="-6157192" y="102225"/>
            <a:ext cx="11654814" cy="12855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5497622" y="101702"/>
            <a:ext cx="11654814" cy="128550"/>
          </a:xfrm>
          <a:prstGeom prst="parallelogram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292">
            <a:off x="200408" y="39999"/>
            <a:ext cx="644584" cy="644584"/>
          </a:xfrm>
          <a:prstGeom prst="rect">
            <a:avLst/>
          </a:prstGeom>
        </p:spPr>
      </p:pic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49654" y="313376"/>
            <a:ext cx="2938942" cy="377180"/>
          </a:xfrm>
        </p:spPr>
        <p:txBody>
          <a:bodyPr>
            <a:norm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C588-E667-4452-98E7-D43148047E92}"/>
              </a:ext>
            </a:extLst>
          </p:cNvPr>
          <p:cNvSpPr txBox="1"/>
          <p:nvPr/>
        </p:nvSpPr>
        <p:spPr>
          <a:xfrm>
            <a:off x="755576" y="1275606"/>
            <a:ext cx="7848872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고양이 건강 상태 체크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일일 단위로 고양이의 이상 여부를 체크한다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904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-1271067" y="2859782"/>
            <a:ext cx="11686133" cy="2571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045005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-1271067" y="2008749"/>
            <a:ext cx="11686133" cy="2571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031" flipH="1">
            <a:off x="7353660" y="2113048"/>
            <a:ext cx="1442749" cy="1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9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>
            <a:off x="-6157192" y="102225"/>
            <a:ext cx="11654814" cy="12855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5497622" y="101702"/>
            <a:ext cx="11654814" cy="128550"/>
          </a:xfrm>
          <a:prstGeom prst="parallelogram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292">
            <a:off x="200408" y="39999"/>
            <a:ext cx="644584" cy="644584"/>
          </a:xfrm>
          <a:prstGeom prst="rect">
            <a:avLst/>
          </a:prstGeom>
        </p:spPr>
      </p:pic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49654" y="313376"/>
            <a:ext cx="2938942" cy="377180"/>
          </a:xfrm>
        </p:spPr>
        <p:txBody>
          <a:bodyPr>
            <a:norm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C588-E667-4452-98E7-D43148047E92}"/>
              </a:ext>
            </a:extLst>
          </p:cNvPr>
          <p:cNvSpPr txBox="1"/>
          <p:nvPr/>
        </p:nvSpPr>
        <p:spPr>
          <a:xfrm>
            <a:off x="755576" y="1275606"/>
            <a:ext cx="7848872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고양이들에 대한 관심을 증폭시켜 고양이들에 대한 케어를 기대할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무엇보다 고양이를 좋아하는 학교 학생들의 욕구를 충족시켜줄 수 있다</a:t>
            </a:r>
            <a:r>
              <a:rPr lang="en-US" altLang="ko-KR" sz="1600" dirty="0"/>
              <a:t>.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4079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-2001565" y="-257100"/>
            <a:ext cx="7272808" cy="54006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18921" y="1059582"/>
            <a:ext cx="4896544" cy="3024336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47938"/>
            <a:ext cx="7772400" cy="110251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99792" y="2307131"/>
            <a:ext cx="50405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07131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-2001565" y="-257100"/>
            <a:ext cx="7272808" cy="54006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1271571"/>
            <a:ext cx="4896544" cy="3024336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08322"/>
            <a:ext cx="7772400" cy="1102519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19872" y="767515"/>
            <a:ext cx="50405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67515"/>
            <a:ext cx="504056" cy="504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FDFE3-17D5-4935-BFE7-CD245DCF5352}"/>
              </a:ext>
            </a:extLst>
          </p:cNvPr>
          <p:cNvSpPr txBox="1"/>
          <p:nvPr/>
        </p:nvSpPr>
        <p:spPr>
          <a:xfrm>
            <a:off x="2411760" y="1610841"/>
            <a:ext cx="43924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배경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기능 설명</a:t>
            </a: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17598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-1271067" y="2859782"/>
            <a:ext cx="11686133" cy="2571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045005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배경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-1271067" y="2008749"/>
            <a:ext cx="11686133" cy="2571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031" flipH="1">
            <a:off x="7353660" y="2113048"/>
            <a:ext cx="1442749" cy="1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5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>
            <a:off x="-6157192" y="102225"/>
            <a:ext cx="11654814" cy="12855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5497622" y="101702"/>
            <a:ext cx="11654814" cy="128550"/>
          </a:xfrm>
          <a:prstGeom prst="parallelogram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292">
            <a:off x="200408" y="39999"/>
            <a:ext cx="644584" cy="644584"/>
          </a:xfrm>
          <a:prstGeom prst="rect">
            <a:avLst/>
          </a:prstGeom>
        </p:spPr>
      </p:pic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49654" y="313376"/>
            <a:ext cx="2938942" cy="377180"/>
          </a:xfrm>
        </p:spPr>
        <p:txBody>
          <a:bodyPr>
            <a:norm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332A0C-4206-4989-BFA4-38F6478C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915566"/>
            <a:ext cx="3309989" cy="288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829FC-78A4-4F42-97AF-32A6E86FCDF6}"/>
              </a:ext>
            </a:extLst>
          </p:cNvPr>
          <p:cNvSpPr txBox="1"/>
          <p:nvPr/>
        </p:nvSpPr>
        <p:spPr>
          <a:xfrm>
            <a:off x="5756564" y="3580340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항공대 고양이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폼폼이와 재경이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01ACC-17EF-4EED-B29D-9A488F656557}"/>
              </a:ext>
            </a:extLst>
          </p:cNvPr>
          <p:cNvSpPr txBox="1"/>
          <p:nvPr/>
        </p:nvSpPr>
        <p:spPr>
          <a:xfrm>
            <a:off x="648753" y="1737271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캠퍼스 내의 수 많은 고양이를 좋아하는 사람들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9C93C1-4B1E-4564-962F-161E02F86491}"/>
              </a:ext>
            </a:extLst>
          </p:cNvPr>
          <p:cNvSpPr txBox="1"/>
          <p:nvPr/>
        </p:nvSpPr>
        <p:spPr>
          <a:xfrm>
            <a:off x="648753" y="2246568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이렇게 귀여운 고양이</a:t>
            </a:r>
            <a:r>
              <a:rPr lang="en-US" altLang="ko-KR" sz="1500" dirty="0"/>
              <a:t>, </a:t>
            </a:r>
            <a:r>
              <a:rPr lang="ko-KR" altLang="en-US" sz="1500" dirty="0"/>
              <a:t>어디 자랑할 곳 없을까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465C495-FF03-4203-968E-139E3B277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1522040"/>
            <a:ext cx="2731267" cy="24997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7DEFD8B-F3F4-4CDF-BB71-2CD504402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94" y="1404210"/>
            <a:ext cx="4369613" cy="27354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777ABF-1B89-424B-B8F2-D6C9E8589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228" y="698491"/>
            <a:ext cx="4369613" cy="37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0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>
            <a:off x="-6157192" y="102225"/>
            <a:ext cx="11654814" cy="12855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5497622" y="101702"/>
            <a:ext cx="11654814" cy="128550"/>
          </a:xfrm>
          <a:prstGeom prst="parallelogram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292">
            <a:off x="200408" y="39999"/>
            <a:ext cx="644584" cy="644584"/>
          </a:xfrm>
          <a:prstGeom prst="rect">
            <a:avLst/>
          </a:prstGeom>
        </p:spPr>
      </p:pic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49654" y="313376"/>
            <a:ext cx="2938942" cy="377180"/>
          </a:xfrm>
        </p:spPr>
        <p:txBody>
          <a:bodyPr>
            <a:norm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332A0C-4206-4989-BFA4-38F6478C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915566"/>
            <a:ext cx="3309989" cy="288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829FC-78A4-4F42-97AF-32A6E86FCDF6}"/>
              </a:ext>
            </a:extLst>
          </p:cNvPr>
          <p:cNvSpPr txBox="1"/>
          <p:nvPr/>
        </p:nvSpPr>
        <p:spPr>
          <a:xfrm>
            <a:off x="5756564" y="3580340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항공대 고양이 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폼폼이와 재경이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01ACC-17EF-4EED-B29D-9A488F656557}"/>
              </a:ext>
            </a:extLst>
          </p:cNvPr>
          <p:cNvSpPr txBox="1"/>
          <p:nvPr/>
        </p:nvSpPr>
        <p:spPr>
          <a:xfrm>
            <a:off x="648753" y="1737271"/>
            <a:ext cx="46085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고양이와 관련된 어플은 많지만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학교 내에 있는 고양이와 관련된 정보를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학교와 교류하는 어플은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14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>
            <a:off x="-6157192" y="102225"/>
            <a:ext cx="11654814" cy="12855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5497622" y="101702"/>
            <a:ext cx="11654814" cy="128550"/>
          </a:xfrm>
          <a:prstGeom prst="parallelogram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292">
            <a:off x="200408" y="39999"/>
            <a:ext cx="644584" cy="644584"/>
          </a:xfrm>
          <a:prstGeom prst="rect">
            <a:avLst/>
          </a:prstGeom>
        </p:spPr>
      </p:pic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49654" y="313376"/>
            <a:ext cx="2938942" cy="377180"/>
          </a:xfrm>
        </p:spPr>
        <p:txBody>
          <a:bodyPr>
            <a:norm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01ACC-17EF-4EED-B29D-9A488F656557}"/>
              </a:ext>
            </a:extLst>
          </p:cNvPr>
          <p:cNvSpPr txBox="1"/>
          <p:nvPr/>
        </p:nvSpPr>
        <p:spPr>
          <a:xfrm>
            <a:off x="522700" y="1707654"/>
            <a:ext cx="4608512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코로나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인해 </a:t>
            </a:r>
            <a:r>
              <a:rPr lang="ko-KR" altLang="en-US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수업이 증가하면서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캠퍼스 내 고양이들에 대한 관심이 줄어들었고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사람들의 관심에 의지해온 고양이들이 </a:t>
            </a:r>
            <a:r>
              <a:rPr lang="ko-KR" altLang="en-US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위험해졌다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51AA7C-27E7-4E64-9E49-F064BF11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499742"/>
            <a:ext cx="4153000" cy="21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-1271067" y="2859782"/>
            <a:ext cx="11686133" cy="2571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045005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-1271067" y="2008749"/>
            <a:ext cx="11686133" cy="2571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031" flipH="1">
            <a:off x="7353660" y="2113048"/>
            <a:ext cx="1442749" cy="1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>
            <a:off x="-6157192" y="102225"/>
            <a:ext cx="11654814" cy="12855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5497622" y="101702"/>
            <a:ext cx="11654814" cy="128550"/>
          </a:xfrm>
          <a:prstGeom prst="parallelogram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292">
            <a:off x="200408" y="39999"/>
            <a:ext cx="644584" cy="644584"/>
          </a:xfrm>
          <a:prstGeom prst="rect">
            <a:avLst/>
          </a:prstGeom>
        </p:spPr>
      </p:pic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49654" y="313376"/>
            <a:ext cx="2938942" cy="377180"/>
          </a:xfrm>
        </p:spPr>
        <p:txBody>
          <a:bodyPr>
            <a:norm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C588-E667-4452-98E7-D43148047E92}"/>
              </a:ext>
            </a:extLst>
          </p:cNvPr>
          <p:cNvSpPr txBox="1"/>
          <p:nvPr/>
        </p:nvSpPr>
        <p:spPr>
          <a:xfrm>
            <a:off x="755576" y="1275606"/>
            <a:ext cx="7848872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 로그인</a:t>
            </a:r>
            <a:r>
              <a:rPr lang="en-US" altLang="ko-KR" dirty="0"/>
              <a:t>, </a:t>
            </a:r>
            <a:r>
              <a:rPr lang="ko-KR" altLang="en-US" dirty="0"/>
              <a:t>회원가입 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기본적인 회원가입</a:t>
            </a:r>
            <a:r>
              <a:rPr lang="en-US" altLang="ko-KR" sz="1500" dirty="0"/>
              <a:t>, </a:t>
            </a:r>
            <a:r>
              <a:rPr lang="ko-KR" altLang="en-US" sz="1500" dirty="0"/>
              <a:t>로그인 기능을 제공한다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소셜</a:t>
            </a:r>
            <a:r>
              <a:rPr lang="en-US" altLang="ko-KR" sz="1500" dirty="0"/>
              <a:t>(</a:t>
            </a:r>
            <a:r>
              <a:rPr lang="ko-KR" altLang="en-US" sz="1500" dirty="0"/>
              <a:t>구글</a:t>
            </a:r>
            <a:r>
              <a:rPr lang="en-US" altLang="ko-KR" sz="1500" dirty="0"/>
              <a:t>, </a:t>
            </a:r>
            <a:r>
              <a:rPr lang="ko-KR" altLang="en-US" sz="1500" dirty="0"/>
              <a:t>페이스북</a:t>
            </a:r>
            <a:r>
              <a:rPr lang="en-US" altLang="ko-KR" sz="1500" dirty="0"/>
              <a:t>)</a:t>
            </a:r>
            <a:r>
              <a:rPr lang="ko-KR" altLang="en-US" sz="1500" dirty="0"/>
              <a:t> 계정을 연동한 로그인 기능도 제공한다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학교 인증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지정된 학교 이메일을 인증하면 자기 학교의 고양이에 대한 정보를 입력</a:t>
            </a:r>
            <a:r>
              <a:rPr lang="en-US" altLang="ko-KR" sz="1500" dirty="0"/>
              <a:t>, </a:t>
            </a:r>
            <a:r>
              <a:rPr lang="ko-KR" altLang="en-US" sz="1500" dirty="0"/>
              <a:t>수정할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만약 인증하지 않으면 사진을 보는 것은 가능하지만 </a:t>
            </a:r>
            <a:r>
              <a:rPr lang="ko-KR" altLang="en-US" sz="1500" dirty="0" err="1"/>
              <a:t>올리는건</a:t>
            </a:r>
            <a:r>
              <a:rPr lang="ko-KR" altLang="en-US" sz="1500" dirty="0"/>
              <a:t> 안된다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73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>
            <a:off x="-6157192" y="102225"/>
            <a:ext cx="11654814" cy="12855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5497622" y="101702"/>
            <a:ext cx="11654814" cy="128550"/>
          </a:xfrm>
          <a:prstGeom prst="parallelogram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292">
            <a:off x="200408" y="39999"/>
            <a:ext cx="644584" cy="644584"/>
          </a:xfrm>
          <a:prstGeom prst="rect">
            <a:avLst/>
          </a:prstGeom>
        </p:spPr>
      </p:pic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49654" y="313376"/>
            <a:ext cx="2938942" cy="377180"/>
          </a:xfrm>
        </p:spPr>
        <p:txBody>
          <a:bodyPr>
            <a:norm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C588-E667-4452-98E7-D43148047E92}"/>
              </a:ext>
            </a:extLst>
          </p:cNvPr>
          <p:cNvSpPr txBox="1"/>
          <p:nvPr/>
        </p:nvSpPr>
        <p:spPr>
          <a:xfrm>
            <a:off x="755576" y="1275606"/>
            <a:ext cx="7848872" cy="37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커뮤니티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일반적인 커뮤니티 기능 </a:t>
            </a:r>
            <a:r>
              <a:rPr lang="en-US" altLang="ko-KR" sz="1500" dirty="0"/>
              <a:t>(</a:t>
            </a:r>
            <a:r>
              <a:rPr lang="ko-KR" altLang="en-US" sz="1500" dirty="0"/>
              <a:t>게시글</a:t>
            </a:r>
            <a:r>
              <a:rPr lang="en-US" altLang="ko-KR" sz="1500" dirty="0"/>
              <a:t>, </a:t>
            </a:r>
            <a:r>
              <a:rPr lang="ko-KR" altLang="en-US" sz="1500" dirty="0"/>
              <a:t>댓글</a:t>
            </a:r>
            <a:r>
              <a:rPr lang="en-US" altLang="ko-KR" sz="1500" dirty="0"/>
              <a:t>, </a:t>
            </a:r>
            <a:r>
              <a:rPr lang="ko-KR" altLang="en-US" sz="1500" dirty="0"/>
              <a:t>추천</a:t>
            </a:r>
            <a:r>
              <a:rPr lang="en-US" altLang="ko-KR" sz="1500" dirty="0"/>
              <a:t>) </a:t>
            </a:r>
            <a:r>
              <a:rPr lang="ko-KR" altLang="en-US" sz="1500" dirty="0"/>
              <a:t>을 제공한다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사진도 첨부할 수 있도록 한다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검색 기능도 제공한다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일정 수 이상 추천을 받은 게시물은 따로 </a:t>
            </a:r>
            <a:r>
              <a:rPr lang="en-US" altLang="ko-KR" sz="1500" dirty="0"/>
              <a:t>hot </a:t>
            </a:r>
            <a:r>
              <a:rPr lang="ko-KR" altLang="en-US" sz="1500" dirty="0"/>
              <a:t>게시판에 올려 둔다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학교 고양이 등록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최초로 등록된 학교 고양이들에 한해서 학교와 매칭된 고양이 학생증을 만들어준다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고양이가 등록되면 해당 고양이에 대한 정보를 추가 및 수정할 수 있다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4422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282</Words>
  <Application>Microsoft Office PowerPoint</Application>
  <PresentationFormat>화면 슬라이드 쇼(16:9)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휴먼매직체</vt:lpstr>
      <vt:lpstr>맑은 고딕</vt:lpstr>
      <vt:lpstr>나눔스퀘어 Bold</vt:lpstr>
      <vt:lpstr>나눔바른고딕</vt:lpstr>
      <vt:lpstr>나눔고딕 ExtraBold</vt:lpstr>
      <vt:lpstr>Arial</vt:lpstr>
      <vt:lpstr>Office 테마</vt:lpstr>
      <vt:lpstr>고양이 타임</vt:lpstr>
      <vt:lpstr>목차</vt:lpstr>
      <vt:lpstr>1. 개발 배경</vt:lpstr>
      <vt:lpstr>PowerPoint 프레젠테이션</vt:lpstr>
      <vt:lpstr>PowerPoint 프레젠테이션</vt:lpstr>
      <vt:lpstr>PowerPoint 프레젠테이션</vt:lpstr>
      <vt:lpstr>2. 기능</vt:lpstr>
      <vt:lpstr>PowerPoint 프레젠테이션</vt:lpstr>
      <vt:lpstr>PowerPoint 프레젠테이션</vt:lpstr>
      <vt:lpstr>PowerPoint 프레젠테이션</vt:lpstr>
      <vt:lpstr>3. 기대 효과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박선정</dc:creator>
  <cp:lastModifiedBy>천 수환</cp:lastModifiedBy>
  <cp:revision>16</cp:revision>
  <dcterms:created xsi:type="dcterms:W3CDTF">2018-06-15T14:13:45Z</dcterms:created>
  <dcterms:modified xsi:type="dcterms:W3CDTF">2021-03-24T13:23:38Z</dcterms:modified>
</cp:coreProperties>
</file>