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2"/>
  </p:notesMasterIdLst>
  <p:sldIdLst>
    <p:sldId id="261" r:id="rId2"/>
    <p:sldId id="256" r:id="rId3"/>
    <p:sldId id="257" r:id="rId4"/>
    <p:sldId id="258" r:id="rId5"/>
    <p:sldId id="259" r:id="rId6"/>
    <p:sldId id="260" r:id="rId7"/>
    <p:sldId id="266" r:id="rId8"/>
    <p:sldId id="262" r:id="rId9"/>
    <p:sldId id="267" r:id="rId10"/>
    <p:sldId id="268" r:id="rId11"/>
  </p:sldIdLst>
  <p:sldSz cx="9144000" cy="5143500" type="screen16x9"/>
  <p:notesSz cx="6858000" cy="9144000"/>
  <p:embeddedFontLst>
    <p:embeddedFont>
      <p:font typeface="Nunito Light" pitchFamily="2" charset="0"/>
      <p:regular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Zen Dots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06ECEB-2EEF-40D2-B0D8-5CB36C716982}">
  <a:tblStyle styleId="{E606ECEB-2EEF-40D2-B0D8-5CB36C7169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1E277E-6464-4666-B21A-EE701B03A9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88697a9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88697a9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65125"/>
            <a:ext cx="4655700" cy="24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78600"/>
            <a:ext cx="4260000" cy="370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55500" y="752145"/>
            <a:ext cx="2721825" cy="165350"/>
            <a:chOff x="-155500" y="301425"/>
            <a:chExt cx="2721825" cy="16535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7"/>
          <p:cNvSpPr txBox="1">
            <a:spLocks noGrp="1"/>
          </p:cNvSpPr>
          <p:nvPr>
            <p:ph type="subTitle" idx="1"/>
          </p:nvPr>
        </p:nvSpPr>
        <p:spPr>
          <a:xfrm>
            <a:off x="1112605" y="20948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2"/>
          </p:nvPr>
        </p:nvSpPr>
        <p:spPr>
          <a:xfrm>
            <a:off x="3582450" y="20948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3"/>
          </p:nvPr>
        </p:nvSpPr>
        <p:spPr>
          <a:xfrm>
            <a:off x="1112605" y="38330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4"/>
          </p:nvPr>
        </p:nvSpPr>
        <p:spPr>
          <a:xfrm>
            <a:off x="3582450" y="38330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5"/>
          </p:nvPr>
        </p:nvSpPr>
        <p:spPr>
          <a:xfrm>
            <a:off x="6052295" y="20948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6"/>
          </p:nvPr>
        </p:nvSpPr>
        <p:spPr>
          <a:xfrm>
            <a:off x="6052295" y="38330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7"/>
          </p:nvPr>
        </p:nvSpPr>
        <p:spPr>
          <a:xfrm>
            <a:off x="1111105" y="1833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8"/>
          </p:nvPr>
        </p:nvSpPr>
        <p:spPr>
          <a:xfrm>
            <a:off x="3580950" y="1833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9"/>
          </p:nvPr>
        </p:nvSpPr>
        <p:spPr>
          <a:xfrm>
            <a:off x="6050795" y="1833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9" name="Google Shape;279;p27"/>
          <p:cNvSpPr txBox="1">
            <a:spLocks noGrp="1"/>
          </p:cNvSpPr>
          <p:nvPr>
            <p:ph type="subTitle" idx="13"/>
          </p:nvPr>
        </p:nvSpPr>
        <p:spPr>
          <a:xfrm>
            <a:off x="1111105" y="35704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27"/>
          <p:cNvSpPr txBox="1">
            <a:spLocks noGrp="1"/>
          </p:cNvSpPr>
          <p:nvPr>
            <p:ph type="subTitle" idx="14"/>
          </p:nvPr>
        </p:nvSpPr>
        <p:spPr>
          <a:xfrm>
            <a:off x="3580950" y="35704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1" name="Google Shape;281;p27"/>
          <p:cNvSpPr txBox="1">
            <a:spLocks noGrp="1"/>
          </p:cNvSpPr>
          <p:nvPr>
            <p:ph type="subTitle" idx="15"/>
          </p:nvPr>
        </p:nvSpPr>
        <p:spPr>
          <a:xfrm>
            <a:off x="6050795" y="35704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282" name="Google Shape;282;p27"/>
          <p:cNvGrpSpPr/>
          <p:nvPr/>
        </p:nvGrpSpPr>
        <p:grpSpPr>
          <a:xfrm rot="10800000"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283" name="Google Shape;283;p27"/>
            <p:cNvGrpSpPr/>
            <p:nvPr/>
          </p:nvGrpSpPr>
          <p:grpSpPr>
            <a:xfrm>
              <a:off x="0" y="202153"/>
              <a:ext cx="2721825" cy="165350"/>
              <a:chOff x="-155500" y="301425"/>
              <a:chExt cx="2721825" cy="165350"/>
            </a:xfrm>
          </p:grpSpPr>
          <p:cxnSp>
            <p:nvCxnSpPr>
              <p:cNvPr id="284" name="Google Shape;284;p27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27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6" name="Google Shape;286;p27"/>
            <p:cNvGrpSpPr/>
            <p:nvPr/>
          </p:nvGrpSpPr>
          <p:grpSpPr>
            <a:xfrm>
              <a:off x="5437564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287" name="Google Shape;287;p27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27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30"/>
          <p:cNvGrpSpPr/>
          <p:nvPr/>
        </p:nvGrpSpPr>
        <p:grpSpPr>
          <a:xfrm>
            <a:off x="5842549" y="1488947"/>
            <a:ext cx="2588217" cy="2165594"/>
            <a:chOff x="5337524" y="893772"/>
            <a:chExt cx="2588217" cy="2165594"/>
          </a:xfrm>
        </p:grpSpPr>
        <p:sp>
          <p:nvSpPr>
            <p:cNvPr id="312" name="Google Shape;312;p30"/>
            <p:cNvSpPr/>
            <p:nvPr/>
          </p:nvSpPr>
          <p:spPr>
            <a:xfrm>
              <a:off x="5928445" y="1481358"/>
              <a:ext cx="558791" cy="437327"/>
            </a:xfrm>
            <a:custGeom>
              <a:avLst/>
              <a:gdLst/>
              <a:ahLst/>
              <a:cxnLst/>
              <a:rect l="l" t="t" r="r" b="b"/>
              <a:pathLst>
                <a:path w="10052" h="7867" extrusionOk="0">
                  <a:moveTo>
                    <a:pt x="765" y="0"/>
                  </a:moveTo>
                  <a:cubicBezTo>
                    <a:pt x="352" y="0"/>
                    <a:pt x="1" y="352"/>
                    <a:pt x="1" y="764"/>
                  </a:cubicBezTo>
                  <a:lnTo>
                    <a:pt x="1" y="7103"/>
                  </a:lnTo>
                  <a:cubicBezTo>
                    <a:pt x="1" y="7530"/>
                    <a:pt x="352" y="7867"/>
                    <a:pt x="765" y="7867"/>
                  </a:cubicBezTo>
                  <a:lnTo>
                    <a:pt x="9288" y="7867"/>
                  </a:lnTo>
                  <a:cubicBezTo>
                    <a:pt x="9700" y="7867"/>
                    <a:pt x="10051" y="7530"/>
                    <a:pt x="10051" y="7103"/>
                  </a:cubicBezTo>
                  <a:lnTo>
                    <a:pt x="10051" y="764"/>
                  </a:lnTo>
                  <a:cubicBezTo>
                    <a:pt x="10051" y="352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6073646" y="1566244"/>
              <a:ext cx="268389" cy="268389"/>
            </a:xfrm>
            <a:custGeom>
              <a:avLst/>
              <a:gdLst/>
              <a:ahLst/>
              <a:cxnLst/>
              <a:rect l="l" t="t" r="r" b="b"/>
              <a:pathLst>
                <a:path w="4828" h="4828" extrusionOk="0">
                  <a:moveTo>
                    <a:pt x="2427" y="1248"/>
                  </a:moveTo>
                  <a:cubicBezTo>
                    <a:pt x="3180" y="1248"/>
                    <a:pt x="3775" y="1927"/>
                    <a:pt x="3636" y="2720"/>
                  </a:cubicBezTo>
                  <a:cubicBezTo>
                    <a:pt x="3544" y="3193"/>
                    <a:pt x="3147" y="3575"/>
                    <a:pt x="2674" y="3667"/>
                  </a:cubicBezTo>
                  <a:cubicBezTo>
                    <a:pt x="2591" y="3683"/>
                    <a:pt x="2508" y="3691"/>
                    <a:pt x="2428" y="3691"/>
                  </a:cubicBezTo>
                  <a:cubicBezTo>
                    <a:pt x="1682" y="3691"/>
                    <a:pt x="1086" y="3017"/>
                    <a:pt x="1238" y="2231"/>
                  </a:cubicBezTo>
                  <a:cubicBezTo>
                    <a:pt x="1330" y="1757"/>
                    <a:pt x="1712" y="1375"/>
                    <a:pt x="2200" y="1268"/>
                  </a:cubicBezTo>
                  <a:cubicBezTo>
                    <a:pt x="2277" y="1255"/>
                    <a:pt x="2353" y="1248"/>
                    <a:pt x="2427" y="1248"/>
                  </a:cubicBezTo>
                  <a:close/>
                  <a:moveTo>
                    <a:pt x="2200" y="1"/>
                  </a:moveTo>
                  <a:cubicBezTo>
                    <a:pt x="2063" y="1"/>
                    <a:pt x="1956" y="108"/>
                    <a:pt x="1956" y="230"/>
                  </a:cubicBezTo>
                  <a:lnTo>
                    <a:pt x="1956" y="627"/>
                  </a:lnTo>
                  <a:cubicBezTo>
                    <a:pt x="1803" y="658"/>
                    <a:pt x="1650" y="719"/>
                    <a:pt x="1513" y="795"/>
                  </a:cubicBezTo>
                  <a:lnTo>
                    <a:pt x="1223" y="520"/>
                  </a:lnTo>
                  <a:cubicBezTo>
                    <a:pt x="1177" y="467"/>
                    <a:pt x="1116" y="440"/>
                    <a:pt x="1055" y="440"/>
                  </a:cubicBezTo>
                  <a:cubicBezTo>
                    <a:pt x="994" y="440"/>
                    <a:pt x="933" y="467"/>
                    <a:pt x="887" y="520"/>
                  </a:cubicBezTo>
                  <a:lnTo>
                    <a:pt x="551" y="856"/>
                  </a:lnTo>
                  <a:cubicBezTo>
                    <a:pt x="459" y="948"/>
                    <a:pt x="459" y="1100"/>
                    <a:pt x="551" y="1192"/>
                  </a:cubicBezTo>
                  <a:lnTo>
                    <a:pt x="810" y="1452"/>
                  </a:lnTo>
                  <a:cubicBezTo>
                    <a:pt x="719" y="1589"/>
                    <a:pt x="658" y="1742"/>
                    <a:pt x="612" y="1910"/>
                  </a:cubicBezTo>
                  <a:lnTo>
                    <a:pt x="230" y="1910"/>
                  </a:lnTo>
                  <a:cubicBezTo>
                    <a:pt x="108" y="1910"/>
                    <a:pt x="1" y="2017"/>
                    <a:pt x="1" y="2139"/>
                  </a:cubicBezTo>
                  <a:lnTo>
                    <a:pt x="1" y="2628"/>
                  </a:lnTo>
                  <a:cubicBezTo>
                    <a:pt x="1" y="2765"/>
                    <a:pt x="108" y="2872"/>
                    <a:pt x="230" y="2872"/>
                  </a:cubicBezTo>
                  <a:lnTo>
                    <a:pt x="566" y="2872"/>
                  </a:lnTo>
                  <a:cubicBezTo>
                    <a:pt x="597" y="3040"/>
                    <a:pt x="658" y="3208"/>
                    <a:pt x="749" y="3376"/>
                  </a:cubicBezTo>
                  <a:lnTo>
                    <a:pt x="520" y="3590"/>
                  </a:lnTo>
                  <a:cubicBezTo>
                    <a:pt x="428" y="3682"/>
                    <a:pt x="428" y="3835"/>
                    <a:pt x="520" y="3926"/>
                  </a:cubicBezTo>
                  <a:lnTo>
                    <a:pt x="856" y="4278"/>
                  </a:lnTo>
                  <a:cubicBezTo>
                    <a:pt x="910" y="4323"/>
                    <a:pt x="971" y="4346"/>
                    <a:pt x="1030" y="4346"/>
                  </a:cubicBezTo>
                  <a:cubicBezTo>
                    <a:pt x="1089" y="4346"/>
                    <a:pt x="1146" y="4323"/>
                    <a:pt x="1192" y="4278"/>
                  </a:cubicBezTo>
                  <a:lnTo>
                    <a:pt x="1391" y="4079"/>
                  </a:lnTo>
                  <a:cubicBezTo>
                    <a:pt x="1559" y="4186"/>
                    <a:pt x="1727" y="4262"/>
                    <a:pt x="1910" y="4323"/>
                  </a:cubicBezTo>
                  <a:lnTo>
                    <a:pt x="1910" y="4583"/>
                  </a:lnTo>
                  <a:cubicBezTo>
                    <a:pt x="1910" y="4720"/>
                    <a:pt x="2017" y="4827"/>
                    <a:pt x="2154" y="4827"/>
                  </a:cubicBezTo>
                  <a:lnTo>
                    <a:pt x="2643" y="4827"/>
                  </a:lnTo>
                  <a:cubicBezTo>
                    <a:pt x="2765" y="4827"/>
                    <a:pt x="2872" y="4720"/>
                    <a:pt x="2872" y="4583"/>
                  </a:cubicBezTo>
                  <a:lnTo>
                    <a:pt x="2872" y="4339"/>
                  </a:lnTo>
                  <a:cubicBezTo>
                    <a:pt x="3071" y="4293"/>
                    <a:pt x="3254" y="4216"/>
                    <a:pt x="3422" y="4109"/>
                  </a:cubicBezTo>
                  <a:lnTo>
                    <a:pt x="3606" y="4308"/>
                  </a:lnTo>
                  <a:cubicBezTo>
                    <a:pt x="3651" y="4354"/>
                    <a:pt x="3712" y="4377"/>
                    <a:pt x="3774" y="4377"/>
                  </a:cubicBezTo>
                  <a:cubicBezTo>
                    <a:pt x="3835" y="4377"/>
                    <a:pt x="3896" y="4354"/>
                    <a:pt x="3942" y="4308"/>
                  </a:cubicBezTo>
                  <a:lnTo>
                    <a:pt x="4278" y="3957"/>
                  </a:lnTo>
                  <a:cubicBezTo>
                    <a:pt x="4369" y="3865"/>
                    <a:pt x="4369" y="3712"/>
                    <a:pt x="4278" y="3621"/>
                  </a:cubicBezTo>
                  <a:lnTo>
                    <a:pt x="4094" y="3437"/>
                  </a:lnTo>
                  <a:cubicBezTo>
                    <a:pt x="4186" y="3269"/>
                    <a:pt x="4247" y="3101"/>
                    <a:pt x="4293" y="2903"/>
                  </a:cubicBezTo>
                  <a:lnTo>
                    <a:pt x="4598" y="2903"/>
                  </a:lnTo>
                  <a:cubicBezTo>
                    <a:pt x="4721" y="2903"/>
                    <a:pt x="4827" y="2796"/>
                    <a:pt x="4827" y="2674"/>
                  </a:cubicBezTo>
                  <a:lnTo>
                    <a:pt x="4827" y="2185"/>
                  </a:lnTo>
                  <a:cubicBezTo>
                    <a:pt x="4827" y="2063"/>
                    <a:pt x="4721" y="1956"/>
                    <a:pt x="4598" y="1956"/>
                  </a:cubicBezTo>
                  <a:lnTo>
                    <a:pt x="4278" y="1956"/>
                  </a:lnTo>
                  <a:cubicBezTo>
                    <a:pt x="4232" y="1773"/>
                    <a:pt x="4155" y="1620"/>
                    <a:pt x="4064" y="1467"/>
                  </a:cubicBezTo>
                  <a:lnTo>
                    <a:pt x="4308" y="1223"/>
                  </a:lnTo>
                  <a:cubicBezTo>
                    <a:pt x="4400" y="1131"/>
                    <a:pt x="4400" y="978"/>
                    <a:pt x="4308" y="887"/>
                  </a:cubicBezTo>
                  <a:lnTo>
                    <a:pt x="3972" y="551"/>
                  </a:lnTo>
                  <a:cubicBezTo>
                    <a:pt x="3926" y="505"/>
                    <a:pt x="3865" y="482"/>
                    <a:pt x="3804" y="482"/>
                  </a:cubicBezTo>
                  <a:cubicBezTo>
                    <a:pt x="3743" y="482"/>
                    <a:pt x="3682" y="505"/>
                    <a:pt x="3636" y="551"/>
                  </a:cubicBezTo>
                  <a:lnTo>
                    <a:pt x="3376" y="810"/>
                  </a:lnTo>
                  <a:cubicBezTo>
                    <a:pt x="3224" y="719"/>
                    <a:pt x="3071" y="658"/>
                    <a:pt x="2918" y="612"/>
                  </a:cubicBezTo>
                  <a:lnTo>
                    <a:pt x="2918" y="230"/>
                  </a:lnTo>
                  <a:cubicBezTo>
                    <a:pt x="2918" y="92"/>
                    <a:pt x="2811" y="1"/>
                    <a:pt x="26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6641721" y="1240208"/>
              <a:ext cx="557901" cy="437327"/>
            </a:xfrm>
            <a:custGeom>
              <a:avLst/>
              <a:gdLst/>
              <a:ahLst/>
              <a:cxnLst/>
              <a:rect l="l" t="t" r="r" b="b"/>
              <a:pathLst>
                <a:path w="10036" h="7867" extrusionOk="0">
                  <a:moveTo>
                    <a:pt x="764" y="0"/>
                  </a:moveTo>
                  <a:cubicBezTo>
                    <a:pt x="336" y="0"/>
                    <a:pt x="0" y="352"/>
                    <a:pt x="0" y="764"/>
                  </a:cubicBezTo>
                  <a:lnTo>
                    <a:pt x="0" y="7103"/>
                  </a:lnTo>
                  <a:cubicBezTo>
                    <a:pt x="0" y="7515"/>
                    <a:pt x="336" y="7867"/>
                    <a:pt x="764" y="7867"/>
                  </a:cubicBezTo>
                  <a:lnTo>
                    <a:pt x="9272" y="7867"/>
                  </a:lnTo>
                  <a:cubicBezTo>
                    <a:pt x="9699" y="7867"/>
                    <a:pt x="10035" y="7515"/>
                    <a:pt x="10035" y="7103"/>
                  </a:cubicBezTo>
                  <a:lnTo>
                    <a:pt x="10035" y="764"/>
                  </a:lnTo>
                  <a:cubicBezTo>
                    <a:pt x="10035" y="352"/>
                    <a:pt x="9699" y="0"/>
                    <a:pt x="9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6752956" y="1377571"/>
              <a:ext cx="89166" cy="154763"/>
            </a:xfrm>
            <a:custGeom>
              <a:avLst/>
              <a:gdLst/>
              <a:ahLst/>
              <a:cxnLst/>
              <a:rect l="l" t="t" r="r" b="b"/>
              <a:pathLst>
                <a:path w="1604" h="2784" extrusionOk="0">
                  <a:moveTo>
                    <a:pt x="1344" y="0"/>
                  </a:moveTo>
                  <a:cubicBezTo>
                    <a:pt x="1283" y="0"/>
                    <a:pt x="1222" y="27"/>
                    <a:pt x="1176" y="80"/>
                  </a:cubicBezTo>
                  <a:lnTo>
                    <a:pt x="92" y="1226"/>
                  </a:lnTo>
                  <a:cubicBezTo>
                    <a:pt x="0" y="1317"/>
                    <a:pt x="0" y="1485"/>
                    <a:pt x="92" y="1577"/>
                  </a:cubicBezTo>
                  <a:lnTo>
                    <a:pt x="1161" y="2707"/>
                  </a:lnTo>
                  <a:cubicBezTo>
                    <a:pt x="1207" y="2753"/>
                    <a:pt x="1268" y="2784"/>
                    <a:pt x="1329" y="2784"/>
                  </a:cubicBezTo>
                  <a:cubicBezTo>
                    <a:pt x="1375" y="2784"/>
                    <a:pt x="1436" y="2753"/>
                    <a:pt x="1482" y="2707"/>
                  </a:cubicBezTo>
                  <a:cubicBezTo>
                    <a:pt x="1573" y="2616"/>
                    <a:pt x="1573" y="2448"/>
                    <a:pt x="1482" y="2356"/>
                  </a:cubicBezTo>
                  <a:lnTo>
                    <a:pt x="596" y="1409"/>
                  </a:lnTo>
                  <a:lnTo>
                    <a:pt x="1512" y="432"/>
                  </a:lnTo>
                  <a:cubicBezTo>
                    <a:pt x="1604" y="325"/>
                    <a:pt x="1604" y="172"/>
                    <a:pt x="1512" y="80"/>
                  </a:cubicBezTo>
                  <a:cubicBezTo>
                    <a:pt x="1467" y="27"/>
                    <a:pt x="1405" y="0"/>
                    <a:pt x="1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6999164" y="1377571"/>
              <a:ext cx="87499" cy="154763"/>
            </a:xfrm>
            <a:custGeom>
              <a:avLst/>
              <a:gdLst/>
              <a:ahLst/>
              <a:cxnLst/>
              <a:rect l="l" t="t" r="r" b="b"/>
              <a:pathLst>
                <a:path w="1574" h="2784" extrusionOk="0">
                  <a:moveTo>
                    <a:pt x="260" y="0"/>
                  </a:moveTo>
                  <a:cubicBezTo>
                    <a:pt x="199" y="0"/>
                    <a:pt x="138" y="27"/>
                    <a:pt x="92" y="80"/>
                  </a:cubicBezTo>
                  <a:cubicBezTo>
                    <a:pt x="1" y="172"/>
                    <a:pt x="1" y="325"/>
                    <a:pt x="92" y="432"/>
                  </a:cubicBezTo>
                  <a:lnTo>
                    <a:pt x="1009" y="1409"/>
                  </a:lnTo>
                  <a:lnTo>
                    <a:pt x="123" y="2356"/>
                  </a:lnTo>
                  <a:cubicBezTo>
                    <a:pt x="31" y="2448"/>
                    <a:pt x="31" y="2616"/>
                    <a:pt x="123" y="2707"/>
                  </a:cubicBezTo>
                  <a:cubicBezTo>
                    <a:pt x="169" y="2753"/>
                    <a:pt x="230" y="2784"/>
                    <a:pt x="276" y="2784"/>
                  </a:cubicBezTo>
                  <a:cubicBezTo>
                    <a:pt x="337" y="2784"/>
                    <a:pt x="398" y="2753"/>
                    <a:pt x="444" y="2707"/>
                  </a:cubicBezTo>
                  <a:lnTo>
                    <a:pt x="1513" y="1577"/>
                  </a:lnTo>
                  <a:cubicBezTo>
                    <a:pt x="1559" y="1531"/>
                    <a:pt x="1574" y="1470"/>
                    <a:pt x="1574" y="1409"/>
                  </a:cubicBezTo>
                  <a:cubicBezTo>
                    <a:pt x="1574" y="1333"/>
                    <a:pt x="1559" y="1272"/>
                    <a:pt x="1513" y="1226"/>
                  </a:cubicBezTo>
                  <a:lnTo>
                    <a:pt x="428" y="80"/>
                  </a:lnTo>
                  <a:cubicBezTo>
                    <a:pt x="383" y="27"/>
                    <a:pt x="321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6876922" y="1368399"/>
              <a:ext cx="87499" cy="180945"/>
            </a:xfrm>
            <a:custGeom>
              <a:avLst/>
              <a:gdLst/>
              <a:ahLst/>
              <a:cxnLst/>
              <a:rect l="l" t="t" r="r" b="b"/>
              <a:pathLst>
                <a:path w="1574" h="3255" extrusionOk="0">
                  <a:moveTo>
                    <a:pt x="1322" y="1"/>
                  </a:moveTo>
                  <a:cubicBezTo>
                    <a:pt x="1226" y="1"/>
                    <a:pt x="1135" y="59"/>
                    <a:pt x="1100" y="154"/>
                  </a:cubicBezTo>
                  <a:lnTo>
                    <a:pt x="46" y="2918"/>
                  </a:lnTo>
                  <a:cubicBezTo>
                    <a:pt x="0" y="3040"/>
                    <a:pt x="46" y="3193"/>
                    <a:pt x="168" y="3239"/>
                  </a:cubicBezTo>
                  <a:cubicBezTo>
                    <a:pt x="199" y="3254"/>
                    <a:pt x="229" y="3254"/>
                    <a:pt x="260" y="3254"/>
                  </a:cubicBezTo>
                  <a:cubicBezTo>
                    <a:pt x="352" y="3254"/>
                    <a:pt x="443" y="3208"/>
                    <a:pt x="474" y="3102"/>
                  </a:cubicBezTo>
                  <a:lnTo>
                    <a:pt x="1528" y="337"/>
                  </a:lnTo>
                  <a:cubicBezTo>
                    <a:pt x="1573" y="215"/>
                    <a:pt x="1528" y="62"/>
                    <a:pt x="1405" y="16"/>
                  </a:cubicBezTo>
                  <a:cubicBezTo>
                    <a:pt x="1378" y="6"/>
                    <a:pt x="1350" y="1"/>
                    <a:pt x="13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7776090" y="2314318"/>
              <a:ext cx="6838" cy="20402"/>
            </a:xfrm>
            <a:custGeom>
              <a:avLst/>
              <a:gdLst/>
              <a:ahLst/>
              <a:cxnLst/>
              <a:rect l="l" t="t" r="r" b="b"/>
              <a:pathLst>
                <a:path w="123" h="367" fill="none" extrusionOk="0">
                  <a:moveTo>
                    <a:pt x="1" y="0"/>
                  </a:moveTo>
                  <a:cubicBezTo>
                    <a:pt x="1" y="0"/>
                    <a:pt x="46" y="122"/>
                    <a:pt x="123" y="367"/>
                  </a:cubicBezTo>
                </a:path>
              </a:pathLst>
            </a:custGeom>
            <a:noFill/>
            <a:ln w="3825" cap="rnd" cmpd="sng">
              <a:solidFill>
                <a:schemeClr val="dk1"/>
              </a:solidFill>
              <a:prstDash val="solid"/>
              <a:miter lim="152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6157699" y="976156"/>
              <a:ext cx="557957" cy="436493"/>
            </a:xfrm>
            <a:custGeom>
              <a:avLst/>
              <a:gdLst/>
              <a:ahLst/>
              <a:cxnLst/>
              <a:rect l="l" t="t" r="r" b="b"/>
              <a:pathLst>
                <a:path w="10037" h="7852" extrusionOk="0">
                  <a:moveTo>
                    <a:pt x="765" y="0"/>
                  </a:moveTo>
                  <a:cubicBezTo>
                    <a:pt x="337" y="0"/>
                    <a:pt x="1" y="336"/>
                    <a:pt x="1" y="764"/>
                  </a:cubicBezTo>
                  <a:lnTo>
                    <a:pt x="1" y="7087"/>
                  </a:lnTo>
                  <a:cubicBezTo>
                    <a:pt x="1" y="7515"/>
                    <a:pt x="337" y="7851"/>
                    <a:pt x="765" y="7851"/>
                  </a:cubicBezTo>
                  <a:lnTo>
                    <a:pt x="9288" y="7851"/>
                  </a:lnTo>
                  <a:cubicBezTo>
                    <a:pt x="9700" y="7851"/>
                    <a:pt x="10036" y="7515"/>
                    <a:pt x="10036" y="7087"/>
                  </a:cubicBezTo>
                  <a:lnTo>
                    <a:pt x="10036" y="764"/>
                  </a:lnTo>
                  <a:cubicBezTo>
                    <a:pt x="10036" y="336"/>
                    <a:pt x="9700" y="0"/>
                    <a:pt x="92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271491" y="1123859"/>
              <a:ext cx="72211" cy="141032"/>
            </a:xfrm>
            <a:custGeom>
              <a:avLst/>
              <a:gdLst/>
              <a:ahLst/>
              <a:cxnLst/>
              <a:rect l="l" t="t" r="r" b="b"/>
              <a:pathLst>
                <a:path w="1299" h="2537" extrusionOk="0">
                  <a:moveTo>
                    <a:pt x="123" y="1"/>
                  </a:moveTo>
                  <a:cubicBezTo>
                    <a:pt x="62" y="1"/>
                    <a:pt x="1" y="47"/>
                    <a:pt x="1" y="123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69" y="2536"/>
                  </a:lnTo>
                  <a:cubicBezTo>
                    <a:pt x="230" y="2536"/>
                    <a:pt x="291" y="2475"/>
                    <a:pt x="291" y="2414"/>
                  </a:cubicBezTo>
                  <a:lnTo>
                    <a:pt x="291" y="1467"/>
                  </a:lnTo>
                  <a:cubicBezTo>
                    <a:pt x="291" y="1406"/>
                    <a:pt x="352" y="1345"/>
                    <a:pt x="413" y="1345"/>
                  </a:cubicBezTo>
                  <a:lnTo>
                    <a:pt x="887" y="1345"/>
                  </a:lnTo>
                  <a:cubicBezTo>
                    <a:pt x="948" y="1345"/>
                    <a:pt x="1009" y="1406"/>
                    <a:pt x="1009" y="1467"/>
                  </a:cubicBezTo>
                  <a:lnTo>
                    <a:pt x="1009" y="2414"/>
                  </a:lnTo>
                  <a:cubicBezTo>
                    <a:pt x="1009" y="2475"/>
                    <a:pt x="1055" y="2536"/>
                    <a:pt x="1131" y="2536"/>
                  </a:cubicBezTo>
                  <a:lnTo>
                    <a:pt x="1177" y="2536"/>
                  </a:lnTo>
                  <a:cubicBezTo>
                    <a:pt x="1238" y="2536"/>
                    <a:pt x="1299" y="2475"/>
                    <a:pt x="1299" y="2414"/>
                  </a:cubicBezTo>
                  <a:lnTo>
                    <a:pt x="1299" y="123"/>
                  </a:lnTo>
                  <a:cubicBezTo>
                    <a:pt x="1299" y="47"/>
                    <a:pt x="1238" y="1"/>
                    <a:pt x="1177" y="1"/>
                  </a:cubicBezTo>
                  <a:lnTo>
                    <a:pt x="1131" y="1"/>
                  </a:lnTo>
                  <a:cubicBezTo>
                    <a:pt x="1055" y="1"/>
                    <a:pt x="1009" y="47"/>
                    <a:pt x="1009" y="123"/>
                  </a:cubicBezTo>
                  <a:lnTo>
                    <a:pt x="1009" y="963"/>
                  </a:lnTo>
                  <a:cubicBezTo>
                    <a:pt x="1009" y="1024"/>
                    <a:pt x="948" y="1085"/>
                    <a:pt x="887" y="1085"/>
                  </a:cubicBezTo>
                  <a:lnTo>
                    <a:pt x="413" y="1085"/>
                  </a:lnTo>
                  <a:cubicBezTo>
                    <a:pt x="352" y="1085"/>
                    <a:pt x="291" y="1024"/>
                    <a:pt x="291" y="963"/>
                  </a:cubicBezTo>
                  <a:lnTo>
                    <a:pt x="291" y="123"/>
                  </a:lnTo>
                  <a:cubicBezTo>
                    <a:pt x="291" y="47"/>
                    <a:pt x="24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6359824" y="1123859"/>
              <a:ext cx="67097" cy="141032"/>
            </a:xfrm>
            <a:custGeom>
              <a:avLst/>
              <a:gdLst/>
              <a:ahLst/>
              <a:cxnLst/>
              <a:rect l="l" t="t" r="r" b="b"/>
              <a:pathLst>
                <a:path w="1207" h="2537" extrusionOk="0">
                  <a:moveTo>
                    <a:pt x="122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138"/>
                  </a:lnTo>
                  <a:cubicBezTo>
                    <a:pt x="0" y="199"/>
                    <a:pt x="46" y="261"/>
                    <a:pt x="122" y="261"/>
                  </a:cubicBezTo>
                  <a:lnTo>
                    <a:pt x="336" y="261"/>
                  </a:lnTo>
                  <a:cubicBezTo>
                    <a:pt x="397" y="261"/>
                    <a:pt x="458" y="306"/>
                    <a:pt x="458" y="383"/>
                  </a:cubicBezTo>
                  <a:lnTo>
                    <a:pt x="458" y="2414"/>
                  </a:lnTo>
                  <a:cubicBezTo>
                    <a:pt x="458" y="2491"/>
                    <a:pt x="520" y="2536"/>
                    <a:pt x="581" y="2536"/>
                  </a:cubicBezTo>
                  <a:lnTo>
                    <a:pt x="626" y="2536"/>
                  </a:lnTo>
                  <a:cubicBezTo>
                    <a:pt x="688" y="2536"/>
                    <a:pt x="749" y="2491"/>
                    <a:pt x="749" y="2414"/>
                  </a:cubicBezTo>
                  <a:lnTo>
                    <a:pt x="749" y="383"/>
                  </a:lnTo>
                  <a:cubicBezTo>
                    <a:pt x="749" y="306"/>
                    <a:pt x="810" y="261"/>
                    <a:pt x="871" y="261"/>
                  </a:cubicBezTo>
                  <a:lnTo>
                    <a:pt x="1085" y="261"/>
                  </a:lnTo>
                  <a:cubicBezTo>
                    <a:pt x="1161" y="261"/>
                    <a:pt x="1207" y="199"/>
                    <a:pt x="1207" y="138"/>
                  </a:cubicBezTo>
                  <a:lnTo>
                    <a:pt x="1207" y="123"/>
                  </a:lnTo>
                  <a:cubicBezTo>
                    <a:pt x="1207" y="47"/>
                    <a:pt x="1161" y="1"/>
                    <a:pt x="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438762" y="1123859"/>
              <a:ext cx="107066" cy="141032"/>
            </a:xfrm>
            <a:custGeom>
              <a:avLst/>
              <a:gdLst/>
              <a:ahLst/>
              <a:cxnLst/>
              <a:rect l="l" t="t" r="r" b="b"/>
              <a:pathLst>
                <a:path w="1926" h="2537" extrusionOk="0">
                  <a:moveTo>
                    <a:pt x="260" y="1"/>
                  </a:moveTo>
                  <a:cubicBezTo>
                    <a:pt x="199" y="1"/>
                    <a:pt x="138" y="47"/>
                    <a:pt x="138" y="108"/>
                  </a:cubicBezTo>
                  <a:lnTo>
                    <a:pt x="1" y="2414"/>
                  </a:lnTo>
                  <a:cubicBezTo>
                    <a:pt x="1" y="2475"/>
                    <a:pt x="62" y="2536"/>
                    <a:pt x="123" y="2536"/>
                  </a:cubicBezTo>
                  <a:lnTo>
                    <a:pt x="138" y="2536"/>
                  </a:lnTo>
                  <a:cubicBezTo>
                    <a:pt x="199" y="2536"/>
                    <a:pt x="260" y="2491"/>
                    <a:pt x="260" y="2429"/>
                  </a:cubicBezTo>
                  <a:lnTo>
                    <a:pt x="306" y="1467"/>
                  </a:lnTo>
                  <a:cubicBezTo>
                    <a:pt x="321" y="1101"/>
                    <a:pt x="337" y="749"/>
                    <a:pt x="337" y="444"/>
                  </a:cubicBezTo>
                  <a:lnTo>
                    <a:pt x="352" y="444"/>
                  </a:lnTo>
                  <a:cubicBezTo>
                    <a:pt x="398" y="749"/>
                    <a:pt x="474" y="1055"/>
                    <a:pt x="551" y="1376"/>
                  </a:cubicBezTo>
                  <a:lnTo>
                    <a:pt x="856" y="2521"/>
                  </a:lnTo>
                  <a:lnTo>
                    <a:pt x="1039" y="2521"/>
                  </a:lnTo>
                  <a:lnTo>
                    <a:pt x="1345" y="1330"/>
                  </a:lnTo>
                  <a:cubicBezTo>
                    <a:pt x="1436" y="1040"/>
                    <a:pt x="1498" y="734"/>
                    <a:pt x="1559" y="444"/>
                  </a:cubicBezTo>
                  <a:lnTo>
                    <a:pt x="1574" y="444"/>
                  </a:lnTo>
                  <a:cubicBezTo>
                    <a:pt x="1559" y="734"/>
                    <a:pt x="1574" y="1116"/>
                    <a:pt x="1605" y="1452"/>
                  </a:cubicBezTo>
                  <a:lnTo>
                    <a:pt x="1650" y="2429"/>
                  </a:lnTo>
                  <a:cubicBezTo>
                    <a:pt x="1650" y="2491"/>
                    <a:pt x="1696" y="2536"/>
                    <a:pt x="1773" y="2536"/>
                  </a:cubicBezTo>
                  <a:lnTo>
                    <a:pt x="1788" y="2536"/>
                  </a:lnTo>
                  <a:cubicBezTo>
                    <a:pt x="1864" y="2536"/>
                    <a:pt x="1925" y="2491"/>
                    <a:pt x="1910" y="2414"/>
                  </a:cubicBezTo>
                  <a:lnTo>
                    <a:pt x="1788" y="108"/>
                  </a:lnTo>
                  <a:cubicBezTo>
                    <a:pt x="1773" y="47"/>
                    <a:pt x="1727" y="1"/>
                    <a:pt x="1666" y="1"/>
                  </a:cubicBezTo>
                  <a:lnTo>
                    <a:pt x="1543" y="1"/>
                  </a:lnTo>
                  <a:cubicBezTo>
                    <a:pt x="1498" y="1"/>
                    <a:pt x="1436" y="31"/>
                    <a:pt x="1421" y="93"/>
                  </a:cubicBezTo>
                  <a:lnTo>
                    <a:pt x="1162" y="1162"/>
                  </a:lnTo>
                  <a:cubicBezTo>
                    <a:pt x="1085" y="1498"/>
                    <a:pt x="1024" y="1742"/>
                    <a:pt x="978" y="2032"/>
                  </a:cubicBezTo>
                  <a:lnTo>
                    <a:pt x="963" y="2032"/>
                  </a:lnTo>
                  <a:cubicBezTo>
                    <a:pt x="917" y="1742"/>
                    <a:pt x="841" y="1498"/>
                    <a:pt x="764" y="1162"/>
                  </a:cubicBezTo>
                  <a:lnTo>
                    <a:pt x="489" y="93"/>
                  </a:lnTo>
                  <a:cubicBezTo>
                    <a:pt x="474" y="31"/>
                    <a:pt x="413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567842" y="1123859"/>
              <a:ext cx="56090" cy="141032"/>
            </a:xfrm>
            <a:custGeom>
              <a:avLst/>
              <a:gdLst/>
              <a:ahLst/>
              <a:cxnLst/>
              <a:rect l="l" t="t" r="r" b="b"/>
              <a:pathLst>
                <a:path w="1009" h="2537" extrusionOk="0">
                  <a:moveTo>
                    <a:pt x="123" y="1"/>
                  </a:moveTo>
                  <a:cubicBezTo>
                    <a:pt x="46" y="1"/>
                    <a:pt x="0" y="47"/>
                    <a:pt x="0" y="123"/>
                  </a:cubicBezTo>
                  <a:lnTo>
                    <a:pt x="0" y="2414"/>
                  </a:lnTo>
                  <a:cubicBezTo>
                    <a:pt x="0" y="2475"/>
                    <a:pt x="61" y="2536"/>
                    <a:pt x="123" y="2536"/>
                  </a:cubicBezTo>
                  <a:lnTo>
                    <a:pt x="886" y="2536"/>
                  </a:lnTo>
                  <a:cubicBezTo>
                    <a:pt x="947" y="2536"/>
                    <a:pt x="1008" y="2475"/>
                    <a:pt x="1008" y="2414"/>
                  </a:cubicBezTo>
                  <a:cubicBezTo>
                    <a:pt x="1008" y="2353"/>
                    <a:pt x="947" y="2292"/>
                    <a:pt x="886" y="2292"/>
                  </a:cubicBezTo>
                  <a:lnTo>
                    <a:pt x="413" y="2292"/>
                  </a:lnTo>
                  <a:cubicBezTo>
                    <a:pt x="352" y="2292"/>
                    <a:pt x="291" y="2246"/>
                    <a:pt x="291" y="2170"/>
                  </a:cubicBezTo>
                  <a:lnTo>
                    <a:pt x="291" y="123"/>
                  </a:lnTo>
                  <a:cubicBezTo>
                    <a:pt x="291" y="47"/>
                    <a:pt x="230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889652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1054" y="1"/>
                  </a:moveTo>
                  <a:cubicBezTo>
                    <a:pt x="642" y="1"/>
                    <a:pt x="321" y="230"/>
                    <a:pt x="321" y="749"/>
                  </a:cubicBezTo>
                  <a:cubicBezTo>
                    <a:pt x="321" y="917"/>
                    <a:pt x="336" y="1085"/>
                    <a:pt x="352" y="1253"/>
                  </a:cubicBezTo>
                  <a:cubicBezTo>
                    <a:pt x="367" y="1421"/>
                    <a:pt x="382" y="1574"/>
                    <a:pt x="382" y="1742"/>
                  </a:cubicBezTo>
                  <a:cubicBezTo>
                    <a:pt x="382" y="1940"/>
                    <a:pt x="321" y="2154"/>
                    <a:pt x="0" y="2154"/>
                  </a:cubicBezTo>
                  <a:lnTo>
                    <a:pt x="0" y="2444"/>
                  </a:lnTo>
                  <a:cubicBezTo>
                    <a:pt x="306" y="2444"/>
                    <a:pt x="382" y="2674"/>
                    <a:pt x="382" y="2857"/>
                  </a:cubicBezTo>
                  <a:cubicBezTo>
                    <a:pt x="382" y="3025"/>
                    <a:pt x="367" y="3193"/>
                    <a:pt x="352" y="3361"/>
                  </a:cubicBezTo>
                  <a:cubicBezTo>
                    <a:pt x="336" y="3529"/>
                    <a:pt x="321" y="3697"/>
                    <a:pt x="321" y="3880"/>
                  </a:cubicBezTo>
                  <a:cubicBezTo>
                    <a:pt x="321" y="4430"/>
                    <a:pt x="657" y="4613"/>
                    <a:pt x="1039" y="4613"/>
                  </a:cubicBezTo>
                  <a:lnTo>
                    <a:pt x="1115" y="4613"/>
                  </a:lnTo>
                  <a:lnTo>
                    <a:pt x="1115" y="4308"/>
                  </a:lnTo>
                  <a:lnTo>
                    <a:pt x="1039" y="4308"/>
                  </a:lnTo>
                  <a:cubicBezTo>
                    <a:pt x="779" y="4308"/>
                    <a:pt x="688" y="4140"/>
                    <a:pt x="688" y="3865"/>
                  </a:cubicBezTo>
                  <a:cubicBezTo>
                    <a:pt x="688" y="3712"/>
                    <a:pt x="703" y="3575"/>
                    <a:pt x="718" y="3422"/>
                  </a:cubicBezTo>
                  <a:cubicBezTo>
                    <a:pt x="733" y="3285"/>
                    <a:pt x="749" y="3132"/>
                    <a:pt x="749" y="2994"/>
                  </a:cubicBezTo>
                  <a:cubicBezTo>
                    <a:pt x="764" y="2536"/>
                    <a:pt x="596" y="2368"/>
                    <a:pt x="352" y="2307"/>
                  </a:cubicBezTo>
                  <a:lnTo>
                    <a:pt x="352" y="2292"/>
                  </a:lnTo>
                  <a:cubicBezTo>
                    <a:pt x="596" y="2215"/>
                    <a:pt x="764" y="2063"/>
                    <a:pt x="749" y="1604"/>
                  </a:cubicBezTo>
                  <a:cubicBezTo>
                    <a:pt x="749" y="1467"/>
                    <a:pt x="733" y="1329"/>
                    <a:pt x="718" y="1177"/>
                  </a:cubicBezTo>
                  <a:cubicBezTo>
                    <a:pt x="703" y="1039"/>
                    <a:pt x="688" y="902"/>
                    <a:pt x="688" y="734"/>
                  </a:cubicBezTo>
                  <a:cubicBezTo>
                    <a:pt x="688" y="474"/>
                    <a:pt x="795" y="306"/>
                    <a:pt x="1024" y="306"/>
                  </a:cubicBezTo>
                  <a:lnTo>
                    <a:pt x="1115" y="306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7155428" y="893772"/>
              <a:ext cx="62038" cy="256492"/>
            </a:xfrm>
            <a:custGeom>
              <a:avLst/>
              <a:gdLst/>
              <a:ahLst/>
              <a:cxnLst/>
              <a:rect l="l" t="t" r="r" b="b"/>
              <a:pathLst>
                <a:path w="1116" h="4614" extrusionOk="0">
                  <a:moveTo>
                    <a:pt x="0" y="1"/>
                  </a:moveTo>
                  <a:lnTo>
                    <a:pt x="0" y="291"/>
                  </a:lnTo>
                  <a:lnTo>
                    <a:pt x="92" y="291"/>
                  </a:lnTo>
                  <a:cubicBezTo>
                    <a:pt x="321" y="321"/>
                    <a:pt x="428" y="474"/>
                    <a:pt x="428" y="734"/>
                  </a:cubicBezTo>
                  <a:cubicBezTo>
                    <a:pt x="428" y="886"/>
                    <a:pt x="413" y="1039"/>
                    <a:pt x="397" y="1177"/>
                  </a:cubicBezTo>
                  <a:cubicBezTo>
                    <a:pt x="382" y="1329"/>
                    <a:pt x="367" y="1467"/>
                    <a:pt x="367" y="1604"/>
                  </a:cubicBezTo>
                  <a:cubicBezTo>
                    <a:pt x="351" y="2063"/>
                    <a:pt x="519" y="2215"/>
                    <a:pt x="764" y="2276"/>
                  </a:cubicBezTo>
                  <a:lnTo>
                    <a:pt x="764" y="2292"/>
                  </a:lnTo>
                  <a:cubicBezTo>
                    <a:pt x="519" y="2368"/>
                    <a:pt x="351" y="2521"/>
                    <a:pt x="367" y="2979"/>
                  </a:cubicBezTo>
                  <a:cubicBezTo>
                    <a:pt x="367" y="3132"/>
                    <a:pt x="382" y="3269"/>
                    <a:pt x="397" y="3422"/>
                  </a:cubicBezTo>
                  <a:cubicBezTo>
                    <a:pt x="413" y="3559"/>
                    <a:pt x="428" y="3712"/>
                    <a:pt x="428" y="3865"/>
                  </a:cubicBezTo>
                  <a:cubicBezTo>
                    <a:pt x="428" y="4125"/>
                    <a:pt x="336" y="4277"/>
                    <a:pt x="77" y="4308"/>
                  </a:cubicBezTo>
                  <a:lnTo>
                    <a:pt x="0" y="4308"/>
                  </a:lnTo>
                  <a:lnTo>
                    <a:pt x="0" y="4613"/>
                  </a:lnTo>
                  <a:lnTo>
                    <a:pt x="77" y="4613"/>
                  </a:lnTo>
                  <a:cubicBezTo>
                    <a:pt x="458" y="4613"/>
                    <a:pt x="794" y="4415"/>
                    <a:pt x="794" y="3865"/>
                  </a:cubicBezTo>
                  <a:cubicBezTo>
                    <a:pt x="794" y="3697"/>
                    <a:pt x="779" y="3514"/>
                    <a:pt x="764" y="3346"/>
                  </a:cubicBezTo>
                  <a:cubicBezTo>
                    <a:pt x="749" y="3178"/>
                    <a:pt x="733" y="3010"/>
                    <a:pt x="733" y="2857"/>
                  </a:cubicBezTo>
                  <a:cubicBezTo>
                    <a:pt x="733" y="2674"/>
                    <a:pt x="810" y="2444"/>
                    <a:pt x="1115" y="2444"/>
                  </a:cubicBezTo>
                  <a:lnTo>
                    <a:pt x="1115" y="2139"/>
                  </a:lnTo>
                  <a:cubicBezTo>
                    <a:pt x="794" y="2139"/>
                    <a:pt x="733" y="1925"/>
                    <a:pt x="733" y="1742"/>
                  </a:cubicBezTo>
                  <a:cubicBezTo>
                    <a:pt x="733" y="1574"/>
                    <a:pt x="749" y="1406"/>
                    <a:pt x="764" y="1253"/>
                  </a:cubicBezTo>
                  <a:cubicBezTo>
                    <a:pt x="779" y="1070"/>
                    <a:pt x="794" y="917"/>
                    <a:pt x="794" y="734"/>
                  </a:cubicBezTo>
                  <a:cubicBezTo>
                    <a:pt x="794" y="214"/>
                    <a:pt x="474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999998" y="959979"/>
              <a:ext cx="107066" cy="124077"/>
            </a:xfrm>
            <a:custGeom>
              <a:avLst/>
              <a:gdLst/>
              <a:ahLst/>
              <a:cxnLst/>
              <a:rect l="l" t="t" r="r" b="b"/>
              <a:pathLst>
                <a:path w="1926" h="2232" extrusionOk="0">
                  <a:moveTo>
                    <a:pt x="963" y="1"/>
                  </a:moveTo>
                  <a:lnTo>
                    <a:pt x="1" y="551"/>
                  </a:lnTo>
                  <a:lnTo>
                    <a:pt x="1" y="1666"/>
                  </a:lnTo>
                  <a:lnTo>
                    <a:pt x="963" y="2231"/>
                  </a:lnTo>
                  <a:lnTo>
                    <a:pt x="1926" y="1666"/>
                  </a:lnTo>
                  <a:lnTo>
                    <a:pt x="1926" y="551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7309079" y="1347720"/>
              <a:ext cx="204682" cy="227919"/>
            </a:xfrm>
            <a:custGeom>
              <a:avLst/>
              <a:gdLst/>
              <a:ahLst/>
              <a:cxnLst/>
              <a:rect l="l" t="t" r="r" b="b"/>
              <a:pathLst>
                <a:path w="3682" h="4100" extrusionOk="0">
                  <a:moveTo>
                    <a:pt x="2581" y="0"/>
                  </a:moveTo>
                  <a:cubicBezTo>
                    <a:pt x="1970" y="0"/>
                    <a:pt x="1371" y="240"/>
                    <a:pt x="917" y="694"/>
                  </a:cubicBezTo>
                  <a:cubicBezTo>
                    <a:pt x="31" y="1580"/>
                    <a:pt x="1" y="3000"/>
                    <a:pt x="826" y="3916"/>
                  </a:cubicBezTo>
                  <a:lnTo>
                    <a:pt x="474" y="3886"/>
                  </a:lnTo>
                  <a:cubicBezTo>
                    <a:pt x="466" y="3883"/>
                    <a:pt x="458" y="3882"/>
                    <a:pt x="450" y="3882"/>
                  </a:cubicBezTo>
                  <a:cubicBezTo>
                    <a:pt x="414" y="3882"/>
                    <a:pt x="383" y="3909"/>
                    <a:pt x="383" y="3947"/>
                  </a:cubicBezTo>
                  <a:cubicBezTo>
                    <a:pt x="383" y="3993"/>
                    <a:pt x="413" y="4023"/>
                    <a:pt x="459" y="4039"/>
                  </a:cubicBezTo>
                  <a:lnTo>
                    <a:pt x="994" y="4100"/>
                  </a:lnTo>
                  <a:cubicBezTo>
                    <a:pt x="1009" y="4100"/>
                    <a:pt x="1039" y="4100"/>
                    <a:pt x="1055" y="4084"/>
                  </a:cubicBezTo>
                  <a:cubicBezTo>
                    <a:pt x="1070" y="4069"/>
                    <a:pt x="1070" y="4054"/>
                    <a:pt x="1070" y="4023"/>
                  </a:cubicBezTo>
                  <a:lnTo>
                    <a:pt x="1146" y="3504"/>
                  </a:lnTo>
                  <a:cubicBezTo>
                    <a:pt x="1146" y="3474"/>
                    <a:pt x="1116" y="3428"/>
                    <a:pt x="1070" y="3428"/>
                  </a:cubicBezTo>
                  <a:cubicBezTo>
                    <a:pt x="1062" y="3425"/>
                    <a:pt x="1054" y="3424"/>
                    <a:pt x="1047" y="3424"/>
                  </a:cubicBezTo>
                  <a:cubicBezTo>
                    <a:pt x="1014" y="3424"/>
                    <a:pt x="991" y="3451"/>
                    <a:pt x="978" y="3489"/>
                  </a:cubicBezTo>
                  <a:lnTo>
                    <a:pt x="948" y="3825"/>
                  </a:lnTo>
                  <a:cubicBezTo>
                    <a:pt x="169" y="2969"/>
                    <a:pt x="199" y="1641"/>
                    <a:pt x="1024" y="801"/>
                  </a:cubicBezTo>
                  <a:cubicBezTo>
                    <a:pt x="1450" y="384"/>
                    <a:pt x="2018" y="164"/>
                    <a:pt x="2590" y="164"/>
                  </a:cubicBezTo>
                  <a:cubicBezTo>
                    <a:pt x="2920" y="164"/>
                    <a:pt x="3252" y="237"/>
                    <a:pt x="3560" y="388"/>
                  </a:cubicBezTo>
                  <a:cubicBezTo>
                    <a:pt x="3576" y="399"/>
                    <a:pt x="3592" y="404"/>
                    <a:pt x="3607" y="404"/>
                  </a:cubicBezTo>
                  <a:cubicBezTo>
                    <a:pt x="3634" y="404"/>
                    <a:pt x="3657" y="387"/>
                    <a:pt x="3667" y="358"/>
                  </a:cubicBezTo>
                  <a:cubicBezTo>
                    <a:pt x="3682" y="312"/>
                    <a:pt x="3667" y="266"/>
                    <a:pt x="3636" y="251"/>
                  </a:cubicBezTo>
                  <a:cubicBezTo>
                    <a:pt x="3298" y="82"/>
                    <a:pt x="2938" y="0"/>
                    <a:pt x="2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7394854" y="1387967"/>
              <a:ext cx="205516" cy="227919"/>
            </a:xfrm>
            <a:custGeom>
              <a:avLst/>
              <a:gdLst/>
              <a:ahLst/>
              <a:cxnLst/>
              <a:rect l="l" t="t" r="r" b="b"/>
              <a:pathLst>
                <a:path w="3697" h="4100" extrusionOk="0">
                  <a:moveTo>
                    <a:pt x="2704" y="0"/>
                  </a:moveTo>
                  <a:cubicBezTo>
                    <a:pt x="2673" y="0"/>
                    <a:pt x="2658" y="0"/>
                    <a:pt x="2643" y="15"/>
                  </a:cubicBezTo>
                  <a:cubicBezTo>
                    <a:pt x="2628" y="31"/>
                    <a:pt x="2612" y="46"/>
                    <a:pt x="2612" y="61"/>
                  </a:cubicBezTo>
                  <a:lnTo>
                    <a:pt x="2551" y="596"/>
                  </a:lnTo>
                  <a:cubicBezTo>
                    <a:pt x="2551" y="626"/>
                    <a:pt x="2582" y="672"/>
                    <a:pt x="2628" y="672"/>
                  </a:cubicBezTo>
                  <a:cubicBezTo>
                    <a:pt x="2633" y="675"/>
                    <a:pt x="2639" y="676"/>
                    <a:pt x="2645" y="676"/>
                  </a:cubicBezTo>
                  <a:cubicBezTo>
                    <a:pt x="2673" y="676"/>
                    <a:pt x="2704" y="649"/>
                    <a:pt x="2704" y="611"/>
                  </a:cubicBezTo>
                  <a:lnTo>
                    <a:pt x="2750" y="275"/>
                  </a:lnTo>
                  <a:lnTo>
                    <a:pt x="2750" y="275"/>
                  </a:lnTo>
                  <a:cubicBezTo>
                    <a:pt x="3514" y="1130"/>
                    <a:pt x="3498" y="2459"/>
                    <a:pt x="2658" y="3284"/>
                  </a:cubicBezTo>
                  <a:cubicBezTo>
                    <a:pt x="2240" y="3712"/>
                    <a:pt x="1674" y="3935"/>
                    <a:pt x="1098" y="3935"/>
                  </a:cubicBezTo>
                  <a:cubicBezTo>
                    <a:pt x="768" y="3935"/>
                    <a:pt x="434" y="3862"/>
                    <a:pt x="123" y="3712"/>
                  </a:cubicBezTo>
                  <a:cubicBezTo>
                    <a:pt x="112" y="3701"/>
                    <a:pt x="99" y="3696"/>
                    <a:pt x="86" y="3696"/>
                  </a:cubicBezTo>
                  <a:cubicBezTo>
                    <a:pt x="63" y="3696"/>
                    <a:pt x="41" y="3713"/>
                    <a:pt x="31" y="3742"/>
                  </a:cubicBezTo>
                  <a:cubicBezTo>
                    <a:pt x="0" y="3788"/>
                    <a:pt x="16" y="3834"/>
                    <a:pt x="62" y="3849"/>
                  </a:cubicBezTo>
                  <a:cubicBezTo>
                    <a:pt x="394" y="4018"/>
                    <a:pt x="753" y="4100"/>
                    <a:pt x="1110" y="4100"/>
                  </a:cubicBezTo>
                  <a:cubicBezTo>
                    <a:pt x="1721" y="4100"/>
                    <a:pt x="2327" y="3860"/>
                    <a:pt x="2780" y="3406"/>
                  </a:cubicBezTo>
                  <a:cubicBezTo>
                    <a:pt x="3666" y="2520"/>
                    <a:pt x="3697" y="1100"/>
                    <a:pt x="2872" y="183"/>
                  </a:cubicBezTo>
                  <a:lnTo>
                    <a:pt x="2872" y="183"/>
                  </a:lnTo>
                  <a:lnTo>
                    <a:pt x="3223" y="214"/>
                  </a:lnTo>
                  <a:cubicBezTo>
                    <a:pt x="3231" y="217"/>
                    <a:pt x="3239" y="218"/>
                    <a:pt x="3246" y="218"/>
                  </a:cubicBezTo>
                  <a:cubicBezTo>
                    <a:pt x="3280" y="218"/>
                    <a:pt x="3302" y="191"/>
                    <a:pt x="3315" y="153"/>
                  </a:cubicBezTo>
                  <a:cubicBezTo>
                    <a:pt x="3315" y="107"/>
                    <a:pt x="3284" y="61"/>
                    <a:pt x="3239" y="61"/>
                  </a:cubicBezTo>
                  <a:lnTo>
                    <a:pt x="2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7087610" y="1813454"/>
              <a:ext cx="838130" cy="51810"/>
            </a:xfrm>
            <a:custGeom>
              <a:avLst/>
              <a:gdLst/>
              <a:ahLst/>
              <a:cxnLst/>
              <a:rect l="l" t="t" r="r" b="b"/>
              <a:pathLst>
                <a:path w="15077" h="932" extrusionOk="0">
                  <a:moveTo>
                    <a:pt x="459" y="0"/>
                  </a:moveTo>
                  <a:cubicBezTo>
                    <a:pt x="199" y="0"/>
                    <a:pt x="1" y="214"/>
                    <a:pt x="1" y="474"/>
                  </a:cubicBezTo>
                  <a:cubicBezTo>
                    <a:pt x="1" y="733"/>
                    <a:pt x="199" y="932"/>
                    <a:pt x="459" y="932"/>
                  </a:cubicBezTo>
                  <a:lnTo>
                    <a:pt x="14603" y="932"/>
                  </a:lnTo>
                  <a:cubicBezTo>
                    <a:pt x="14862" y="932"/>
                    <a:pt x="15076" y="733"/>
                    <a:pt x="15076" y="474"/>
                  </a:cubicBezTo>
                  <a:cubicBezTo>
                    <a:pt x="15076" y="214"/>
                    <a:pt x="14862" y="0"/>
                    <a:pt x="146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7087610" y="1926358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215"/>
                    <a:pt x="1" y="474"/>
                  </a:cubicBezTo>
                  <a:cubicBezTo>
                    <a:pt x="1" y="719"/>
                    <a:pt x="199" y="932"/>
                    <a:pt x="459" y="932"/>
                  </a:cubicBezTo>
                  <a:lnTo>
                    <a:pt x="9562" y="932"/>
                  </a:lnTo>
                  <a:cubicBezTo>
                    <a:pt x="9807" y="932"/>
                    <a:pt x="10020" y="719"/>
                    <a:pt x="10020" y="474"/>
                  </a:cubicBezTo>
                  <a:cubicBezTo>
                    <a:pt x="10020" y="215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7087610" y="2047766"/>
              <a:ext cx="557067" cy="51865"/>
            </a:xfrm>
            <a:custGeom>
              <a:avLst/>
              <a:gdLst/>
              <a:ahLst/>
              <a:cxnLst/>
              <a:rect l="l" t="t" r="r" b="b"/>
              <a:pathLst>
                <a:path w="10021" h="933" extrusionOk="0">
                  <a:moveTo>
                    <a:pt x="459" y="1"/>
                  </a:moveTo>
                  <a:cubicBezTo>
                    <a:pt x="199" y="1"/>
                    <a:pt x="1" y="199"/>
                    <a:pt x="1" y="459"/>
                  </a:cubicBezTo>
                  <a:cubicBezTo>
                    <a:pt x="1" y="719"/>
                    <a:pt x="199" y="933"/>
                    <a:pt x="459" y="933"/>
                  </a:cubicBezTo>
                  <a:lnTo>
                    <a:pt x="9562" y="933"/>
                  </a:lnTo>
                  <a:cubicBezTo>
                    <a:pt x="9807" y="933"/>
                    <a:pt x="10020" y="719"/>
                    <a:pt x="10020" y="459"/>
                  </a:cubicBezTo>
                  <a:cubicBezTo>
                    <a:pt x="10020" y="199"/>
                    <a:pt x="9807" y="1"/>
                    <a:pt x="9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5337524" y="1363340"/>
              <a:ext cx="461063" cy="51810"/>
            </a:xfrm>
            <a:custGeom>
              <a:avLst/>
              <a:gdLst/>
              <a:ahLst/>
              <a:cxnLst/>
              <a:rect l="l" t="t" r="r" b="b"/>
              <a:pathLst>
                <a:path w="8294" h="932" extrusionOk="0">
                  <a:moveTo>
                    <a:pt x="474" y="0"/>
                  </a:moveTo>
                  <a:cubicBezTo>
                    <a:pt x="214" y="0"/>
                    <a:pt x="0" y="199"/>
                    <a:pt x="0" y="458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7820" y="932"/>
                  </a:lnTo>
                  <a:cubicBezTo>
                    <a:pt x="8080" y="932"/>
                    <a:pt x="8294" y="718"/>
                    <a:pt x="8294" y="458"/>
                  </a:cubicBezTo>
                  <a:cubicBezTo>
                    <a:pt x="8294" y="199"/>
                    <a:pt x="8080" y="0"/>
                    <a:pt x="7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5337524" y="1475410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0"/>
                  </a:moveTo>
                  <a:cubicBezTo>
                    <a:pt x="214" y="0"/>
                    <a:pt x="0" y="214"/>
                    <a:pt x="0" y="474"/>
                  </a:cubicBezTo>
                  <a:cubicBezTo>
                    <a:pt x="0" y="734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34"/>
                    <a:pt x="5514" y="474"/>
                  </a:cubicBezTo>
                  <a:cubicBezTo>
                    <a:pt x="5514" y="214"/>
                    <a:pt x="5300" y="0"/>
                    <a:pt x="5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5337524" y="1596818"/>
              <a:ext cx="306579" cy="51865"/>
            </a:xfrm>
            <a:custGeom>
              <a:avLst/>
              <a:gdLst/>
              <a:ahLst/>
              <a:cxnLst/>
              <a:rect l="l" t="t" r="r" b="b"/>
              <a:pathLst>
                <a:path w="5515" h="933" extrusionOk="0">
                  <a:moveTo>
                    <a:pt x="474" y="1"/>
                  </a:moveTo>
                  <a:cubicBezTo>
                    <a:pt x="214" y="1"/>
                    <a:pt x="0" y="214"/>
                    <a:pt x="0" y="459"/>
                  </a:cubicBezTo>
                  <a:cubicBezTo>
                    <a:pt x="0" y="718"/>
                    <a:pt x="214" y="932"/>
                    <a:pt x="474" y="932"/>
                  </a:cubicBezTo>
                  <a:lnTo>
                    <a:pt x="5041" y="932"/>
                  </a:lnTo>
                  <a:cubicBezTo>
                    <a:pt x="5300" y="932"/>
                    <a:pt x="5514" y="718"/>
                    <a:pt x="5514" y="459"/>
                  </a:cubicBezTo>
                  <a:cubicBezTo>
                    <a:pt x="5514" y="214"/>
                    <a:pt x="5300" y="1"/>
                    <a:pt x="5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6921364" y="2297208"/>
              <a:ext cx="817052" cy="762158"/>
            </a:xfrm>
            <a:custGeom>
              <a:avLst/>
              <a:gdLst/>
              <a:ahLst/>
              <a:cxnLst/>
              <a:rect l="l" t="t" r="r" b="b"/>
              <a:pathLst>
                <a:path w="18635" h="17383" extrusionOk="0">
                  <a:moveTo>
                    <a:pt x="0" y="0"/>
                  </a:moveTo>
                  <a:lnTo>
                    <a:pt x="0" y="17382"/>
                  </a:lnTo>
                  <a:lnTo>
                    <a:pt x="18635" y="173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112B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6921364" y="2297208"/>
              <a:ext cx="817052" cy="80412"/>
            </a:xfrm>
            <a:custGeom>
              <a:avLst/>
              <a:gdLst/>
              <a:ahLst/>
              <a:cxnLst/>
              <a:rect l="l" t="t" r="r" b="b"/>
              <a:pathLst>
                <a:path w="18635" h="1834" extrusionOk="0">
                  <a:moveTo>
                    <a:pt x="0" y="0"/>
                  </a:moveTo>
                  <a:lnTo>
                    <a:pt x="0" y="1833"/>
                  </a:lnTo>
                  <a:lnTo>
                    <a:pt x="18635" y="1833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7532125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6" y="1"/>
                  </a:moveTo>
                  <a:cubicBezTo>
                    <a:pt x="153" y="1"/>
                    <a:pt x="0" y="154"/>
                    <a:pt x="0" y="352"/>
                  </a:cubicBezTo>
                  <a:cubicBezTo>
                    <a:pt x="0" y="536"/>
                    <a:pt x="153" y="688"/>
                    <a:pt x="336" y="688"/>
                  </a:cubicBezTo>
                  <a:cubicBezTo>
                    <a:pt x="520" y="688"/>
                    <a:pt x="672" y="536"/>
                    <a:pt x="672" y="352"/>
                  </a:cubicBezTo>
                  <a:cubicBezTo>
                    <a:pt x="672" y="154"/>
                    <a:pt x="520" y="1"/>
                    <a:pt x="3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7593727" y="2323296"/>
              <a:ext cx="29508" cy="30209"/>
            </a:xfrm>
            <a:custGeom>
              <a:avLst/>
              <a:gdLst/>
              <a:ahLst/>
              <a:cxnLst/>
              <a:rect l="l" t="t" r="r" b="b"/>
              <a:pathLst>
                <a:path w="673" h="689" extrusionOk="0">
                  <a:moveTo>
                    <a:pt x="337" y="1"/>
                  </a:moveTo>
                  <a:cubicBezTo>
                    <a:pt x="153" y="1"/>
                    <a:pt x="1" y="154"/>
                    <a:pt x="1" y="352"/>
                  </a:cubicBezTo>
                  <a:cubicBezTo>
                    <a:pt x="1" y="536"/>
                    <a:pt x="153" y="688"/>
                    <a:pt x="337" y="688"/>
                  </a:cubicBezTo>
                  <a:cubicBezTo>
                    <a:pt x="520" y="688"/>
                    <a:pt x="673" y="536"/>
                    <a:pt x="673" y="352"/>
                  </a:cubicBezTo>
                  <a:cubicBezTo>
                    <a:pt x="673" y="154"/>
                    <a:pt x="520" y="16"/>
                    <a:pt x="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7651339" y="2325313"/>
              <a:ext cx="29508" cy="29508"/>
            </a:xfrm>
            <a:custGeom>
              <a:avLst/>
              <a:gdLst/>
              <a:ahLst/>
              <a:cxnLst/>
              <a:rect l="l" t="t" r="r" b="b"/>
              <a:pathLst>
                <a:path w="673" h="673" extrusionOk="0">
                  <a:moveTo>
                    <a:pt x="336" y="1"/>
                  </a:moveTo>
                  <a:cubicBezTo>
                    <a:pt x="138" y="1"/>
                    <a:pt x="0" y="153"/>
                    <a:pt x="0" y="337"/>
                  </a:cubicBezTo>
                  <a:cubicBezTo>
                    <a:pt x="0" y="520"/>
                    <a:pt x="138" y="673"/>
                    <a:pt x="336" y="673"/>
                  </a:cubicBezTo>
                  <a:cubicBezTo>
                    <a:pt x="519" y="673"/>
                    <a:pt x="672" y="520"/>
                    <a:pt x="672" y="337"/>
                  </a:cubicBezTo>
                  <a:cubicBezTo>
                    <a:pt x="672" y="153"/>
                    <a:pt x="519" y="1"/>
                    <a:pt x="3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7066666" y="2452551"/>
              <a:ext cx="115926" cy="10084"/>
            </a:xfrm>
            <a:custGeom>
              <a:avLst/>
              <a:gdLst/>
              <a:ahLst/>
              <a:cxnLst/>
              <a:rect l="l" t="t" r="r" b="b"/>
              <a:pathLst>
                <a:path w="2644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7202629" y="2452551"/>
              <a:ext cx="115882" cy="10084"/>
            </a:xfrm>
            <a:custGeom>
              <a:avLst/>
              <a:gdLst/>
              <a:ahLst/>
              <a:cxnLst/>
              <a:rect l="l" t="t" r="r" b="b"/>
              <a:pathLst>
                <a:path w="264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643" y="230"/>
                  </a:lnTo>
                  <a:lnTo>
                    <a:pt x="26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7102181" y="2505472"/>
              <a:ext cx="179501" cy="9427"/>
            </a:xfrm>
            <a:custGeom>
              <a:avLst/>
              <a:gdLst/>
              <a:ahLst/>
              <a:cxnLst/>
              <a:rect l="l" t="t" r="r" b="b"/>
              <a:pathLst>
                <a:path w="4094" h="215" extrusionOk="0">
                  <a:moveTo>
                    <a:pt x="0" y="0"/>
                  </a:moveTo>
                  <a:lnTo>
                    <a:pt x="0" y="214"/>
                  </a:lnTo>
                  <a:lnTo>
                    <a:pt x="4094" y="214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7311804" y="2505472"/>
              <a:ext cx="91110" cy="9427"/>
            </a:xfrm>
            <a:custGeom>
              <a:avLst/>
              <a:gdLst/>
              <a:ahLst/>
              <a:cxnLst/>
              <a:rect l="l" t="t" r="r" b="b"/>
              <a:pathLst>
                <a:path w="2078" h="215" extrusionOk="0">
                  <a:moveTo>
                    <a:pt x="0" y="0"/>
                  </a:moveTo>
                  <a:lnTo>
                    <a:pt x="0" y="214"/>
                  </a:lnTo>
                  <a:lnTo>
                    <a:pt x="2077" y="214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7164440" y="2557691"/>
              <a:ext cx="79096" cy="9427"/>
            </a:xfrm>
            <a:custGeom>
              <a:avLst/>
              <a:gdLst/>
              <a:ahLst/>
              <a:cxnLst/>
              <a:rect l="l" t="t" r="r" b="b"/>
              <a:pathLst>
                <a:path w="1804" h="215" extrusionOk="0">
                  <a:moveTo>
                    <a:pt x="1" y="1"/>
                  </a:moveTo>
                  <a:lnTo>
                    <a:pt x="1" y="215"/>
                  </a:lnTo>
                  <a:lnTo>
                    <a:pt x="1803" y="215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7289004" y="2557691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1" y="1"/>
                  </a:moveTo>
                  <a:lnTo>
                    <a:pt x="1" y="215"/>
                  </a:lnTo>
                  <a:lnTo>
                    <a:pt x="5958" y="215"/>
                  </a:lnTo>
                  <a:lnTo>
                    <a:pt x="59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7226043" y="2609955"/>
              <a:ext cx="298760" cy="9427"/>
            </a:xfrm>
            <a:custGeom>
              <a:avLst/>
              <a:gdLst/>
              <a:ahLst/>
              <a:cxnLst/>
              <a:rect l="l" t="t" r="r" b="b"/>
              <a:pathLst>
                <a:path w="6814" h="215" extrusionOk="0">
                  <a:moveTo>
                    <a:pt x="1" y="0"/>
                  </a:moveTo>
                  <a:lnTo>
                    <a:pt x="1" y="214"/>
                  </a:lnTo>
                  <a:lnTo>
                    <a:pt x="6813" y="21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7151068" y="2662174"/>
              <a:ext cx="92469" cy="10084"/>
            </a:xfrm>
            <a:custGeom>
              <a:avLst/>
              <a:gdLst/>
              <a:ahLst/>
              <a:cxnLst/>
              <a:rect l="l" t="t" r="r" b="b"/>
              <a:pathLst>
                <a:path w="2109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108" y="230"/>
                  </a:lnTo>
                  <a:lnTo>
                    <a:pt x="21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7282340" y="2662174"/>
              <a:ext cx="91768" cy="10084"/>
            </a:xfrm>
            <a:custGeom>
              <a:avLst/>
              <a:gdLst/>
              <a:ahLst/>
              <a:cxnLst/>
              <a:rect l="l" t="t" r="r" b="b"/>
              <a:pathLst>
                <a:path w="2093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093" y="230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7066666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6" y="215"/>
                  </a:lnTo>
                  <a:lnTo>
                    <a:pt x="3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7247483" y="2934057"/>
              <a:ext cx="133333" cy="9427"/>
            </a:xfrm>
            <a:custGeom>
              <a:avLst/>
              <a:gdLst/>
              <a:ahLst/>
              <a:cxnLst/>
              <a:rect l="l" t="t" r="r" b="b"/>
              <a:pathLst>
                <a:path w="3041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40" y="215"/>
                  </a:lnTo>
                  <a:lnTo>
                    <a:pt x="30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422951" y="2934057"/>
              <a:ext cx="133990" cy="9427"/>
            </a:xfrm>
            <a:custGeom>
              <a:avLst/>
              <a:gdLst/>
              <a:ahLst/>
              <a:cxnLst/>
              <a:rect l="l" t="t" r="r" b="b"/>
              <a:pathLst>
                <a:path w="3056" h="215" extrusionOk="0">
                  <a:moveTo>
                    <a:pt x="1" y="1"/>
                  </a:moveTo>
                  <a:lnTo>
                    <a:pt x="1" y="215"/>
                  </a:lnTo>
                  <a:lnTo>
                    <a:pt x="3055" y="215"/>
                  </a:lnTo>
                  <a:lnTo>
                    <a:pt x="30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7102181" y="2881838"/>
              <a:ext cx="261886" cy="9427"/>
            </a:xfrm>
            <a:custGeom>
              <a:avLst/>
              <a:gdLst/>
              <a:ahLst/>
              <a:cxnLst/>
              <a:rect l="l" t="t" r="r" b="b"/>
              <a:pathLst>
                <a:path w="5973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72" y="214"/>
                  </a:lnTo>
                  <a:lnTo>
                    <a:pt x="59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7404886" y="2881838"/>
              <a:ext cx="261229" cy="9427"/>
            </a:xfrm>
            <a:custGeom>
              <a:avLst/>
              <a:gdLst/>
              <a:ahLst/>
              <a:cxnLst/>
              <a:rect l="l" t="t" r="r" b="b"/>
              <a:pathLst>
                <a:path w="5958" h="215" extrusionOk="0">
                  <a:moveTo>
                    <a:pt x="0" y="1"/>
                  </a:moveTo>
                  <a:lnTo>
                    <a:pt x="0" y="214"/>
                  </a:lnTo>
                  <a:lnTo>
                    <a:pt x="5957" y="214"/>
                  </a:lnTo>
                  <a:lnTo>
                    <a:pt x="59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7164440" y="2828917"/>
              <a:ext cx="259913" cy="10128"/>
            </a:xfrm>
            <a:custGeom>
              <a:avLst/>
              <a:gdLst/>
              <a:ahLst/>
              <a:cxnLst/>
              <a:rect l="l" t="t" r="r" b="b"/>
              <a:pathLst>
                <a:path w="5928" h="231" extrusionOk="0">
                  <a:moveTo>
                    <a:pt x="1" y="1"/>
                  </a:moveTo>
                  <a:lnTo>
                    <a:pt x="1" y="230"/>
                  </a:lnTo>
                  <a:lnTo>
                    <a:pt x="5927" y="230"/>
                  </a:lnTo>
                  <a:lnTo>
                    <a:pt x="59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7446408" y="2828917"/>
              <a:ext cx="72344" cy="10128"/>
            </a:xfrm>
            <a:custGeom>
              <a:avLst/>
              <a:gdLst/>
              <a:ahLst/>
              <a:cxnLst/>
              <a:rect l="l" t="t" r="r" b="b"/>
              <a:pathLst>
                <a:path w="1650" h="231" extrusionOk="0">
                  <a:moveTo>
                    <a:pt x="0" y="1"/>
                  </a:moveTo>
                  <a:lnTo>
                    <a:pt x="0" y="230"/>
                  </a:lnTo>
                  <a:lnTo>
                    <a:pt x="1650" y="230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14769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297072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0" y="1"/>
                  </a:moveTo>
                  <a:lnTo>
                    <a:pt x="0" y="230"/>
                  </a:lnTo>
                  <a:lnTo>
                    <a:pt x="2230" y="230"/>
                  </a:lnTo>
                  <a:lnTo>
                    <a:pt x="2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7457764" y="2776697"/>
              <a:ext cx="97818" cy="10084"/>
            </a:xfrm>
            <a:custGeom>
              <a:avLst/>
              <a:gdLst/>
              <a:ahLst/>
              <a:cxnLst/>
              <a:rect l="l" t="t" r="r" b="b"/>
              <a:pathLst>
                <a:path w="2231" h="230" extrusionOk="0">
                  <a:moveTo>
                    <a:pt x="1" y="1"/>
                  </a:moveTo>
                  <a:lnTo>
                    <a:pt x="1" y="230"/>
                  </a:lnTo>
                  <a:lnTo>
                    <a:pt x="2231" y="230"/>
                  </a:lnTo>
                  <a:lnTo>
                    <a:pt x="2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260899" y="2724478"/>
              <a:ext cx="137323" cy="10084"/>
            </a:xfrm>
            <a:custGeom>
              <a:avLst/>
              <a:gdLst/>
              <a:ahLst/>
              <a:cxnLst/>
              <a:rect l="l" t="t" r="r" b="b"/>
              <a:pathLst>
                <a:path w="3132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31" y="229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7072717" y="2724478"/>
              <a:ext cx="136665" cy="10084"/>
            </a:xfrm>
            <a:custGeom>
              <a:avLst/>
              <a:gdLst/>
              <a:ahLst/>
              <a:cxnLst/>
              <a:rect l="l" t="t" r="r" b="b"/>
              <a:pathLst>
                <a:path w="3117" h="230" extrusionOk="0">
                  <a:moveTo>
                    <a:pt x="0" y="0"/>
                  </a:moveTo>
                  <a:lnTo>
                    <a:pt x="0" y="229"/>
                  </a:lnTo>
                  <a:lnTo>
                    <a:pt x="3116" y="229"/>
                  </a:lnTo>
                  <a:lnTo>
                    <a:pt x="31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6990990" y="2443168"/>
              <a:ext cx="12759" cy="12803"/>
            </a:xfrm>
            <a:custGeom>
              <a:avLst/>
              <a:gdLst/>
              <a:ahLst/>
              <a:cxnLst/>
              <a:rect l="l" t="t" r="r" b="b"/>
              <a:pathLst>
                <a:path w="291" h="292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6990990" y="2494072"/>
              <a:ext cx="12759" cy="405873"/>
            </a:xfrm>
            <a:custGeom>
              <a:avLst/>
              <a:gdLst/>
              <a:ahLst/>
              <a:cxnLst/>
              <a:rect l="l" t="t" r="r" b="b"/>
              <a:pathLst>
                <a:path w="291" h="9257" extrusionOk="0">
                  <a:moveTo>
                    <a:pt x="1" y="1"/>
                  </a:moveTo>
                  <a:lnTo>
                    <a:pt x="1" y="581"/>
                  </a:lnTo>
                  <a:lnTo>
                    <a:pt x="291" y="581"/>
                  </a:lnTo>
                  <a:lnTo>
                    <a:pt x="291" y="1"/>
                  </a:lnTo>
                  <a:close/>
                  <a:moveTo>
                    <a:pt x="1" y="1452"/>
                  </a:moveTo>
                  <a:lnTo>
                    <a:pt x="1" y="2017"/>
                  </a:lnTo>
                  <a:lnTo>
                    <a:pt x="291" y="2017"/>
                  </a:lnTo>
                  <a:lnTo>
                    <a:pt x="291" y="1452"/>
                  </a:lnTo>
                  <a:close/>
                  <a:moveTo>
                    <a:pt x="1" y="2888"/>
                  </a:moveTo>
                  <a:lnTo>
                    <a:pt x="1" y="3468"/>
                  </a:lnTo>
                  <a:lnTo>
                    <a:pt x="291" y="3468"/>
                  </a:lnTo>
                  <a:lnTo>
                    <a:pt x="291" y="2888"/>
                  </a:lnTo>
                  <a:close/>
                  <a:moveTo>
                    <a:pt x="1" y="4339"/>
                  </a:moveTo>
                  <a:lnTo>
                    <a:pt x="1" y="4919"/>
                  </a:lnTo>
                  <a:lnTo>
                    <a:pt x="291" y="4919"/>
                  </a:lnTo>
                  <a:lnTo>
                    <a:pt x="291" y="4339"/>
                  </a:lnTo>
                  <a:close/>
                  <a:moveTo>
                    <a:pt x="1" y="5790"/>
                  </a:moveTo>
                  <a:lnTo>
                    <a:pt x="1" y="6370"/>
                  </a:lnTo>
                  <a:lnTo>
                    <a:pt x="291" y="6370"/>
                  </a:lnTo>
                  <a:lnTo>
                    <a:pt x="291" y="5790"/>
                  </a:lnTo>
                  <a:close/>
                  <a:moveTo>
                    <a:pt x="1" y="7241"/>
                  </a:moveTo>
                  <a:lnTo>
                    <a:pt x="1" y="7806"/>
                  </a:lnTo>
                  <a:lnTo>
                    <a:pt x="291" y="7806"/>
                  </a:lnTo>
                  <a:lnTo>
                    <a:pt x="291" y="7241"/>
                  </a:lnTo>
                  <a:close/>
                  <a:moveTo>
                    <a:pt x="1" y="8677"/>
                  </a:moveTo>
                  <a:lnTo>
                    <a:pt x="1" y="9257"/>
                  </a:lnTo>
                  <a:lnTo>
                    <a:pt x="291" y="9257"/>
                  </a:lnTo>
                  <a:lnTo>
                    <a:pt x="291" y="86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990990" y="2938091"/>
              <a:ext cx="12759" cy="12759"/>
            </a:xfrm>
            <a:custGeom>
              <a:avLst/>
              <a:gdLst/>
              <a:ahLst/>
              <a:cxnLst/>
              <a:rect l="l" t="t" r="r" b="b"/>
              <a:pathLst>
                <a:path w="291" h="291" extrusionOk="0">
                  <a:moveTo>
                    <a:pt x="1" y="1"/>
                  </a:moveTo>
                  <a:lnTo>
                    <a:pt x="1" y="291"/>
                  </a:lnTo>
                  <a:lnTo>
                    <a:pt x="291" y="291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5813664" y="2135113"/>
              <a:ext cx="672407" cy="414598"/>
            </a:xfrm>
            <a:custGeom>
              <a:avLst/>
              <a:gdLst/>
              <a:ahLst/>
              <a:cxnLst/>
              <a:rect l="l" t="t" r="r" b="b"/>
              <a:pathLst>
                <a:path w="15336" h="9456" extrusionOk="0">
                  <a:moveTo>
                    <a:pt x="1" y="1"/>
                  </a:moveTo>
                  <a:lnTo>
                    <a:pt x="1" y="9456"/>
                  </a:lnTo>
                  <a:lnTo>
                    <a:pt x="15336" y="9456"/>
                  </a:lnTo>
                  <a:lnTo>
                    <a:pt x="15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5968349" y="2278443"/>
              <a:ext cx="106543" cy="115882"/>
            </a:xfrm>
            <a:custGeom>
              <a:avLst/>
              <a:gdLst/>
              <a:ahLst/>
              <a:cxnLst/>
              <a:rect l="l" t="t" r="r" b="b"/>
              <a:pathLst>
                <a:path w="2430" h="2643" extrusionOk="0">
                  <a:moveTo>
                    <a:pt x="2185" y="1"/>
                  </a:moveTo>
                  <a:lnTo>
                    <a:pt x="1" y="978"/>
                  </a:lnTo>
                  <a:lnTo>
                    <a:pt x="1" y="1665"/>
                  </a:lnTo>
                  <a:lnTo>
                    <a:pt x="2185" y="2643"/>
                  </a:lnTo>
                  <a:lnTo>
                    <a:pt x="2430" y="2078"/>
                  </a:lnTo>
                  <a:lnTo>
                    <a:pt x="597" y="1314"/>
                  </a:lnTo>
                  <a:lnTo>
                    <a:pt x="2430" y="535"/>
                  </a:lnTo>
                  <a:lnTo>
                    <a:pt x="2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106987" y="2216840"/>
              <a:ext cx="85761" cy="229090"/>
            </a:xfrm>
            <a:custGeom>
              <a:avLst/>
              <a:gdLst/>
              <a:ahLst/>
              <a:cxnLst/>
              <a:rect l="l" t="t" r="r" b="b"/>
              <a:pathLst>
                <a:path w="1956" h="5225" extrusionOk="0">
                  <a:moveTo>
                    <a:pt x="1330" y="0"/>
                  </a:moveTo>
                  <a:lnTo>
                    <a:pt x="1" y="5087"/>
                  </a:lnTo>
                  <a:lnTo>
                    <a:pt x="627" y="5224"/>
                  </a:lnTo>
                  <a:lnTo>
                    <a:pt x="1956" y="13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6225544" y="2278443"/>
              <a:ext cx="105842" cy="115225"/>
            </a:xfrm>
            <a:custGeom>
              <a:avLst/>
              <a:gdLst/>
              <a:ahLst/>
              <a:cxnLst/>
              <a:rect l="l" t="t" r="r" b="b"/>
              <a:pathLst>
                <a:path w="2414" h="2628" extrusionOk="0">
                  <a:moveTo>
                    <a:pt x="229" y="1"/>
                  </a:moveTo>
                  <a:lnTo>
                    <a:pt x="0" y="535"/>
                  </a:lnTo>
                  <a:lnTo>
                    <a:pt x="1818" y="1314"/>
                  </a:lnTo>
                  <a:lnTo>
                    <a:pt x="0" y="2078"/>
                  </a:lnTo>
                  <a:lnTo>
                    <a:pt x="229" y="2628"/>
                  </a:lnTo>
                  <a:lnTo>
                    <a:pt x="2414" y="1650"/>
                  </a:lnTo>
                  <a:lnTo>
                    <a:pt x="2414" y="978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flipH="1">
              <a:off x="6016271" y="2766141"/>
              <a:ext cx="383118" cy="273286"/>
            </a:xfrm>
            <a:custGeom>
              <a:avLst/>
              <a:gdLst/>
              <a:ahLst/>
              <a:cxnLst/>
              <a:rect l="l" t="t" r="r" b="b"/>
              <a:pathLst>
                <a:path w="8738" h="6233" extrusionOk="0">
                  <a:moveTo>
                    <a:pt x="1" y="1"/>
                  </a:moveTo>
                  <a:lnTo>
                    <a:pt x="1" y="6232"/>
                  </a:lnTo>
                  <a:lnTo>
                    <a:pt x="8737" y="6232"/>
                  </a:lnTo>
                  <a:lnTo>
                    <a:pt x="8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flipH="1">
              <a:off x="6239266" y="2807662"/>
              <a:ext cx="52965" cy="190901"/>
            </a:xfrm>
            <a:custGeom>
              <a:avLst/>
              <a:gdLst/>
              <a:ahLst/>
              <a:cxnLst/>
              <a:rect l="l" t="t" r="r" b="b"/>
              <a:pathLst>
                <a:path w="1208" h="4354" extrusionOk="0">
                  <a:moveTo>
                    <a:pt x="1207" y="1"/>
                  </a:moveTo>
                  <a:cubicBezTo>
                    <a:pt x="489" y="1"/>
                    <a:pt x="291" y="214"/>
                    <a:pt x="291" y="688"/>
                  </a:cubicBezTo>
                  <a:lnTo>
                    <a:pt x="291" y="1589"/>
                  </a:lnTo>
                  <a:cubicBezTo>
                    <a:pt x="291" y="1834"/>
                    <a:pt x="230" y="1940"/>
                    <a:pt x="0" y="1940"/>
                  </a:cubicBezTo>
                  <a:lnTo>
                    <a:pt x="0" y="2414"/>
                  </a:lnTo>
                  <a:cubicBezTo>
                    <a:pt x="230" y="2414"/>
                    <a:pt x="291" y="2506"/>
                    <a:pt x="291" y="2765"/>
                  </a:cubicBezTo>
                  <a:lnTo>
                    <a:pt x="291" y="3651"/>
                  </a:lnTo>
                  <a:cubicBezTo>
                    <a:pt x="291" y="4125"/>
                    <a:pt x="505" y="4354"/>
                    <a:pt x="1207" y="4354"/>
                  </a:cubicBezTo>
                  <a:lnTo>
                    <a:pt x="1207" y="3941"/>
                  </a:lnTo>
                  <a:cubicBezTo>
                    <a:pt x="932" y="3941"/>
                    <a:pt x="825" y="3865"/>
                    <a:pt x="825" y="3651"/>
                  </a:cubicBezTo>
                  <a:lnTo>
                    <a:pt x="825" y="2719"/>
                  </a:lnTo>
                  <a:cubicBezTo>
                    <a:pt x="825" y="2353"/>
                    <a:pt x="673" y="2246"/>
                    <a:pt x="428" y="2170"/>
                  </a:cubicBezTo>
                  <a:cubicBezTo>
                    <a:pt x="688" y="2108"/>
                    <a:pt x="825" y="1986"/>
                    <a:pt x="825" y="1620"/>
                  </a:cubicBezTo>
                  <a:lnTo>
                    <a:pt x="825" y="688"/>
                  </a:lnTo>
                  <a:cubicBezTo>
                    <a:pt x="825" y="474"/>
                    <a:pt x="932" y="398"/>
                    <a:pt x="1207" y="398"/>
                  </a:cubicBezTo>
                  <a:lnTo>
                    <a:pt x="12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 flipH="1">
              <a:off x="6123428" y="2807004"/>
              <a:ext cx="53622" cy="191559"/>
            </a:xfrm>
            <a:custGeom>
              <a:avLst/>
              <a:gdLst/>
              <a:ahLst/>
              <a:cxnLst/>
              <a:rect l="l" t="t" r="r" b="b"/>
              <a:pathLst>
                <a:path w="1223" h="4369" extrusionOk="0">
                  <a:moveTo>
                    <a:pt x="1" y="0"/>
                  </a:moveTo>
                  <a:lnTo>
                    <a:pt x="1" y="413"/>
                  </a:lnTo>
                  <a:cubicBezTo>
                    <a:pt x="291" y="413"/>
                    <a:pt x="382" y="489"/>
                    <a:pt x="382" y="703"/>
                  </a:cubicBezTo>
                  <a:lnTo>
                    <a:pt x="382" y="1635"/>
                  </a:lnTo>
                  <a:cubicBezTo>
                    <a:pt x="382" y="2001"/>
                    <a:pt x="535" y="2123"/>
                    <a:pt x="795" y="2185"/>
                  </a:cubicBezTo>
                  <a:cubicBezTo>
                    <a:pt x="535" y="2261"/>
                    <a:pt x="382" y="2368"/>
                    <a:pt x="382" y="2734"/>
                  </a:cubicBezTo>
                  <a:lnTo>
                    <a:pt x="382" y="3666"/>
                  </a:lnTo>
                  <a:cubicBezTo>
                    <a:pt x="382" y="3880"/>
                    <a:pt x="291" y="3956"/>
                    <a:pt x="1" y="3956"/>
                  </a:cubicBezTo>
                  <a:lnTo>
                    <a:pt x="1" y="4369"/>
                  </a:lnTo>
                  <a:cubicBezTo>
                    <a:pt x="719" y="4369"/>
                    <a:pt x="917" y="4140"/>
                    <a:pt x="917" y="3666"/>
                  </a:cubicBezTo>
                  <a:lnTo>
                    <a:pt x="917" y="2780"/>
                  </a:lnTo>
                  <a:cubicBezTo>
                    <a:pt x="917" y="2521"/>
                    <a:pt x="978" y="2414"/>
                    <a:pt x="1223" y="2414"/>
                  </a:cubicBezTo>
                  <a:lnTo>
                    <a:pt x="1223" y="1955"/>
                  </a:lnTo>
                  <a:cubicBezTo>
                    <a:pt x="978" y="1955"/>
                    <a:pt x="917" y="1849"/>
                    <a:pt x="917" y="1589"/>
                  </a:cubicBezTo>
                  <a:lnTo>
                    <a:pt x="917" y="703"/>
                  </a:lnTo>
                  <a:cubicBezTo>
                    <a:pt x="917" y="229"/>
                    <a:pt x="719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6661494" y="2194743"/>
              <a:ext cx="429988" cy="287316"/>
            </a:xfrm>
            <a:custGeom>
              <a:avLst/>
              <a:gdLst/>
              <a:ahLst/>
              <a:cxnLst/>
              <a:rect l="l" t="t" r="r" b="b"/>
              <a:pathLst>
                <a:path w="9807" h="6553" extrusionOk="0">
                  <a:moveTo>
                    <a:pt x="1" y="0"/>
                  </a:moveTo>
                  <a:lnTo>
                    <a:pt x="1" y="6553"/>
                  </a:lnTo>
                  <a:lnTo>
                    <a:pt x="9807" y="6553"/>
                  </a:lnTo>
                  <a:lnTo>
                    <a:pt x="98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6783384" y="2250382"/>
              <a:ext cx="181562" cy="176257"/>
            </a:xfrm>
            <a:custGeom>
              <a:avLst/>
              <a:gdLst/>
              <a:ahLst/>
              <a:cxnLst/>
              <a:rect l="l" t="t" r="r" b="b"/>
              <a:pathLst>
                <a:path w="4141" h="4020" extrusionOk="0">
                  <a:moveTo>
                    <a:pt x="1719" y="476"/>
                  </a:moveTo>
                  <a:cubicBezTo>
                    <a:pt x="2009" y="476"/>
                    <a:pt x="2299" y="587"/>
                    <a:pt x="2521" y="809"/>
                  </a:cubicBezTo>
                  <a:cubicBezTo>
                    <a:pt x="2979" y="1252"/>
                    <a:pt x="2979" y="1969"/>
                    <a:pt x="2536" y="2412"/>
                  </a:cubicBezTo>
                  <a:cubicBezTo>
                    <a:pt x="2315" y="2634"/>
                    <a:pt x="2021" y="2745"/>
                    <a:pt x="1727" y="2745"/>
                  </a:cubicBezTo>
                  <a:cubicBezTo>
                    <a:pt x="1433" y="2745"/>
                    <a:pt x="1139" y="2634"/>
                    <a:pt x="917" y="2412"/>
                  </a:cubicBezTo>
                  <a:cubicBezTo>
                    <a:pt x="474" y="1969"/>
                    <a:pt x="474" y="1252"/>
                    <a:pt x="917" y="809"/>
                  </a:cubicBezTo>
                  <a:cubicBezTo>
                    <a:pt x="1139" y="587"/>
                    <a:pt x="1429" y="476"/>
                    <a:pt x="1719" y="476"/>
                  </a:cubicBezTo>
                  <a:close/>
                  <a:moveTo>
                    <a:pt x="1727" y="1"/>
                  </a:moveTo>
                  <a:cubicBezTo>
                    <a:pt x="1259" y="1"/>
                    <a:pt x="791" y="204"/>
                    <a:pt x="474" y="610"/>
                  </a:cubicBezTo>
                  <a:cubicBezTo>
                    <a:pt x="1" y="1206"/>
                    <a:pt x="1" y="2061"/>
                    <a:pt x="490" y="2626"/>
                  </a:cubicBezTo>
                  <a:cubicBezTo>
                    <a:pt x="809" y="3018"/>
                    <a:pt x="1270" y="3215"/>
                    <a:pt x="1729" y="3215"/>
                  </a:cubicBezTo>
                  <a:cubicBezTo>
                    <a:pt x="2039" y="3215"/>
                    <a:pt x="2348" y="3125"/>
                    <a:pt x="2613" y="2947"/>
                  </a:cubicBezTo>
                  <a:lnTo>
                    <a:pt x="3651" y="3986"/>
                  </a:lnTo>
                  <a:cubicBezTo>
                    <a:pt x="3674" y="4009"/>
                    <a:pt x="3701" y="4020"/>
                    <a:pt x="3728" y="4020"/>
                  </a:cubicBezTo>
                  <a:cubicBezTo>
                    <a:pt x="3754" y="4020"/>
                    <a:pt x="3781" y="4009"/>
                    <a:pt x="3804" y="3986"/>
                  </a:cubicBezTo>
                  <a:lnTo>
                    <a:pt x="4094" y="3695"/>
                  </a:lnTo>
                  <a:cubicBezTo>
                    <a:pt x="4140" y="3650"/>
                    <a:pt x="4140" y="3573"/>
                    <a:pt x="4094" y="3543"/>
                  </a:cubicBezTo>
                  <a:lnTo>
                    <a:pt x="3056" y="2504"/>
                  </a:lnTo>
                  <a:cubicBezTo>
                    <a:pt x="3483" y="1878"/>
                    <a:pt x="3407" y="1022"/>
                    <a:pt x="2857" y="473"/>
                  </a:cubicBezTo>
                  <a:cubicBezTo>
                    <a:pt x="2550" y="158"/>
                    <a:pt x="2138" y="1"/>
                    <a:pt x="1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30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74" name="Google Shape;374;p30"/>
            <p:cNvGrpSpPr/>
            <p:nvPr/>
          </p:nvGrpSpPr>
          <p:grpSpPr>
            <a:xfrm flipH="1">
              <a:off x="6422164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75" name="Google Shape;375;p30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30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7" name="Google Shape;377;p30"/>
            <p:cNvGrpSpPr/>
            <p:nvPr/>
          </p:nvGrpSpPr>
          <p:grpSpPr>
            <a:xfrm flipH="1">
              <a:off x="0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78" name="Google Shape;378;p30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30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31"/>
          <p:cNvGrpSpPr/>
          <p:nvPr/>
        </p:nvGrpSpPr>
        <p:grpSpPr>
          <a:xfrm flipH="1">
            <a:off x="0" y="202153"/>
            <a:ext cx="9143989" cy="4739194"/>
            <a:chOff x="0" y="202153"/>
            <a:chExt cx="9143989" cy="4739194"/>
          </a:xfrm>
        </p:grpSpPr>
        <p:grpSp>
          <p:nvGrpSpPr>
            <p:cNvPr id="382" name="Google Shape;382;p31"/>
            <p:cNvGrpSpPr/>
            <p:nvPr/>
          </p:nvGrpSpPr>
          <p:grpSpPr>
            <a:xfrm>
              <a:off x="0" y="202153"/>
              <a:ext cx="2721825" cy="165350"/>
              <a:chOff x="-155500" y="301425"/>
              <a:chExt cx="2721825" cy="165350"/>
            </a:xfrm>
          </p:grpSpPr>
          <p:cxnSp>
            <p:nvCxnSpPr>
              <p:cNvPr id="383" name="Google Shape;383;p31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31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5" name="Google Shape;385;p31"/>
            <p:cNvGrpSpPr/>
            <p:nvPr/>
          </p:nvGrpSpPr>
          <p:grpSpPr>
            <a:xfrm>
              <a:off x="5437564" y="4762797"/>
              <a:ext cx="3706425" cy="178550"/>
              <a:chOff x="5527089" y="4218224"/>
              <a:chExt cx="3706425" cy="178550"/>
            </a:xfrm>
          </p:grpSpPr>
          <p:cxnSp>
            <p:nvCxnSpPr>
              <p:cNvPr id="386" name="Google Shape;386;p3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3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8" name="Google Shape;388;p31"/>
          <p:cNvGrpSpPr/>
          <p:nvPr/>
        </p:nvGrpSpPr>
        <p:grpSpPr>
          <a:xfrm>
            <a:off x="713231" y="2246814"/>
            <a:ext cx="2691840" cy="2302441"/>
            <a:chOff x="4610523" y="1046206"/>
            <a:chExt cx="3573872" cy="3056879"/>
          </a:xfrm>
        </p:grpSpPr>
        <p:grpSp>
          <p:nvGrpSpPr>
            <p:cNvPr id="389" name="Google Shape;389;p31"/>
            <p:cNvGrpSpPr/>
            <p:nvPr/>
          </p:nvGrpSpPr>
          <p:grpSpPr>
            <a:xfrm>
              <a:off x="4847413" y="2675411"/>
              <a:ext cx="3336982" cy="1427674"/>
              <a:chOff x="1360407" y="1053608"/>
              <a:chExt cx="2178045" cy="931841"/>
            </a:xfrm>
          </p:grpSpPr>
          <p:sp>
            <p:nvSpPr>
              <p:cNvPr id="390" name="Google Shape;390;p31"/>
              <p:cNvSpPr/>
              <p:nvPr/>
            </p:nvSpPr>
            <p:spPr>
              <a:xfrm>
                <a:off x="2188872" y="1366767"/>
                <a:ext cx="1136602" cy="618682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14908" extrusionOk="0">
                    <a:moveTo>
                      <a:pt x="1" y="0"/>
                    </a:moveTo>
                    <a:lnTo>
                      <a:pt x="1" y="14908"/>
                    </a:lnTo>
                    <a:lnTo>
                      <a:pt x="27387" y="14908"/>
                    </a:lnTo>
                    <a:lnTo>
                      <a:pt x="27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2215515" y="1388305"/>
                <a:ext cx="24112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82" extrusionOk="0">
                    <a:moveTo>
                      <a:pt x="290" y="1"/>
                    </a:moveTo>
                    <a:cubicBezTo>
                      <a:pt x="122" y="1"/>
                      <a:pt x="0" y="138"/>
                      <a:pt x="0" y="291"/>
                    </a:cubicBezTo>
                    <a:cubicBezTo>
                      <a:pt x="0" y="459"/>
                      <a:pt x="122" y="581"/>
                      <a:pt x="290" y="581"/>
                    </a:cubicBezTo>
                    <a:cubicBezTo>
                      <a:pt x="443" y="581"/>
                      <a:pt x="581" y="459"/>
                      <a:pt x="581" y="291"/>
                    </a:cubicBezTo>
                    <a:cubicBezTo>
                      <a:pt x="581" y="138"/>
                      <a:pt x="44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2265564" y="1388305"/>
                <a:ext cx="23489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82" extrusionOk="0">
                    <a:moveTo>
                      <a:pt x="291" y="1"/>
                    </a:moveTo>
                    <a:cubicBezTo>
                      <a:pt x="123" y="1"/>
                      <a:pt x="1" y="138"/>
                      <a:pt x="1" y="291"/>
                    </a:cubicBezTo>
                    <a:cubicBezTo>
                      <a:pt x="1" y="459"/>
                      <a:pt x="123" y="581"/>
                      <a:pt x="291" y="581"/>
                    </a:cubicBezTo>
                    <a:cubicBezTo>
                      <a:pt x="444" y="581"/>
                      <a:pt x="566" y="459"/>
                      <a:pt x="566" y="291"/>
                    </a:cubicBezTo>
                    <a:cubicBezTo>
                      <a:pt x="566" y="138"/>
                      <a:pt x="444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2311836" y="1389592"/>
                <a:ext cx="24153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1" extrusionOk="0">
                    <a:moveTo>
                      <a:pt x="291" y="0"/>
                    </a:moveTo>
                    <a:cubicBezTo>
                      <a:pt x="138" y="0"/>
                      <a:pt x="1" y="138"/>
                      <a:pt x="1" y="290"/>
                    </a:cubicBezTo>
                    <a:cubicBezTo>
                      <a:pt x="1" y="458"/>
                      <a:pt x="138" y="581"/>
                      <a:pt x="291" y="581"/>
                    </a:cubicBezTo>
                    <a:cubicBezTo>
                      <a:pt x="444" y="581"/>
                      <a:pt x="581" y="458"/>
                      <a:pt x="581" y="290"/>
                    </a:cubicBezTo>
                    <a:cubicBezTo>
                      <a:pt x="581" y="138"/>
                      <a:pt x="444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2306773" y="1492885"/>
                <a:ext cx="625696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00" extrusionOk="0">
                    <a:moveTo>
                      <a:pt x="1" y="1"/>
                    </a:moveTo>
                    <a:lnTo>
                      <a:pt x="1" y="199"/>
                    </a:lnTo>
                    <a:lnTo>
                      <a:pt x="15076" y="199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2335948" y="1536004"/>
                <a:ext cx="887477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385" h="18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21384" y="184"/>
                    </a:lnTo>
                    <a:lnTo>
                      <a:pt x="2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2385997" y="1578458"/>
                <a:ext cx="685912" cy="7677"/>
              </a:xfrm>
              <a:custGeom>
                <a:avLst/>
                <a:gdLst/>
                <a:ahLst/>
                <a:cxnLst/>
                <a:rect l="l" t="t" r="r" b="b"/>
                <a:pathLst>
                  <a:path w="16528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6528" y="184"/>
                    </a:lnTo>
                    <a:lnTo>
                      <a:pt x="16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2436087" y="1620954"/>
                <a:ext cx="715709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17245" y="184"/>
                    </a:lnTo>
                    <a:lnTo>
                      <a:pt x="17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2503276" y="1663409"/>
                <a:ext cx="483683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2306773" y="1884023"/>
                <a:ext cx="281494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6782" y="183"/>
                    </a:lnTo>
                    <a:lnTo>
                      <a:pt x="6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2335948" y="1841527"/>
                <a:ext cx="685870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85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16527" y="184"/>
                    </a:lnTo>
                    <a:lnTo>
                      <a:pt x="165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2385997" y="1799072"/>
                <a:ext cx="888142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401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21400" y="184"/>
                    </a:lnTo>
                    <a:lnTo>
                      <a:pt x="21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2436087" y="1756576"/>
                <a:ext cx="483683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2503276" y="1714122"/>
                <a:ext cx="584486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4084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4083" y="184"/>
                    </a:lnTo>
                    <a:lnTo>
                      <a:pt x="1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2245312" y="1485913"/>
                <a:ext cx="10167" cy="958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44" y="23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2245312" y="1526500"/>
                <a:ext cx="10167" cy="32967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7944" extrusionOk="0">
                    <a:moveTo>
                      <a:pt x="0" y="0"/>
                    </a:moveTo>
                    <a:lnTo>
                      <a:pt x="0" y="505"/>
                    </a:lnTo>
                    <a:lnTo>
                      <a:pt x="244" y="505"/>
                    </a:lnTo>
                    <a:lnTo>
                      <a:pt x="244" y="0"/>
                    </a:lnTo>
                    <a:close/>
                    <a:moveTo>
                      <a:pt x="0" y="1253"/>
                    </a:moveTo>
                    <a:lnTo>
                      <a:pt x="0" y="1742"/>
                    </a:lnTo>
                    <a:lnTo>
                      <a:pt x="244" y="1742"/>
                    </a:lnTo>
                    <a:lnTo>
                      <a:pt x="244" y="1253"/>
                    </a:lnTo>
                    <a:close/>
                    <a:moveTo>
                      <a:pt x="0" y="2490"/>
                    </a:moveTo>
                    <a:lnTo>
                      <a:pt x="0" y="2979"/>
                    </a:lnTo>
                    <a:lnTo>
                      <a:pt x="244" y="2979"/>
                    </a:lnTo>
                    <a:lnTo>
                      <a:pt x="244" y="2490"/>
                    </a:lnTo>
                    <a:close/>
                    <a:moveTo>
                      <a:pt x="0" y="3727"/>
                    </a:moveTo>
                    <a:lnTo>
                      <a:pt x="0" y="4231"/>
                    </a:lnTo>
                    <a:lnTo>
                      <a:pt x="244" y="4231"/>
                    </a:lnTo>
                    <a:lnTo>
                      <a:pt x="244" y="3727"/>
                    </a:lnTo>
                    <a:close/>
                    <a:moveTo>
                      <a:pt x="0" y="4965"/>
                    </a:moveTo>
                    <a:lnTo>
                      <a:pt x="0" y="5469"/>
                    </a:lnTo>
                    <a:lnTo>
                      <a:pt x="244" y="5469"/>
                    </a:lnTo>
                    <a:lnTo>
                      <a:pt x="244" y="4965"/>
                    </a:lnTo>
                    <a:close/>
                    <a:moveTo>
                      <a:pt x="0" y="6217"/>
                    </a:moveTo>
                    <a:lnTo>
                      <a:pt x="0" y="6706"/>
                    </a:lnTo>
                    <a:lnTo>
                      <a:pt x="244" y="6706"/>
                    </a:lnTo>
                    <a:lnTo>
                      <a:pt x="244" y="6217"/>
                    </a:lnTo>
                    <a:close/>
                    <a:moveTo>
                      <a:pt x="0" y="7454"/>
                    </a:moveTo>
                    <a:lnTo>
                      <a:pt x="0" y="7943"/>
                    </a:lnTo>
                    <a:lnTo>
                      <a:pt x="244" y="7943"/>
                    </a:lnTo>
                    <a:lnTo>
                      <a:pt x="244" y="74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2245312" y="1887177"/>
                <a:ext cx="10167" cy="10167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244" y="24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1985397" y="1053608"/>
                <a:ext cx="345529" cy="213061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5134" extrusionOk="0">
                    <a:moveTo>
                      <a:pt x="1" y="1"/>
                    </a:moveTo>
                    <a:lnTo>
                      <a:pt x="1" y="5133"/>
                    </a:lnTo>
                    <a:lnTo>
                      <a:pt x="8325" y="5133"/>
                    </a:lnTo>
                    <a:lnTo>
                      <a:pt x="83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203636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1940" y="1"/>
                    </a:moveTo>
                    <a:lnTo>
                      <a:pt x="0" y="704"/>
                    </a:lnTo>
                    <a:lnTo>
                      <a:pt x="0" y="948"/>
                    </a:lnTo>
                    <a:lnTo>
                      <a:pt x="1940" y="1651"/>
                    </a:lnTo>
                    <a:lnTo>
                      <a:pt x="1940" y="1376"/>
                    </a:lnTo>
                    <a:lnTo>
                      <a:pt x="382" y="826"/>
                    </a:lnTo>
                    <a:lnTo>
                      <a:pt x="1940" y="276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2130198" y="1106230"/>
                <a:ext cx="43119" cy="10528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2537" extrusionOk="0">
                    <a:moveTo>
                      <a:pt x="779" y="1"/>
                    </a:moveTo>
                    <a:lnTo>
                      <a:pt x="0" y="2536"/>
                    </a:lnTo>
                    <a:lnTo>
                      <a:pt x="260" y="2536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218659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558" y="826"/>
                    </a:lnTo>
                    <a:lnTo>
                      <a:pt x="0" y="1376"/>
                    </a:lnTo>
                    <a:lnTo>
                      <a:pt x="0" y="1651"/>
                    </a:lnTo>
                    <a:lnTo>
                      <a:pt x="1940" y="948"/>
                    </a:lnTo>
                    <a:lnTo>
                      <a:pt x="1940" y="7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1360407" y="1305928"/>
                <a:ext cx="389229" cy="260537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6278" extrusionOk="0">
                    <a:moveTo>
                      <a:pt x="0" y="0"/>
                    </a:moveTo>
                    <a:lnTo>
                      <a:pt x="0" y="6278"/>
                    </a:lnTo>
                    <a:lnTo>
                      <a:pt x="9379" y="6278"/>
                    </a:lnTo>
                    <a:lnTo>
                      <a:pt x="9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1470673" y="1356848"/>
                <a:ext cx="164216" cy="159069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833" extrusionOk="0">
                    <a:moveTo>
                      <a:pt x="1658" y="453"/>
                    </a:moveTo>
                    <a:cubicBezTo>
                      <a:pt x="1937" y="453"/>
                      <a:pt x="2216" y="560"/>
                      <a:pt x="2430" y="774"/>
                    </a:cubicBezTo>
                    <a:cubicBezTo>
                      <a:pt x="2842" y="1186"/>
                      <a:pt x="2842" y="1874"/>
                      <a:pt x="2430" y="2301"/>
                    </a:cubicBezTo>
                    <a:cubicBezTo>
                      <a:pt x="2216" y="2515"/>
                      <a:pt x="1937" y="2622"/>
                      <a:pt x="1658" y="2622"/>
                    </a:cubicBezTo>
                    <a:cubicBezTo>
                      <a:pt x="1379" y="2622"/>
                      <a:pt x="1101" y="2515"/>
                      <a:pt x="887" y="2301"/>
                    </a:cubicBezTo>
                    <a:cubicBezTo>
                      <a:pt x="459" y="1889"/>
                      <a:pt x="459" y="1186"/>
                      <a:pt x="887" y="774"/>
                    </a:cubicBezTo>
                    <a:cubicBezTo>
                      <a:pt x="1101" y="560"/>
                      <a:pt x="1379" y="453"/>
                      <a:pt x="1658" y="453"/>
                    </a:cubicBezTo>
                    <a:close/>
                    <a:moveTo>
                      <a:pt x="1653" y="0"/>
                    </a:moveTo>
                    <a:cubicBezTo>
                      <a:pt x="1203" y="0"/>
                      <a:pt x="754" y="192"/>
                      <a:pt x="444" y="575"/>
                    </a:cubicBezTo>
                    <a:cubicBezTo>
                      <a:pt x="1" y="1141"/>
                      <a:pt x="1" y="1950"/>
                      <a:pt x="459" y="2515"/>
                    </a:cubicBezTo>
                    <a:cubicBezTo>
                      <a:pt x="769" y="2888"/>
                      <a:pt x="1208" y="3072"/>
                      <a:pt x="1649" y="3072"/>
                    </a:cubicBezTo>
                    <a:cubicBezTo>
                      <a:pt x="1948" y="3072"/>
                      <a:pt x="2247" y="2987"/>
                      <a:pt x="2506" y="2821"/>
                    </a:cubicBezTo>
                    <a:lnTo>
                      <a:pt x="3499" y="3798"/>
                    </a:lnTo>
                    <a:cubicBezTo>
                      <a:pt x="3514" y="3821"/>
                      <a:pt x="3541" y="3833"/>
                      <a:pt x="3568" y="3833"/>
                    </a:cubicBezTo>
                    <a:cubicBezTo>
                      <a:pt x="3594" y="3833"/>
                      <a:pt x="3621" y="3821"/>
                      <a:pt x="3636" y="3798"/>
                    </a:cubicBezTo>
                    <a:lnTo>
                      <a:pt x="3926" y="3523"/>
                    </a:lnTo>
                    <a:cubicBezTo>
                      <a:pt x="3957" y="3477"/>
                      <a:pt x="3957" y="3416"/>
                      <a:pt x="3926" y="3371"/>
                    </a:cubicBezTo>
                    <a:lnTo>
                      <a:pt x="2934" y="2393"/>
                    </a:lnTo>
                    <a:cubicBezTo>
                      <a:pt x="3331" y="1797"/>
                      <a:pt x="3270" y="973"/>
                      <a:pt x="2735" y="438"/>
                    </a:cubicBezTo>
                    <a:cubicBezTo>
                      <a:pt x="2436" y="146"/>
                      <a:pt x="2044" y="0"/>
                      <a:pt x="1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1"/>
              <p:cNvSpPr/>
              <p:nvPr/>
            </p:nvSpPr>
            <p:spPr>
              <a:xfrm>
                <a:off x="3239859" y="1245047"/>
                <a:ext cx="298593" cy="212397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5118" extrusionOk="0">
                    <a:moveTo>
                      <a:pt x="0" y="1"/>
                    </a:moveTo>
                    <a:lnTo>
                      <a:pt x="0" y="5118"/>
                    </a:lnTo>
                    <a:lnTo>
                      <a:pt x="7194" y="5118"/>
                    </a:lnTo>
                    <a:lnTo>
                      <a:pt x="71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1"/>
              <p:cNvSpPr/>
              <p:nvPr/>
            </p:nvSpPr>
            <p:spPr>
              <a:xfrm>
                <a:off x="328805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314" y="1"/>
                    </a:moveTo>
                    <a:cubicBezTo>
                      <a:pt x="1009" y="1"/>
                      <a:pt x="810" y="46"/>
                      <a:pt x="719" y="138"/>
                    </a:cubicBezTo>
                    <a:cubicBezTo>
                      <a:pt x="612" y="214"/>
                      <a:pt x="566" y="398"/>
                      <a:pt x="566" y="657"/>
                    </a:cubicBezTo>
                    <a:lnTo>
                      <a:pt x="566" y="1085"/>
                    </a:lnTo>
                    <a:cubicBezTo>
                      <a:pt x="566" y="1268"/>
                      <a:pt x="535" y="1391"/>
                      <a:pt x="459" y="1467"/>
                    </a:cubicBezTo>
                    <a:cubicBezTo>
                      <a:pt x="398" y="1528"/>
                      <a:pt x="276" y="1559"/>
                      <a:pt x="108" y="1559"/>
                    </a:cubicBezTo>
                    <a:lnTo>
                      <a:pt x="1" y="1559"/>
                    </a:lnTo>
                    <a:lnTo>
                      <a:pt x="1" y="1818"/>
                    </a:lnTo>
                    <a:lnTo>
                      <a:pt x="108" y="1818"/>
                    </a:lnTo>
                    <a:cubicBezTo>
                      <a:pt x="276" y="1818"/>
                      <a:pt x="398" y="1849"/>
                      <a:pt x="459" y="1925"/>
                    </a:cubicBezTo>
                    <a:cubicBezTo>
                      <a:pt x="535" y="1986"/>
                      <a:pt x="566" y="2124"/>
                      <a:pt x="566" y="2292"/>
                    </a:cubicBezTo>
                    <a:lnTo>
                      <a:pt x="566" y="2735"/>
                    </a:lnTo>
                    <a:cubicBezTo>
                      <a:pt x="566" y="2994"/>
                      <a:pt x="612" y="3162"/>
                      <a:pt x="719" y="3254"/>
                    </a:cubicBezTo>
                    <a:cubicBezTo>
                      <a:pt x="810" y="3346"/>
                      <a:pt x="1009" y="3392"/>
                      <a:pt x="1314" y="3392"/>
                    </a:cubicBezTo>
                    <a:lnTo>
                      <a:pt x="1421" y="3392"/>
                    </a:lnTo>
                    <a:lnTo>
                      <a:pt x="1421" y="3132"/>
                    </a:lnTo>
                    <a:lnTo>
                      <a:pt x="1299" y="3132"/>
                    </a:lnTo>
                    <a:cubicBezTo>
                      <a:pt x="1131" y="3132"/>
                      <a:pt x="1024" y="3101"/>
                      <a:pt x="963" y="3055"/>
                    </a:cubicBezTo>
                    <a:cubicBezTo>
                      <a:pt x="917" y="2994"/>
                      <a:pt x="887" y="2887"/>
                      <a:pt x="887" y="2719"/>
                    </a:cubicBezTo>
                    <a:lnTo>
                      <a:pt x="887" y="2276"/>
                    </a:lnTo>
                    <a:cubicBezTo>
                      <a:pt x="887" y="2093"/>
                      <a:pt x="871" y="1956"/>
                      <a:pt x="810" y="1864"/>
                    </a:cubicBezTo>
                    <a:cubicBezTo>
                      <a:pt x="764" y="1788"/>
                      <a:pt x="657" y="1727"/>
                      <a:pt x="535" y="1696"/>
                    </a:cubicBezTo>
                    <a:cubicBezTo>
                      <a:pt x="657" y="1666"/>
                      <a:pt x="749" y="1604"/>
                      <a:pt x="810" y="1513"/>
                    </a:cubicBezTo>
                    <a:cubicBezTo>
                      <a:pt x="871" y="1436"/>
                      <a:pt x="887" y="1299"/>
                      <a:pt x="887" y="1116"/>
                    </a:cubicBezTo>
                    <a:lnTo>
                      <a:pt x="887" y="673"/>
                    </a:lnTo>
                    <a:cubicBezTo>
                      <a:pt x="887" y="489"/>
                      <a:pt x="917" y="382"/>
                      <a:pt x="963" y="337"/>
                    </a:cubicBezTo>
                    <a:cubicBezTo>
                      <a:pt x="1024" y="276"/>
                      <a:pt x="1131" y="260"/>
                      <a:pt x="1299" y="260"/>
                    </a:cubicBezTo>
                    <a:lnTo>
                      <a:pt x="1421" y="260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1"/>
              <p:cNvSpPr/>
              <p:nvPr/>
            </p:nvSpPr>
            <p:spPr>
              <a:xfrm>
                <a:off x="343384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" y="1"/>
                    </a:moveTo>
                    <a:lnTo>
                      <a:pt x="1" y="260"/>
                    </a:lnTo>
                    <a:lnTo>
                      <a:pt x="123" y="260"/>
                    </a:lnTo>
                    <a:cubicBezTo>
                      <a:pt x="291" y="260"/>
                      <a:pt x="398" y="276"/>
                      <a:pt x="444" y="337"/>
                    </a:cubicBezTo>
                    <a:cubicBezTo>
                      <a:pt x="505" y="382"/>
                      <a:pt x="520" y="489"/>
                      <a:pt x="520" y="673"/>
                    </a:cubicBezTo>
                    <a:lnTo>
                      <a:pt x="520" y="1116"/>
                    </a:lnTo>
                    <a:cubicBezTo>
                      <a:pt x="520" y="1299"/>
                      <a:pt x="551" y="1436"/>
                      <a:pt x="612" y="1513"/>
                    </a:cubicBezTo>
                    <a:cubicBezTo>
                      <a:pt x="657" y="1604"/>
                      <a:pt x="749" y="1666"/>
                      <a:pt x="887" y="1696"/>
                    </a:cubicBezTo>
                    <a:cubicBezTo>
                      <a:pt x="749" y="1727"/>
                      <a:pt x="657" y="1788"/>
                      <a:pt x="612" y="1864"/>
                    </a:cubicBezTo>
                    <a:cubicBezTo>
                      <a:pt x="551" y="1956"/>
                      <a:pt x="520" y="2093"/>
                      <a:pt x="520" y="2276"/>
                    </a:cubicBezTo>
                    <a:lnTo>
                      <a:pt x="520" y="2719"/>
                    </a:lnTo>
                    <a:cubicBezTo>
                      <a:pt x="520" y="2887"/>
                      <a:pt x="505" y="3010"/>
                      <a:pt x="444" y="3055"/>
                    </a:cubicBezTo>
                    <a:cubicBezTo>
                      <a:pt x="398" y="3101"/>
                      <a:pt x="291" y="3132"/>
                      <a:pt x="123" y="3132"/>
                    </a:cubicBezTo>
                    <a:lnTo>
                      <a:pt x="1" y="3132"/>
                    </a:lnTo>
                    <a:lnTo>
                      <a:pt x="1" y="3392"/>
                    </a:lnTo>
                    <a:lnTo>
                      <a:pt x="108" y="3392"/>
                    </a:lnTo>
                    <a:cubicBezTo>
                      <a:pt x="413" y="3392"/>
                      <a:pt x="612" y="3346"/>
                      <a:pt x="703" y="3254"/>
                    </a:cubicBezTo>
                    <a:cubicBezTo>
                      <a:pt x="810" y="3162"/>
                      <a:pt x="856" y="2994"/>
                      <a:pt x="856" y="2735"/>
                    </a:cubicBezTo>
                    <a:lnTo>
                      <a:pt x="856" y="2292"/>
                    </a:lnTo>
                    <a:cubicBezTo>
                      <a:pt x="856" y="2124"/>
                      <a:pt x="887" y="1986"/>
                      <a:pt x="948" y="1925"/>
                    </a:cubicBezTo>
                    <a:cubicBezTo>
                      <a:pt x="1024" y="1849"/>
                      <a:pt x="1131" y="1818"/>
                      <a:pt x="1299" y="1818"/>
                    </a:cubicBezTo>
                    <a:lnTo>
                      <a:pt x="1421" y="1818"/>
                    </a:lnTo>
                    <a:lnTo>
                      <a:pt x="1421" y="1559"/>
                    </a:lnTo>
                    <a:lnTo>
                      <a:pt x="1299" y="1559"/>
                    </a:lnTo>
                    <a:cubicBezTo>
                      <a:pt x="1131" y="1559"/>
                      <a:pt x="1024" y="1528"/>
                      <a:pt x="948" y="1467"/>
                    </a:cubicBezTo>
                    <a:cubicBezTo>
                      <a:pt x="887" y="1391"/>
                      <a:pt x="856" y="1268"/>
                      <a:pt x="856" y="1085"/>
                    </a:cubicBezTo>
                    <a:lnTo>
                      <a:pt x="856" y="657"/>
                    </a:lnTo>
                    <a:cubicBezTo>
                      <a:pt x="856" y="398"/>
                      <a:pt x="810" y="214"/>
                      <a:pt x="703" y="138"/>
                    </a:cubicBezTo>
                    <a:cubicBezTo>
                      <a:pt x="612" y="46"/>
                      <a:pt x="41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31"/>
            <p:cNvSpPr/>
            <p:nvPr/>
          </p:nvSpPr>
          <p:spPr>
            <a:xfrm>
              <a:off x="5066624" y="1046206"/>
              <a:ext cx="1766678" cy="1092596"/>
            </a:xfrm>
            <a:custGeom>
              <a:avLst/>
              <a:gdLst/>
              <a:ahLst/>
              <a:cxnLst/>
              <a:rect l="l" t="t" r="r" b="b"/>
              <a:pathLst>
                <a:path w="30824" h="19063" extrusionOk="0">
                  <a:moveTo>
                    <a:pt x="0" y="0"/>
                  </a:moveTo>
                  <a:lnTo>
                    <a:pt x="0" y="18375"/>
                  </a:lnTo>
                  <a:cubicBezTo>
                    <a:pt x="0" y="18757"/>
                    <a:pt x="306" y="19062"/>
                    <a:pt x="688" y="19062"/>
                  </a:cubicBezTo>
                  <a:lnTo>
                    <a:pt x="30136" y="19062"/>
                  </a:lnTo>
                  <a:cubicBezTo>
                    <a:pt x="30518" y="19062"/>
                    <a:pt x="30824" y="18757"/>
                    <a:pt x="30824" y="18375"/>
                  </a:cubicBezTo>
                  <a:lnTo>
                    <a:pt x="308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226820" y="1145991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16084" y="627"/>
                  </a:lnTo>
                  <a:cubicBezTo>
                    <a:pt x="16252" y="627"/>
                    <a:pt x="16405" y="489"/>
                    <a:pt x="16405" y="321"/>
                  </a:cubicBezTo>
                  <a:cubicBezTo>
                    <a:pt x="16405" y="138"/>
                    <a:pt x="16268" y="1"/>
                    <a:pt x="16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5226820" y="1259819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06"/>
                  </a:cubicBezTo>
                  <a:cubicBezTo>
                    <a:pt x="1" y="474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74"/>
                    <a:pt x="16405" y="306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5226820" y="1372729"/>
              <a:ext cx="451814" cy="35937"/>
            </a:xfrm>
            <a:custGeom>
              <a:avLst/>
              <a:gdLst/>
              <a:ahLst/>
              <a:cxnLst/>
              <a:rect l="l" t="t" r="r" b="b"/>
              <a:pathLst>
                <a:path w="7883" h="627" extrusionOk="0">
                  <a:moveTo>
                    <a:pt x="306" y="1"/>
                  </a:moveTo>
                  <a:cubicBezTo>
                    <a:pt x="138" y="1"/>
                    <a:pt x="1" y="138"/>
                    <a:pt x="1" y="321"/>
                  </a:cubicBezTo>
                  <a:cubicBezTo>
                    <a:pt x="1" y="489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89"/>
                    <a:pt x="7882" y="321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5226820" y="1821850"/>
              <a:ext cx="940310" cy="35937"/>
            </a:xfrm>
            <a:custGeom>
              <a:avLst/>
              <a:gdLst/>
              <a:ahLst/>
              <a:cxnLst/>
              <a:rect l="l" t="t" r="r" b="b"/>
              <a:pathLst>
                <a:path w="16406" h="627" extrusionOk="0">
                  <a:moveTo>
                    <a:pt x="306" y="0"/>
                  </a:moveTo>
                  <a:cubicBezTo>
                    <a:pt x="138" y="0"/>
                    <a:pt x="1" y="138"/>
                    <a:pt x="1" y="321"/>
                  </a:cubicBezTo>
                  <a:cubicBezTo>
                    <a:pt x="1" y="489"/>
                    <a:pt x="138" y="626"/>
                    <a:pt x="306" y="626"/>
                  </a:cubicBezTo>
                  <a:lnTo>
                    <a:pt x="16084" y="626"/>
                  </a:lnTo>
                  <a:cubicBezTo>
                    <a:pt x="16252" y="626"/>
                    <a:pt x="16405" y="489"/>
                    <a:pt x="16405" y="321"/>
                  </a:cubicBezTo>
                  <a:cubicBezTo>
                    <a:pt x="16405" y="138"/>
                    <a:pt x="16268" y="0"/>
                    <a:pt x="16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226820" y="1935620"/>
              <a:ext cx="451814" cy="35994"/>
            </a:xfrm>
            <a:custGeom>
              <a:avLst/>
              <a:gdLst/>
              <a:ahLst/>
              <a:cxnLst/>
              <a:rect l="l" t="t" r="r" b="b"/>
              <a:pathLst>
                <a:path w="7883" h="628" extrusionOk="0">
                  <a:moveTo>
                    <a:pt x="306" y="1"/>
                  </a:moveTo>
                  <a:cubicBezTo>
                    <a:pt x="138" y="1"/>
                    <a:pt x="1" y="138"/>
                    <a:pt x="1" y="306"/>
                  </a:cubicBezTo>
                  <a:cubicBezTo>
                    <a:pt x="1" y="474"/>
                    <a:pt x="138" y="627"/>
                    <a:pt x="306" y="627"/>
                  </a:cubicBezTo>
                  <a:lnTo>
                    <a:pt x="7577" y="627"/>
                  </a:lnTo>
                  <a:cubicBezTo>
                    <a:pt x="7745" y="627"/>
                    <a:pt x="7882" y="474"/>
                    <a:pt x="7882" y="306"/>
                  </a:cubicBezTo>
                  <a:cubicBezTo>
                    <a:pt x="7882" y="138"/>
                    <a:pt x="7745" y="1"/>
                    <a:pt x="75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6364007" y="1257182"/>
              <a:ext cx="303827" cy="303827"/>
            </a:xfrm>
            <a:custGeom>
              <a:avLst/>
              <a:gdLst/>
              <a:ahLst/>
              <a:cxnLst/>
              <a:rect l="l" t="t" r="r" b="b"/>
              <a:pathLst>
                <a:path w="5301" h="5301" extrusionOk="0">
                  <a:moveTo>
                    <a:pt x="2659" y="443"/>
                  </a:moveTo>
                  <a:cubicBezTo>
                    <a:pt x="3865" y="443"/>
                    <a:pt x="4858" y="1436"/>
                    <a:pt x="4858" y="2643"/>
                  </a:cubicBezTo>
                  <a:cubicBezTo>
                    <a:pt x="4858" y="3865"/>
                    <a:pt x="3865" y="4842"/>
                    <a:pt x="2659" y="4842"/>
                  </a:cubicBezTo>
                  <a:cubicBezTo>
                    <a:pt x="1437" y="4842"/>
                    <a:pt x="459" y="3865"/>
                    <a:pt x="459" y="2643"/>
                  </a:cubicBezTo>
                  <a:cubicBezTo>
                    <a:pt x="459" y="1436"/>
                    <a:pt x="1437" y="443"/>
                    <a:pt x="2659" y="443"/>
                  </a:cubicBezTo>
                  <a:close/>
                  <a:moveTo>
                    <a:pt x="2659" y="0"/>
                  </a:moveTo>
                  <a:cubicBezTo>
                    <a:pt x="1192" y="0"/>
                    <a:pt x="1" y="1176"/>
                    <a:pt x="1" y="2643"/>
                  </a:cubicBezTo>
                  <a:cubicBezTo>
                    <a:pt x="1" y="4109"/>
                    <a:pt x="1192" y="5301"/>
                    <a:pt x="2659" y="5301"/>
                  </a:cubicBezTo>
                  <a:cubicBezTo>
                    <a:pt x="4110" y="5301"/>
                    <a:pt x="5301" y="4109"/>
                    <a:pt x="5301" y="2643"/>
                  </a:cubicBezTo>
                  <a:cubicBezTo>
                    <a:pt x="5301" y="1176"/>
                    <a:pt x="4125" y="0"/>
                    <a:pt x="26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6436682" y="1440132"/>
              <a:ext cx="159393" cy="47342"/>
            </a:xfrm>
            <a:custGeom>
              <a:avLst/>
              <a:gdLst/>
              <a:ahLst/>
              <a:cxnLst/>
              <a:rect l="l" t="t" r="r" b="b"/>
              <a:pathLst>
                <a:path w="2781" h="826" extrusionOk="0">
                  <a:moveTo>
                    <a:pt x="176" y="1"/>
                  </a:moveTo>
                  <a:cubicBezTo>
                    <a:pt x="134" y="1"/>
                    <a:pt x="92" y="16"/>
                    <a:pt x="62" y="47"/>
                  </a:cubicBezTo>
                  <a:cubicBezTo>
                    <a:pt x="1" y="123"/>
                    <a:pt x="1" y="215"/>
                    <a:pt x="62" y="276"/>
                  </a:cubicBezTo>
                  <a:cubicBezTo>
                    <a:pt x="428" y="642"/>
                    <a:pt x="902" y="825"/>
                    <a:pt x="1391" y="825"/>
                  </a:cubicBezTo>
                  <a:cubicBezTo>
                    <a:pt x="1864" y="825"/>
                    <a:pt x="2353" y="642"/>
                    <a:pt x="2719" y="276"/>
                  </a:cubicBezTo>
                  <a:cubicBezTo>
                    <a:pt x="2780" y="215"/>
                    <a:pt x="2780" y="123"/>
                    <a:pt x="2719" y="47"/>
                  </a:cubicBezTo>
                  <a:cubicBezTo>
                    <a:pt x="2689" y="16"/>
                    <a:pt x="2647" y="1"/>
                    <a:pt x="2605" y="1"/>
                  </a:cubicBezTo>
                  <a:cubicBezTo>
                    <a:pt x="2563" y="1"/>
                    <a:pt x="2521" y="16"/>
                    <a:pt x="2490" y="47"/>
                  </a:cubicBezTo>
                  <a:cubicBezTo>
                    <a:pt x="2185" y="352"/>
                    <a:pt x="1784" y="505"/>
                    <a:pt x="1385" y="505"/>
                  </a:cubicBezTo>
                  <a:cubicBezTo>
                    <a:pt x="986" y="505"/>
                    <a:pt x="589" y="352"/>
                    <a:pt x="291" y="47"/>
                  </a:cubicBezTo>
                  <a:cubicBezTo>
                    <a:pt x="260" y="16"/>
                    <a:pt x="218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6446311" y="1370093"/>
              <a:ext cx="30721" cy="30721"/>
            </a:xfrm>
            <a:custGeom>
              <a:avLst/>
              <a:gdLst/>
              <a:ahLst/>
              <a:cxnLst/>
              <a:rect l="l" t="t" r="r" b="b"/>
              <a:pathLst>
                <a:path w="536" h="536" extrusionOk="0">
                  <a:moveTo>
                    <a:pt x="260" y="1"/>
                  </a:moveTo>
                  <a:cubicBezTo>
                    <a:pt x="123" y="1"/>
                    <a:pt x="1" y="123"/>
                    <a:pt x="1" y="260"/>
                  </a:cubicBezTo>
                  <a:cubicBezTo>
                    <a:pt x="1" y="413"/>
                    <a:pt x="123" y="535"/>
                    <a:pt x="260" y="535"/>
                  </a:cubicBezTo>
                  <a:cubicBezTo>
                    <a:pt x="413" y="535"/>
                    <a:pt x="535" y="413"/>
                    <a:pt x="535" y="260"/>
                  </a:cubicBezTo>
                  <a:cubicBezTo>
                    <a:pt x="535" y="123"/>
                    <a:pt x="413" y="1"/>
                    <a:pt x="2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6555725" y="1370093"/>
              <a:ext cx="29861" cy="30721"/>
            </a:xfrm>
            <a:custGeom>
              <a:avLst/>
              <a:gdLst/>
              <a:ahLst/>
              <a:cxnLst/>
              <a:rect l="l" t="t" r="r" b="b"/>
              <a:pathLst>
                <a:path w="521" h="536" extrusionOk="0">
                  <a:moveTo>
                    <a:pt x="261" y="1"/>
                  </a:moveTo>
                  <a:cubicBezTo>
                    <a:pt x="108" y="1"/>
                    <a:pt x="1" y="123"/>
                    <a:pt x="1" y="260"/>
                  </a:cubicBezTo>
                  <a:cubicBezTo>
                    <a:pt x="1" y="413"/>
                    <a:pt x="123" y="535"/>
                    <a:pt x="261" y="535"/>
                  </a:cubicBezTo>
                  <a:cubicBezTo>
                    <a:pt x="413" y="535"/>
                    <a:pt x="520" y="413"/>
                    <a:pt x="520" y="260"/>
                  </a:cubicBezTo>
                  <a:cubicBezTo>
                    <a:pt x="520" y="123"/>
                    <a:pt x="413" y="1"/>
                    <a:pt x="2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5225100" y="1553100"/>
              <a:ext cx="100702" cy="177734"/>
            </a:xfrm>
            <a:custGeom>
              <a:avLst/>
              <a:gdLst/>
              <a:ahLst/>
              <a:cxnLst/>
              <a:rect l="l" t="t" r="r" b="b"/>
              <a:pathLst>
                <a:path w="1757" h="3101" extrusionOk="0">
                  <a:moveTo>
                    <a:pt x="1451" y="3101"/>
                  </a:moveTo>
                  <a:cubicBezTo>
                    <a:pt x="1390" y="3101"/>
                    <a:pt x="1314" y="3070"/>
                    <a:pt x="1268" y="3009"/>
                  </a:cubicBezTo>
                  <a:lnTo>
                    <a:pt x="107" y="1772"/>
                  </a:lnTo>
                  <a:cubicBezTo>
                    <a:pt x="0" y="1665"/>
                    <a:pt x="0" y="1482"/>
                    <a:pt x="107" y="1375"/>
                  </a:cubicBezTo>
                  <a:lnTo>
                    <a:pt x="1283" y="107"/>
                  </a:lnTo>
                  <a:cubicBezTo>
                    <a:pt x="1390" y="0"/>
                    <a:pt x="1558" y="0"/>
                    <a:pt x="1650" y="107"/>
                  </a:cubicBezTo>
                  <a:cubicBezTo>
                    <a:pt x="1757" y="214"/>
                    <a:pt x="1757" y="382"/>
                    <a:pt x="1650" y="504"/>
                  </a:cubicBezTo>
                  <a:lnTo>
                    <a:pt x="642" y="1573"/>
                  </a:lnTo>
                  <a:lnTo>
                    <a:pt x="1634" y="2627"/>
                  </a:lnTo>
                  <a:cubicBezTo>
                    <a:pt x="1726" y="2734"/>
                    <a:pt x="1726" y="2902"/>
                    <a:pt x="1634" y="3009"/>
                  </a:cubicBezTo>
                  <a:cubicBezTo>
                    <a:pt x="1589" y="3070"/>
                    <a:pt x="1512" y="3101"/>
                    <a:pt x="1451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5505199" y="1553100"/>
              <a:ext cx="98983" cy="177734"/>
            </a:xfrm>
            <a:custGeom>
              <a:avLst/>
              <a:gdLst/>
              <a:ahLst/>
              <a:cxnLst/>
              <a:rect l="l" t="t" r="r" b="b"/>
              <a:pathLst>
                <a:path w="1727" h="3101" extrusionOk="0">
                  <a:moveTo>
                    <a:pt x="306" y="3101"/>
                  </a:moveTo>
                  <a:cubicBezTo>
                    <a:pt x="230" y="3101"/>
                    <a:pt x="169" y="3070"/>
                    <a:pt x="123" y="3009"/>
                  </a:cubicBezTo>
                  <a:cubicBezTo>
                    <a:pt x="16" y="2902"/>
                    <a:pt x="16" y="2734"/>
                    <a:pt x="123" y="2627"/>
                  </a:cubicBezTo>
                  <a:lnTo>
                    <a:pt x="1101" y="1573"/>
                  </a:lnTo>
                  <a:lnTo>
                    <a:pt x="92" y="504"/>
                  </a:lnTo>
                  <a:cubicBezTo>
                    <a:pt x="1" y="397"/>
                    <a:pt x="1" y="214"/>
                    <a:pt x="92" y="107"/>
                  </a:cubicBezTo>
                  <a:cubicBezTo>
                    <a:pt x="199" y="0"/>
                    <a:pt x="367" y="0"/>
                    <a:pt x="459" y="107"/>
                  </a:cubicBezTo>
                  <a:lnTo>
                    <a:pt x="1650" y="1375"/>
                  </a:lnTo>
                  <a:cubicBezTo>
                    <a:pt x="1696" y="1436"/>
                    <a:pt x="1727" y="1497"/>
                    <a:pt x="1727" y="1573"/>
                  </a:cubicBezTo>
                  <a:cubicBezTo>
                    <a:pt x="1727" y="1650"/>
                    <a:pt x="1696" y="1711"/>
                    <a:pt x="1650" y="1772"/>
                  </a:cubicBezTo>
                  <a:lnTo>
                    <a:pt x="474" y="3009"/>
                  </a:lnTo>
                  <a:cubicBezTo>
                    <a:pt x="428" y="3070"/>
                    <a:pt x="367" y="3101"/>
                    <a:pt x="306" y="31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5365121" y="1541694"/>
              <a:ext cx="99900" cy="208397"/>
            </a:xfrm>
            <a:custGeom>
              <a:avLst/>
              <a:gdLst/>
              <a:ahLst/>
              <a:cxnLst/>
              <a:rect l="l" t="t" r="r" b="b"/>
              <a:pathLst>
                <a:path w="1743" h="3636" extrusionOk="0">
                  <a:moveTo>
                    <a:pt x="291" y="3636"/>
                  </a:moveTo>
                  <a:cubicBezTo>
                    <a:pt x="261" y="3636"/>
                    <a:pt x="230" y="3636"/>
                    <a:pt x="199" y="3620"/>
                  </a:cubicBezTo>
                  <a:cubicBezTo>
                    <a:pt x="62" y="3559"/>
                    <a:pt x="1" y="3391"/>
                    <a:pt x="62" y="3254"/>
                  </a:cubicBezTo>
                  <a:lnTo>
                    <a:pt x="1223" y="214"/>
                  </a:lnTo>
                  <a:cubicBezTo>
                    <a:pt x="1269" y="62"/>
                    <a:pt x="1421" y="0"/>
                    <a:pt x="1559" y="62"/>
                  </a:cubicBezTo>
                  <a:cubicBezTo>
                    <a:pt x="1681" y="123"/>
                    <a:pt x="1742" y="275"/>
                    <a:pt x="1696" y="413"/>
                  </a:cubicBezTo>
                  <a:lnTo>
                    <a:pt x="536" y="3468"/>
                  </a:lnTo>
                  <a:cubicBezTo>
                    <a:pt x="490" y="3575"/>
                    <a:pt x="398" y="3636"/>
                    <a:pt x="291" y="36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6238831" y="1131089"/>
              <a:ext cx="555096" cy="555096"/>
            </a:xfrm>
            <a:custGeom>
              <a:avLst/>
              <a:gdLst/>
              <a:ahLst/>
              <a:cxnLst/>
              <a:rect l="l" t="t" r="r" b="b"/>
              <a:pathLst>
                <a:path w="9685" h="9685" extrusionOk="0">
                  <a:moveTo>
                    <a:pt x="8936" y="459"/>
                  </a:moveTo>
                  <a:cubicBezTo>
                    <a:pt x="9104" y="459"/>
                    <a:pt x="9226" y="581"/>
                    <a:pt x="9226" y="749"/>
                  </a:cubicBezTo>
                  <a:lnTo>
                    <a:pt x="9226" y="8936"/>
                  </a:lnTo>
                  <a:cubicBezTo>
                    <a:pt x="9226" y="9104"/>
                    <a:pt x="9104" y="9242"/>
                    <a:pt x="8936" y="9242"/>
                  </a:cubicBezTo>
                  <a:lnTo>
                    <a:pt x="749" y="9242"/>
                  </a:lnTo>
                  <a:cubicBezTo>
                    <a:pt x="581" y="9242"/>
                    <a:pt x="444" y="9104"/>
                    <a:pt x="444" y="8936"/>
                  </a:cubicBezTo>
                  <a:lnTo>
                    <a:pt x="444" y="749"/>
                  </a:lnTo>
                  <a:cubicBezTo>
                    <a:pt x="444" y="581"/>
                    <a:pt x="581" y="459"/>
                    <a:pt x="749" y="459"/>
                  </a:cubicBezTo>
                  <a:close/>
                  <a:moveTo>
                    <a:pt x="734" y="1"/>
                  </a:moveTo>
                  <a:cubicBezTo>
                    <a:pt x="337" y="1"/>
                    <a:pt x="1" y="337"/>
                    <a:pt x="1" y="749"/>
                  </a:cubicBezTo>
                  <a:lnTo>
                    <a:pt x="1" y="8936"/>
                  </a:lnTo>
                  <a:cubicBezTo>
                    <a:pt x="1" y="9349"/>
                    <a:pt x="337" y="9685"/>
                    <a:pt x="734" y="9685"/>
                  </a:cubicBezTo>
                  <a:lnTo>
                    <a:pt x="8936" y="9685"/>
                  </a:lnTo>
                  <a:cubicBezTo>
                    <a:pt x="9348" y="9685"/>
                    <a:pt x="9684" y="9349"/>
                    <a:pt x="9684" y="8936"/>
                  </a:cubicBezTo>
                  <a:lnTo>
                    <a:pt x="9684" y="749"/>
                  </a:lnTo>
                  <a:cubicBezTo>
                    <a:pt x="9684" y="337"/>
                    <a:pt x="9348" y="1"/>
                    <a:pt x="8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5853617" y="1454174"/>
              <a:ext cx="213670" cy="213613"/>
            </a:xfrm>
            <a:custGeom>
              <a:avLst/>
              <a:gdLst/>
              <a:ahLst/>
              <a:cxnLst/>
              <a:rect l="l" t="t" r="r" b="b"/>
              <a:pathLst>
                <a:path w="3728" h="3727" extrusionOk="0">
                  <a:moveTo>
                    <a:pt x="3728" y="1986"/>
                  </a:moveTo>
                  <a:lnTo>
                    <a:pt x="3728" y="1726"/>
                  </a:lnTo>
                  <a:cubicBezTo>
                    <a:pt x="3728" y="1634"/>
                    <a:pt x="3651" y="1558"/>
                    <a:pt x="3560" y="1558"/>
                  </a:cubicBezTo>
                  <a:lnTo>
                    <a:pt x="3132" y="1558"/>
                  </a:lnTo>
                  <a:cubicBezTo>
                    <a:pt x="3102" y="1421"/>
                    <a:pt x="3056" y="1283"/>
                    <a:pt x="2979" y="1176"/>
                  </a:cubicBezTo>
                  <a:lnTo>
                    <a:pt x="3270" y="871"/>
                  </a:lnTo>
                  <a:cubicBezTo>
                    <a:pt x="3346" y="810"/>
                    <a:pt x="3346" y="703"/>
                    <a:pt x="3270" y="626"/>
                  </a:cubicBezTo>
                  <a:lnTo>
                    <a:pt x="3086" y="458"/>
                  </a:lnTo>
                  <a:cubicBezTo>
                    <a:pt x="3025" y="382"/>
                    <a:pt x="2918" y="382"/>
                    <a:pt x="2842" y="458"/>
                  </a:cubicBezTo>
                  <a:lnTo>
                    <a:pt x="2552" y="749"/>
                  </a:lnTo>
                  <a:cubicBezTo>
                    <a:pt x="2430" y="672"/>
                    <a:pt x="2307" y="611"/>
                    <a:pt x="2170" y="580"/>
                  </a:cubicBezTo>
                  <a:lnTo>
                    <a:pt x="2170" y="168"/>
                  </a:lnTo>
                  <a:cubicBezTo>
                    <a:pt x="2170" y="76"/>
                    <a:pt x="2093" y="0"/>
                    <a:pt x="1987" y="0"/>
                  </a:cubicBezTo>
                  <a:lnTo>
                    <a:pt x="1742" y="0"/>
                  </a:lnTo>
                  <a:cubicBezTo>
                    <a:pt x="1635" y="0"/>
                    <a:pt x="1559" y="76"/>
                    <a:pt x="1559" y="168"/>
                  </a:cubicBezTo>
                  <a:lnTo>
                    <a:pt x="1559" y="580"/>
                  </a:lnTo>
                  <a:cubicBezTo>
                    <a:pt x="1421" y="611"/>
                    <a:pt x="1299" y="672"/>
                    <a:pt x="1177" y="749"/>
                  </a:cubicBezTo>
                  <a:lnTo>
                    <a:pt x="887" y="458"/>
                  </a:lnTo>
                  <a:cubicBezTo>
                    <a:pt x="810" y="382"/>
                    <a:pt x="704" y="382"/>
                    <a:pt x="627" y="458"/>
                  </a:cubicBezTo>
                  <a:lnTo>
                    <a:pt x="459" y="626"/>
                  </a:lnTo>
                  <a:cubicBezTo>
                    <a:pt x="383" y="703"/>
                    <a:pt x="383" y="810"/>
                    <a:pt x="459" y="871"/>
                  </a:cubicBezTo>
                  <a:lnTo>
                    <a:pt x="749" y="1176"/>
                  </a:lnTo>
                  <a:cubicBezTo>
                    <a:pt x="673" y="1283"/>
                    <a:pt x="627" y="1421"/>
                    <a:pt x="581" y="1558"/>
                  </a:cubicBezTo>
                  <a:lnTo>
                    <a:pt x="169" y="1558"/>
                  </a:lnTo>
                  <a:cubicBezTo>
                    <a:pt x="77" y="1558"/>
                    <a:pt x="1" y="1634"/>
                    <a:pt x="1" y="1726"/>
                  </a:cubicBezTo>
                  <a:lnTo>
                    <a:pt x="1" y="1986"/>
                  </a:lnTo>
                  <a:cubicBezTo>
                    <a:pt x="1" y="2077"/>
                    <a:pt x="77" y="2154"/>
                    <a:pt x="169" y="2154"/>
                  </a:cubicBezTo>
                  <a:lnTo>
                    <a:pt x="581" y="2154"/>
                  </a:lnTo>
                  <a:cubicBezTo>
                    <a:pt x="627" y="2306"/>
                    <a:pt x="673" y="2429"/>
                    <a:pt x="749" y="2551"/>
                  </a:cubicBezTo>
                  <a:lnTo>
                    <a:pt x="459" y="2841"/>
                  </a:lnTo>
                  <a:cubicBezTo>
                    <a:pt x="383" y="2917"/>
                    <a:pt x="383" y="3024"/>
                    <a:pt x="459" y="3085"/>
                  </a:cubicBezTo>
                  <a:lnTo>
                    <a:pt x="627" y="3269"/>
                  </a:lnTo>
                  <a:cubicBezTo>
                    <a:pt x="704" y="3330"/>
                    <a:pt x="810" y="3330"/>
                    <a:pt x="887" y="3269"/>
                  </a:cubicBezTo>
                  <a:lnTo>
                    <a:pt x="1177" y="2979"/>
                  </a:lnTo>
                  <a:cubicBezTo>
                    <a:pt x="1299" y="3040"/>
                    <a:pt x="1421" y="3101"/>
                    <a:pt x="1559" y="3131"/>
                  </a:cubicBezTo>
                  <a:lnTo>
                    <a:pt x="1559" y="3559"/>
                  </a:lnTo>
                  <a:cubicBezTo>
                    <a:pt x="1559" y="3651"/>
                    <a:pt x="1635" y="3727"/>
                    <a:pt x="1742" y="3727"/>
                  </a:cubicBezTo>
                  <a:lnTo>
                    <a:pt x="1987" y="3727"/>
                  </a:lnTo>
                  <a:cubicBezTo>
                    <a:pt x="2093" y="3727"/>
                    <a:pt x="2170" y="3651"/>
                    <a:pt x="2170" y="3559"/>
                  </a:cubicBezTo>
                  <a:lnTo>
                    <a:pt x="2170" y="3131"/>
                  </a:lnTo>
                  <a:cubicBezTo>
                    <a:pt x="2307" y="3101"/>
                    <a:pt x="2430" y="3040"/>
                    <a:pt x="2552" y="2979"/>
                  </a:cubicBezTo>
                  <a:lnTo>
                    <a:pt x="2842" y="3269"/>
                  </a:lnTo>
                  <a:cubicBezTo>
                    <a:pt x="2918" y="3330"/>
                    <a:pt x="3025" y="3330"/>
                    <a:pt x="3086" y="3269"/>
                  </a:cubicBezTo>
                  <a:lnTo>
                    <a:pt x="3270" y="3085"/>
                  </a:lnTo>
                  <a:cubicBezTo>
                    <a:pt x="3346" y="3024"/>
                    <a:pt x="3346" y="2902"/>
                    <a:pt x="3270" y="2841"/>
                  </a:cubicBezTo>
                  <a:lnTo>
                    <a:pt x="2979" y="2551"/>
                  </a:lnTo>
                  <a:cubicBezTo>
                    <a:pt x="3056" y="2429"/>
                    <a:pt x="3102" y="2306"/>
                    <a:pt x="3132" y="2154"/>
                  </a:cubicBezTo>
                  <a:lnTo>
                    <a:pt x="3560" y="2154"/>
                  </a:lnTo>
                  <a:cubicBezTo>
                    <a:pt x="3651" y="2154"/>
                    <a:pt x="3728" y="2093"/>
                    <a:pt x="3728" y="1986"/>
                  </a:cubicBezTo>
                  <a:close/>
                  <a:moveTo>
                    <a:pt x="1987" y="2566"/>
                  </a:moveTo>
                  <a:cubicBezTo>
                    <a:pt x="1498" y="2658"/>
                    <a:pt x="1070" y="2230"/>
                    <a:pt x="1146" y="1741"/>
                  </a:cubicBezTo>
                  <a:cubicBezTo>
                    <a:pt x="1208" y="1436"/>
                    <a:pt x="1437" y="1207"/>
                    <a:pt x="1742" y="1146"/>
                  </a:cubicBezTo>
                  <a:cubicBezTo>
                    <a:pt x="2231" y="1069"/>
                    <a:pt x="2659" y="1482"/>
                    <a:pt x="2567" y="1986"/>
                  </a:cubicBezTo>
                  <a:cubicBezTo>
                    <a:pt x="2521" y="2276"/>
                    <a:pt x="2277" y="2520"/>
                    <a:pt x="1987" y="25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1"/>
            <p:cNvGrpSpPr/>
            <p:nvPr/>
          </p:nvGrpSpPr>
          <p:grpSpPr>
            <a:xfrm>
              <a:off x="4610523" y="1929530"/>
              <a:ext cx="854509" cy="566444"/>
              <a:chOff x="5604173" y="2383880"/>
              <a:chExt cx="854509" cy="566444"/>
            </a:xfrm>
          </p:grpSpPr>
          <p:sp>
            <p:nvSpPr>
              <p:cNvPr id="432" name="Google Shape;432;p31"/>
              <p:cNvSpPr/>
              <p:nvPr/>
            </p:nvSpPr>
            <p:spPr>
              <a:xfrm>
                <a:off x="5604173" y="2383880"/>
                <a:ext cx="854509" cy="566444"/>
              </a:xfrm>
              <a:custGeom>
                <a:avLst/>
                <a:gdLst/>
                <a:ahLst/>
                <a:cxnLst/>
                <a:rect l="l" t="t" r="r" b="b"/>
                <a:pathLst>
                  <a:path w="14909" h="9883" extrusionOk="0">
                    <a:moveTo>
                      <a:pt x="14908" y="794"/>
                    </a:moveTo>
                    <a:lnTo>
                      <a:pt x="14908" y="9073"/>
                    </a:lnTo>
                    <a:cubicBezTo>
                      <a:pt x="14908" y="9516"/>
                      <a:pt x="14557" y="9883"/>
                      <a:pt x="14114" y="9883"/>
                    </a:cubicBezTo>
                    <a:lnTo>
                      <a:pt x="795" y="9883"/>
                    </a:lnTo>
                    <a:cubicBezTo>
                      <a:pt x="352" y="9883"/>
                      <a:pt x="1" y="9516"/>
                      <a:pt x="1" y="9073"/>
                    </a:cubicBezTo>
                    <a:lnTo>
                      <a:pt x="1" y="794"/>
                    </a:lnTo>
                    <a:cubicBezTo>
                      <a:pt x="1" y="352"/>
                      <a:pt x="352" y="0"/>
                      <a:pt x="795" y="0"/>
                    </a:cubicBezTo>
                    <a:lnTo>
                      <a:pt x="14114" y="0"/>
                    </a:lnTo>
                    <a:cubicBezTo>
                      <a:pt x="14557" y="0"/>
                      <a:pt x="14908" y="352"/>
                      <a:pt x="14908" y="7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5783626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406" y="1"/>
                    </a:moveTo>
                    <a:cubicBezTo>
                      <a:pt x="963" y="1"/>
                      <a:pt x="597" y="368"/>
                      <a:pt x="597" y="811"/>
                    </a:cubicBezTo>
                    <a:lnTo>
                      <a:pt x="597" y="2246"/>
                    </a:lnTo>
                    <a:cubicBezTo>
                      <a:pt x="597" y="2353"/>
                      <a:pt x="566" y="2460"/>
                      <a:pt x="490" y="2537"/>
                    </a:cubicBezTo>
                    <a:lnTo>
                      <a:pt x="200" y="2811"/>
                    </a:lnTo>
                    <a:cubicBezTo>
                      <a:pt x="1" y="3010"/>
                      <a:pt x="1" y="3315"/>
                      <a:pt x="200" y="3514"/>
                    </a:cubicBezTo>
                    <a:lnTo>
                      <a:pt x="490" y="3804"/>
                    </a:lnTo>
                    <a:cubicBezTo>
                      <a:pt x="566" y="3881"/>
                      <a:pt x="597" y="3988"/>
                      <a:pt x="597" y="4094"/>
                    </a:cubicBezTo>
                    <a:lnTo>
                      <a:pt x="597" y="5530"/>
                    </a:lnTo>
                    <a:cubicBezTo>
                      <a:pt x="597" y="5958"/>
                      <a:pt x="963" y="6325"/>
                      <a:pt x="1406" y="6325"/>
                    </a:cubicBezTo>
                    <a:lnTo>
                      <a:pt x="1406" y="5927"/>
                    </a:lnTo>
                    <a:cubicBezTo>
                      <a:pt x="1177" y="5927"/>
                      <a:pt x="1009" y="5744"/>
                      <a:pt x="1009" y="5515"/>
                    </a:cubicBezTo>
                    <a:lnTo>
                      <a:pt x="1009" y="4079"/>
                    </a:lnTo>
                    <a:cubicBezTo>
                      <a:pt x="1009" y="3865"/>
                      <a:pt x="917" y="3667"/>
                      <a:pt x="765" y="3514"/>
                    </a:cubicBezTo>
                    <a:lnTo>
                      <a:pt x="474" y="3224"/>
                    </a:lnTo>
                    <a:cubicBezTo>
                      <a:pt x="444" y="3193"/>
                      <a:pt x="444" y="3132"/>
                      <a:pt x="474" y="3102"/>
                    </a:cubicBezTo>
                    <a:lnTo>
                      <a:pt x="765" y="2811"/>
                    </a:lnTo>
                    <a:cubicBezTo>
                      <a:pt x="917" y="2659"/>
                      <a:pt x="1009" y="2460"/>
                      <a:pt x="1009" y="2246"/>
                    </a:cubicBezTo>
                    <a:lnTo>
                      <a:pt x="1009" y="811"/>
                    </a:lnTo>
                    <a:cubicBezTo>
                      <a:pt x="1009" y="581"/>
                      <a:pt x="1177" y="413"/>
                      <a:pt x="1406" y="413"/>
                    </a:cubicBezTo>
                    <a:lnTo>
                      <a:pt x="14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6198587" y="2485385"/>
                <a:ext cx="80642" cy="362517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325" extrusionOk="0">
                    <a:moveTo>
                      <a:pt x="1" y="1"/>
                    </a:moveTo>
                    <a:lnTo>
                      <a:pt x="1" y="413"/>
                    </a:lnTo>
                    <a:cubicBezTo>
                      <a:pt x="230" y="413"/>
                      <a:pt x="398" y="597"/>
                      <a:pt x="398" y="811"/>
                    </a:cubicBezTo>
                    <a:lnTo>
                      <a:pt x="398" y="2246"/>
                    </a:lnTo>
                    <a:cubicBezTo>
                      <a:pt x="398" y="2460"/>
                      <a:pt x="490" y="2659"/>
                      <a:pt x="642" y="2811"/>
                    </a:cubicBezTo>
                    <a:lnTo>
                      <a:pt x="933" y="3102"/>
                    </a:lnTo>
                    <a:cubicBezTo>
                      <a:pt x="963" y="3132"/>
                      <a:pt x="963" y="3193"/>
                      <a:pt x="933" y="3239"/>
                    </a:cubicBezTo>
                    <a:lnTo>
                      <a:pt x="642" y="3514"/>
                    </a:lnTo>
                    <a:cubicBezTo>
                      <a:pt x="490" y="3667"/>
                      <a:pt x="398" y="3881"/>
                      <a:pt x="398" y="4094"/>
                    </a:cubicBezTo>
                    <a:lnTo>
                      <a:pt x="398" y="5530"/>
                    </a:lnTo>
                    <a:cubicBezTo>
                      <a:pt x="398" y="5744"/>
                      <a:pt x="230" y="5927"/>
                      <a:pt x="1" y="5927"/>
                    </a:cubicBezTo>
                    <a:lnTo>
                      <a:pt x="1" y="6325"/>
                    </a:lnTo>
                    <a:cubicBezTo>
                      <a:pt x="444" y="6325"/>
                      <a:pt x="811" y="5973"/>
                      <a:pt x="811" y="5530"/>
                    </a:cubicBezTo>
                    <a:lnTo>
                      <a:pt x="811" y="4094"/>
                    </a:lnTo>
                    <a:cubicBezTo>
                      <a:pt x="811" y="3972"/>
                      <a:pt x="841" y="3881"/>
                      <a:pt x="917" y="3804"/>
                    </a:cubicBezTo>
                    <a:lnTo>
                      <a:pt x="1208" y="3514"/>
                    </a:lnTo>
                    <a:cubicBezTo>
                      <a:pt x="1406" y="3315"/>
                      <a:pt x="1406" y="3010"/>
                      <a:pt x="1208" y="2811"/>
                    </a:cubicBezTo>
                    <a:lnTo>
                      <a:pt x="917" y="2537"/>
                    </a:lnTo>
                    <a:cubicBezTo>
                      <a:pt x="841" y="2460"/>
                      <a:pt x="811" y="2353"/>
                      <a:pt x="811" y="2246"/>
                    </a:cubicBezTo>
                    <a:lnTo>
                      <a:pt x="811" y="811"/>
                    </a:lnTo>
                    <a:cubicBezTo>
                      <a:pt x="811" y="368"/>
                      <a:pt x="444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5907083" y="2583910"/>
                <a:ext cx="248690" cy="190458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323" extrusionOk="0">
                    <a:moveTo>
                      <a:pt x="948" y="0"/>
                    </a:moveTo>
                    <a:cubicBezTo>
                      <a:pt x="726" y="0"/>
                      <a:pt x="505" y="84"/>
                      <a:pt x="337" y="252"/>
                    </a:cubicBezTo>
                    <a:cubicBezTo>
                      <a:pt x="1" y="588"/>
                      <a:pt x="1" y="1138"/>
                      <a:pt x="337" y="1474"/>
                    </a:cubicBezTo>
                    <a:lnTo>
                      <a:pt x="948" y="2101"/>
                    </a:lnTo>
                    <a:lnTo>
                      <a:pt x="2170" y="3322"/>
                    </a:lnTo>
                    <a:lnTo>
                      <a:pt x="3392" y="2101"/>
                    </a:lnTo>
                    <a:lnTo>
                      <a:pt x="4003" y="1474"/>
                    </a:lnTo>
                    <a:cubicBezTo>
                      <a:pt x="4339" y="1138"/>
                      <a:pt x="4339" y="588"/>
                      <a:pt x="4003" y="252"/>
                    </a:cubicBezTo>
                    <a:cubicBezTo>
                      <a:pt x="3834" y="84"/>
                      <a:pt x="3613" y="0"/>
                      <a:pt x="3392" y="0"/>
                    </a:cubicBezTo>
                    <a:cubicBezTo>
                      <a:pt x="3170" y="0"/>
                      <a:pt x="2949" y="84"/>
                      <a:pt x="2781" y="252"/>
                    </a:cubicBezTo>
                    <a:lnTo>
                      <a:pt x="2170" y="863"/>
                    </a:lnTo>
                    <a:lnTo>
                      <a:pt x="1559" y="252"/>
                    </a:lnTo>
                    <a:cubicBezTo>
                      <a:pt x="1391" y="84"/>
                      <a:pt x="1169" y="0"/>
                      <a:pt x="9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6" name="Google Shape;436;p31"/>
            <p:cNvSpPr/>
            <p:nvPr/>
          </p:nvSpPr>
          <p:spPr>
            <a:xfrm>
              <a:off x="7137014" y="1398120"/>
              <a:ext cx="324861" cy="324861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27" y="1742"/>
                  </a:moveTo>
                  <a:cubicBezTo>
                    <a:pt x="3493" y="1742"/>
                    <a:pt x="4023" y="2338"/>
                    <a:pt x="3911" y="3025"/>
                  </a:cubicBezTo>
                  <a:cubicBezTo>
                    <a:pt x="3835" y="3483"/>
                    <a:pt x="3468" y="3850"/>
                    <a:pt x="3025" y="3911"/>
                  </a:cubicBezTo>
                  <a:cubicBezTo>
                    <a:pt x="2956" y="3923"/>
                    <a:pt x="2889" y="3929"/>
                    <a:pt x="2822" y="3929"/>
                  </a:cubicBezTo>
                  <a:cubicBezTo>
                    <a:pt x="2165" y="3929"/>
                    <a:pt x="1646" y="3338"/>
                    <a:pt x="1757" y="2658"/>
                  </a:cubicBezTo>
                  <a:cubicBezTo>
                    <a:pt x="1834" y="2200"/>
                    <a:pt x="2200" y="1833"/>
                    <a:pt x="2643" y="1757"/>
                  </a:cubicBezTo>
                  <a:cubicBezTo>
                    <a:pt x="2705" y="1747"/>
                    <a:pt x="2767" y="1742"/>
                    <a:pt x="2827" y="1742"/>
                  </a:cubicBezTo>
                  <a:close/>
                  <a:moveTo>
                    <a:pt x="2643" y="1"/>
                  </a:moveTo>
                  <a:cubicBezTo>
                    <a:pt x="2491" y="1"/>
                    <a:pt x="2384" y="123"/>
                    <a:pt x="2384" y="260"/>
                  </a:cubicBezTo>
                  <a:lnTo>
                    <a:pt x="2384" y="902"/>
                  </a:lnTo>
                  <a:cubicBezTo>
                    <a:pt x="2170" y="948"/>
                    <a:pt x="1971" y="1039"/>
                    <a:pt x="1788" y="1146"/>
                  </a:cubicBezTo>
                  <a:lnTo>
                    <a:pt x="1345" y="703"/>
                  </a:lnTo>
                  <a:cubicBezTo>
                    <a:pt x="1292" y="650"/>
                    <a:pt x="1223" y="623"/>
                    <a:pt x="1154" y="623"/>
                  </a:cubicBezTo>
                  <a:cubicBezTo>
                    <a:pt x="1085" y="623"/>
                    <a:pt x="1017" y="650"/>
                    <a:pt x="963" y="703"/>
                  </a:cubicBezTo>
                  <a:lnTo>
                    <a:pt x="688" y="963"/>
                  </a:lnTo>
                  <a:cubicBezTo>
                    <a:pt x="597" y="1070"/>
                    <a:pt x="597" y="1238"/>
                    <a:pt x="688" y="1345"/>
                  </a:cubicBezTo>
                  <a:lnTo>
                    <a:pt x="1146" y="1788"/>
                  </a:lnTo>
                  <a:cubicBezTo>
                    <a:pt x="1024" y="1971"/>
                    <a:pt x="948" y="2169"/>
                    <a:pt x="902" y="2383"/>
                  </a:cubicBezTo>
                  <a:lnTo>
                    <a:pt x="261" y="2383"/>
                  </a:lnTo>
                  <a:cubicBezTo>
                    <a:pt x="123" y="2383"/>
                    <a:pt x="1" y="2505"/>
                    <a:pt x="1" y="2643"/>
                  </a:cubicBezTo>
                  <a:lnTo>
                    <a:pt x="1" y="3025"/>
                  </a:lnTo>
                  <a:cubicBezTo>
                    <a:pt x="1" y="3178"/>
                    <a:pt x="123" y="3300"/>
                    <a:pt x="261" y="3300"/>
                  </a:cubicBezTo>
                  <a:lnTo>
                    <a:pt x="902" y="3300"/>
                  </a:lnTo>
                  <a:cubicBezTo>
                    <a:pt x="948" y="3514"/>
                    <a:pt x="1024" y="3697"/>
                    <a:pt x="1146" y="3880"/>
                  </a:cubicBezTo>
                  <a:lnTo>
                    <a:pt x="688" y="4338"/>
                  </a:lnTo>
                  <a:cubicBezTo>
                    <a:pt x="597" y="4430"/>
                    <a:pt x="597" y="4598"/>
                    <a:pt x="688" y="4705"/>
                  </a:cubicBezTo>
                  <a:lnTo>
                    <a:pt x="963" y="4980"/>
                  </a:lnTo>
                  <a:cubicBezTo>
                    <a:pt x="1017" y="5033"/>
                    <a:pt x="1085" y="5060"/>
                    <a:pt x="1154" y="5060"/>
                  </a:cubicBezTo>
                  <a:cubicBezTo>
                    <a:pt x="1223" y="5060"/>
                    <a:pt x="1292" y="5033"/>
                    <a:pt x="1345" y="4980"/>
                  </a:cubicBezTo>
                  <a:lnTo>
                    <a:pt x="1788" y="4537"/>
                  </a:lnTo>
                  <a:cubicBezTo>
                    <a:pt x="1971" y="4644"/>
                    <a:pt x="2170" y="4720"/>
                    <a:pt x="2384" y="4781"/>
                  </a:cubicBezTo>
                  <a:lnTo>
                    <a:pt x="2384" y="5408"/>
                  </a:lnTo>
                  <a:cubicBezTo>
                    <a:pt x="2384" y="5560"/>
                    <a:pt x="2491" y="5667"/>
                    <a:pt x="2643" y="5667"/>
                  </a:cubicBezTo>
                  <a:lnTo>
                    <a:pt x="3025" y="5667"/>
                  </a:lnTo>
                  <a:cubicBezTo>
                    <a:pt x="3178" y="5667"/>
                    <a:pt x="3300" y="5560"/>
                    <a:pt x="3300" y="5408"/>
                  </a:cubicBezTo>
                  <a:lnTo>
                    <a:pt x="3300" y="4781"/>
                  </a:lnTo>
                  <a:cubicBezTo>
                    <a:pt x="3499" y="4720"/>
                    <a:pt x="3697" y="4644"/>
                    <a:pt x="3881" y="4537"/>
                  </a:cubicBezTo>
                  <a:lnTo>
                    <a:pt x="4324" y="4980"/>
                  </a:lnTo>
                  <a:cubicBezTo>
                    <a:pt x="4377" y="5033"/>
                    <a:pt x="4446" y="5060"/>
                    <a:pt x="4514" y="5060"/>
                  </a:cubicBezTo>
                  <a:cubicBezTo>
                    <a:pt x="4583" y="5060"/>
                    <a:pt x="4652" y="5033"/>
                    <a:pt x="4705" y="4980"/>
                  </a:cubicBezTo>
                  <a:lnTo>
                    <a:pt x="4980" y="4705"/>
                  </a:lnTo>
                  <a:cubicBezTo>
                    <a:pt x="5072" y="4598"/>
                    <a:pt x="5072" y="4430"/>
                    <a:pt x="4980" y="4338"/>
                  </a:cubicBezTo>
                  <a:lnTo>
                    <a:pt x="4522" y="3880"/>
                  </a:lnTo>
                  <a:cubicBezTo>
                    <a:pt x="4644" y="3712"/>
                    <a:pt x="4721" y="3514"/>
                    <a:pt x="4766" y="3300"/>
                  </a:cubicBezTo>
                  <a:lnTo>
                    <a:pt x="5408" y="3300"/>
                  </a:lnTo>
                  <a:cubicBezTo>
                    <a:pt x="5545" y="3300"/>
                    <a:pt x="5668" y="3178"/>
                    <a:pt x="5668" y="3025"/>
                  </a:cubicBezTo>
                  <a:lnTo>
                    <a:pt x="5668" y="2643"/>
                  </a:lnTo>
                  <a:cubicBezTo>
                    <a:pt x="5668" y="2490"/>
                    <a:pt x="5545" y="2383"/>
                    <a:pt x="5408" y="2383"/>
                  </a:cubicBezTo>
                  <a:lnTo>
                    <a:pt x="4766" y="2383"/>
                  </a:lnTo>
                  <a:cubicBezTo>
                    <a:pt x="4721" y="2169"/>
                    <a:pt x="4644" y="1971"/>
                    <a:pt x="4522" y="1788"/>
                  </a:cubicBezTo>
                  <a:lnTo>
                    <a:pt x="4980" y="1345"/>
                  </a:lnTo>
                  <a:cubicBezTo>
                    <a:pt x="5072" y="1238"/>
                    <a:pt x="5072" y="1070"/>
                    <a:pt x="4980" y="963"/>
                  </a:cubicBezTo>
                  <a:lnTo>
                    <a:pt x="4705" y="703"/>
                  </a:lnTo>
                  <a:cubicBezTo>
                    <a:pt x="4652" y="650"/>
                    <a:pt x="4583" y="623"/>
                    <a:pt x="4514" y="623"/>
                  </a:cubicBezTo>
                  <a:cubicBezTo>
                    <a:pt x="4446" y="623"/>
                    <a:pt x="4377" y="650"/>
                    <a:pt x="4324" y="703"/>
                  </a:cubicBezTo>
                  <a:lnTo>
                    <a:pt x="3881" y="1146"/>
                  </a:lnTo>
                  <a:cubicBezTo>
                    <a:pt x="3697" y="1039"/>
                    <a:pt x="3499" y="948"/>
                    <a:pt x="3300" y="902"/>
                  </a:cubicBezTo>
                  <a:lnTo>
                    <a:pt x="3300" y="260"/>
                  </a:lnTo>
                  <a:cubicBezTo>
                    <a:pt x="3300" y="123"/>
                    <a:pt x="3178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6645022" y="1921635"/>
              <a:ext cx="356385" cy="166385"/>
            </a:xfrm>
            <a:custGeom>
              <a:avLst/>
              <a:gdLst/>
              <a:ahLst/>
              <a:cxnLst/>
              <a:rect l="l" t="t" r="r" b="b"/>
              <a:pathLst>
                <a:path w="6218" h="2903" extrusionOk="0">
                  <a:moveTo>
                    <a:pt x="3300" y="0"/>
                  </a:moveTo>
                  <a:cubicBezTo>
                    <a:pt x="2032" y="0"/>
                    <a:pt x="948" y="810"/>
                    <a:pt x="551" y="1956"/>
                  </a:cubicBezTo>
                  <a:lnTo>
                    <a:pt x="1" y="1833"/>
                  </a:lnTo>
                  <a:lnTo>
                    <a:pt x="413" y="2551"/>
                  </a:lnTo>
                  <a:lnTo>
                    <a:pt x="627" y="2903"/>
                  </a:lnTo>
                  <a:lnTo>
                    <a:pt x="673" y="2903"/>
                  </a:lnTo>
                  <a:lnTo>
                    <a:pt x="963" y="2689"/>
                  </a:lnTo>
                  <a:lnTo>
                    <a:pt x="1666" y="2185"/>
                  </a:lnTo>
                  <a:lnTo>
                    <a:pt x="1116" y="2078"/>
                  </a:lnTo>
                  <a:cubicBezTo>
                    <a:pt x="1452" y="1192"/>
                    <a:pt x="2307" y="566"/>
                    <a:pt x="3300" y="566"/>
                  </a:cubicBezTo>
                  <a:cubicBezTo>
                    <a:pt x="4507" y="566"/>
                    <a:pt x="5515" y="1482"/>
                    <a:pt x="5637" y="2643"/>
                  </a:cubicBezTo>
                  <a:cubicBezTo>
                    <a:pt x="5652" y="2796"/>
                    <a:pt x="5774" y="2903"/>
                    <a:pt x="5927" y="2903"/>
                  </a:cubicBezTo>
                  <a:cubicBezTo>
                    <a:pt x="6095" y="2903"/>
                    <a:pt x="6217" y="2765"/>
                    <a:pt x="6202" y="2582"/>
                  </a:cubicBezTo>
                  <a:cubicBezTo>
                    <a:pt x="6034" y="1131"/>
                    <a:pt x="4797" y="0"/>
                    <a:pt x="3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6665197" y="2132612"/>
              <a:ext cx="355468" cy="167245"/>
            </a:xfrm>
            <a:custGeom>
              <a:avLst/>
              <a:gdLst/>
              <a:ahLst/>
              <a:cxnLst/>
              <a:rect l="l" t="t" r="r" b="b"/>
              <a:pathLst>
                <a:path w="6202" h="2918" extrusionOk="0">
                  <a:moveTo>
                    <a:pt x="290" y="1"/>
                  </a:moveTo>
                  <a:cubicBezTo>
                    <a:pt x="122" y="1"/>
                    <a:pt x="0" y="153"/>
                    <a:pt x="15" y="321"/>
                  </a:cubicBezTo>
                  <a:cubicBezTo>
                    <a:pt x="168" y="1772"/>
                    <a:pt x="1405" y="2918"/>
                    <a:pt x="2902" y="2918"/>
                  </a:cubicBezTo>
                  <a:cubicBezTo>
                    <a:pt x="4185" y="2918"/>
                    <a:pt x="5270" y="2093"/>
                    <a:pt x="5652" y="963"/>
                  </a:cubicBezTo>
                  <a:lnTo>
                    <a:pt x="6201" y="1070"/>
                  </a:lnTo>
                  <a:lnTo>
                    <a:pt x="5804" y="367"/>
                  </a:lnTo>
                  <a:lnTo>
                    <a:pt x="5590" y="1"/>
                  </a:lnTo>
                  <a:lnTo>
                    <a:pt x="5529" y="1"/>
                  </a:lnTo>
                  <a:lnTo>
                    <a:pt x="5239" y="214"/>
                  </a:lnTo>
                  <a:lnTo>
                    <a:pt x="4552" y="718"/>
                  </a:lnTo>
                  <a:lnTo>
                    <a:pt x="5102" y="841"/>
                  </a:lnTo>
                  <a:cubicBezTo>
                    <a:pt x="4766" y="1727"/>
                    <a:pt x="3910" y="2353"/>
                    <a:pt x="2902" y="2353"/>
                  </a:cubicBezTo>
                  <a:cubicBezTo>
                    <a:pt x="1696" y="2353"/>
                    <a:pt x="703" y="1436"/>
                    <a:pt x="581" y="260"/>
                  </a:cubicBezTo>
                  <a:cubicBezTo>
                    <a:pt x="550" y="123"/>
                    <a:pt x="443" y="1"/>
                    <a:pt x="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6680959" y="2087963"/>
              <a:ext cx="2636" cy="1834"/>
            </a:xfrm>
            <a:custGeom>
              <a:avLst/>
              <a:gdLst/>
              <a:ahLst/>
              <a:cxnLst/>
              <a:rect l="l" t="t" r="r" b="b"/>
              <a:pathLst>
                <a:path w="46" h="32" extrusionOk="0">
                  <a:moveTo>
                    <a:pt x="0" y="1"/>
                  </a:moveTo>
                  <a:lnTo>
                    <a:pt x="15" y="31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rgbClr val="EE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4370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300" y="1448975"/>
            <a:ext cx="43701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0000" y="3395725"/>
            <a:ext cx="4370100" cy="36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-155500" y="752145"/>
            <a:ext cx="2721825" cy="165350"/>
            <a:chOff x="-155500" y="301425"/>
            <a:chExt cx="2721825" cy="165350"/>
          </a:xfrm>
        </p:grpSpPr>
        <p:cxnSp>
          <p:nvCxnSpPr>
            <p:cNvPr id="19" name="Google Shape;19;p3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3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25" name="Google Shape;25;p4"/>
            <p:cNvGrpSpPr/>
            <p:nvPr/>
          </p:nvGrpSpPr>
          <p:grpSpPr>
            <a:xfrm rot="5400000">
              <a:off x="-1005025" y="1278245"/>
              <a:ext cx="2721825" cy="165350"/>
              <a:chOff x="-155500" y="301425"/>
              <a:chExt cx="2721825" cy="165350"/>
            </a:xfrm>
          </p:grpSpPr>
          <p:cxnSp>
            <p:nvCxnSpPr>
              <p:cNvPr id="26" name="Google Shape;26;p4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4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" name="Google Shape;28;p4"/>
            <p:cNvGrpSpPr/>
            <p:nvPr/>
          </p:nvGrpSpPr>
          <p:grpSpPr>
            <a:xfrm rot="5400000">
              <a:off x="6928300" y="3201024"/>
              <a:ext cx="3706425" cy="178550"/>
              <a:chOff x="5527089" y="4218224"/>
              <a:chExt cx="3706425" cy="178550"/>
            </a:xfrm>
          </p:grpSpPr>
          <p:cxnSp>
            <p:nvCxnSpPr>
              <p:cNvPr id="29" name="Google Shape;29;p4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4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1420950" y="1595075"/>
            <a:ext cx="63021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57" name="Google Shape;57;p7"/>
            <p:cNvGrpSpPr/>
            <p:nvPr/>
          </p:nvGrpSpPr>
          <p:grpSpPr>
            <a:xfrm rot="5400000" flipH="1">
              <a:off x="-1005025" y="3699924"/>
              <a:ext cx="2721825" cy="165350"/>
              <a:chOff x="-155500" y="301425"/>
              <a:chExt cx="2721825" cy="165350"/>
            </a:xfrm>
          </p:grpSpPr>
          <p:cxnSp>
            <p:nvCxnSpPr>
              <p:cNvPr id="58" name="Google Shape;58;p7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0" name="Google Shape;60;p7"/>
            <p:cNvGrpSpPr/>
            <p:nvPr/>
          </p:nvGrpSpPr>
          <p:grpSpPr>
            <a:xfrm rot="5400000" flipH="1">
              <a:off x="6928300" y="1763945"/>
              <a:ext cx="3706425" cy="178550"/>
              <a:chOff x="5527089" y="4218224"/>
              <a:chExt cx="3706425" cy="178550"/>
            </a:xfrm>
          </p:grpSpPr>
          <p:cxnSp>
            <p:nvCxnSpPr>
              <p:cNvPr id="61" name="Google Shape;61;p7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7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602575" y="1799700"/>
            <a:ext cx="48282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5" name="Google Shape;65;p8"/>
          <p:cNvGrpSpPr/>
          <p:nvPr/>
        </p:nvGrpSpPr>
        <p:grpSpPr>
          <a:xfrm flipH="1">
            <a:off x="6511689" y="752145"/>
            <a:ext cx="2721825" cy="165350"/>
            <a:chOff x="-155500" y="301425"/>
            <a:chExt cx="2721825" cy="165350"/>
          </a:xfrm>
        </p:grpSpPr>
        <p:cxnSp>
          <p:nvCxnSpPr>
            <p:cNvPr id="66" name="Google Shape;66;p8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8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3910750" y="1672600"/>
            <a:ext cx="4520100" cy="10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910750" y="2799800"/>
            <a:ext cx="4520100" cy="671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" name="Google Shape;71;p9"/>
          <p:cNvGrpSpPr/>
          <p:nvPr/>
        </p:nvGrpSpPr>
        <p:grpSpPr>
          <a:xfrm flipH="1">
            <a:off x="6511689" y="752145"/>
            <a:ext cx="2721825" cy="165350"/>
            <a:chOff x="-155500" y="301425"/>
            <a:chExt cx="2721825" cy="165350"/>
          </a:xfrm>
        </p:grpSpPr>
        <p:cxnSp>
          <p:nvCxnSpPr>
            <p:cNvPr id="72" name="Google Shape;72;p9"/>
            <p:cNvCxnSpPr/>
            <p:nvPr/>
          </p:nvCxnSpPr>
          <p:spPr>
            <a:xfrm>
              <a:off x="-155500" y="301425"/>
              <a:ext cx="21414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>
              <a:off x="-136075" y="466775"/>
              <a:ext cx="2702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341925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720000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4"/>
          </p:nvPr>
        </p:nvSpPr>
        <p:spPr>
          <a:xfrm>
            <a:off x="3419273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5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6"/>
          </p:nvPr>
        </p:nvSpPr>
        <p:spPr>
          <a:xfrm>
            <a:off x="6118545" y="4007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5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5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60" y="1344775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60" y="3082996"/>
            <a:ext cx="2305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6"/>
          </p:nvPr>
        </p:nvSpPr>
        <p:spPr>
          <a:xfrm>
            <a:off x="72000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7"/>
          </p:nvPr>
        </p:nvSpPr>
        <p:spPr>
          <a:xfrm>
            <a:off x="3419250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8"/>
          </p:nvPr>
        </p:nvSpPr>
        <p:spPr>
          <a:xfrm>
            <a:off x="6118545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9"/>
          </p:nvPr>
        </p:nvSpPr>
        <p:spPr>
          <a:xfrm>
            <a:off x="720000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20"/>
          </p:nvPr>
        </p:nvSpPr>
        <p:spPr>
          <a:xfrm>
            <a:off x="3419250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1"/>
          </p:nvPr>
        </p:nvSpPr>
        <p:spPr>
          <a:xfrm>
            <a:off x="6118545" y="36424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Zen Dots"/>
              <a:buNone/>
              <a:defRPr sz="1800" b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08" name="Google Shape;108;p13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109" name="Google Shape;109;p13"/>
            <p:cNvGrpSpPr/>
            <p:nvPr/>
          </p:nvGrpSpPr>
          <p:grpSpPr>
            <a:xfrm rot="5400000" flipH="1">
              <a:off x="-1005025" y="3699924"/>
              <a:ext cx="2721825" cy="165350"/>
              <a:chOff x="-155500" y="301425"/>
              <a:chExt cx="2721825" cy="165350"/>
            </a:xfrm>
          </p:grpSpPr>
          <p:cxnSp>
            <p:nvCxnSpPr>
              <p:cNvPr id="110" name="Google Shape;110;p13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3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" name="Google Shape;112;p13"/>
            <p:cNvGrpSpPr/>
            <p:nvPr/>
          </p:nvGrpSpPr>
          <p:grpSpPr>
            <a:xfrm rot="5400000" flipH="1">
              <a:off x="6928300" y="1763945"/>
              <a:ext cx="3706425" cy="178550"/>
              <a:chOff x="5527089" y="4218224"/>
              <a:chExt cx="3706425" cy="178550"/>
            </a:xfrm>
          </p:grpSpPr>
          <p:cxnSp>
            <p:nvCxnSpPr>
              <p:cNvPr id="113" name="Google Shape;113;p13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13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"/>
          </p:nvPr>
        </p:nvSpPr>
        <p:spPr>
          <a:xfrm>
            <a:off x="4985239" y="15152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2"/>
          </p:nvPr>
        </p:nvSpPr>
        <p:spPr>
          <a:xfrm>
            <a:off x="1211050" y="1515225"/>
            <a:ext cx="29478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0" name="Google Shape;210;p23"/>
          <p:cNvGrpSpPr/>
          <p:nvPr/>
        </p:nvGrpSpPr>
        <p:grpSpPr>
          <a:xfrm>
            <a:off x="273213" y="8"/>
            <a:ext cx="8597574" cy="5143504"/>
            <a:chOff x="273213" y="8"/>
            <a:chExt cx="8597574" cy="5143504"/>
          </a:xfrm>
        </p:grpSpPr>
        <p:grpSp>
          <p:nvGrpSpPr>
            <p:cNvPr id="211" name="Google Shape;211;p23"/>
            <p:cNvGrpSpPr/>
            <p:nvPr/>
          </p:nvGrpSpPr>
          <p:grpSpPr>
            <a:xfrm rot="5400000">
              <a:off x="-1005025" y="1278245"/>
              <a:ext cx="2721825" cy="165350"/>
              <a:chOff x="-155500" y="301425"/>
              <a:chExt cx="2721825" cy="165350"/>
            </a:xfrm>
          </p:grpSpPr>
          <p:cxnSp>
            <p:nvCxnSpPr>
              <p:cNvPr id="212" name="Google Shape;212;p23"/>
              <p:cNvCxnSpPr/>
              <p:nvPr/>
            </p:nvCxnSpPr>
            <p:spPr>
              <a:xfrm>
                <a:off x="-155500" y="301425"/>
                <a:ext cx="214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23"/>
              <p:cNvCxnSpPr/>
              <p:nvPr/>
            </p:nvCxnSpPr>
            <p:spPr>
              <a:xfrm>
                <a:off x="-136075" y="466775"/>
                <a:ext cx="270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14" name="Google Shape;214;p23"/>
            <p:cNvGrpSpPr/>
            <p:nvPr/>
          </p:nvGrpSpPr>
          <p:grpSpPr>
            <a:xfrm rot="5400000">
              <a:off x="6928300" y="3201024"/>
              <a:ext cx="3706425" cy="178550"/>
              <a:chOff x="5527089" y="4218224"/>
              <a:chExt cx="3706425" cy="178550"/>
            </a:xfrm>
          </p:grpSpPr>
          <p:cxnSp>
            <p:nvCxnSpPr>
              <p:cNvPr id="215" name="Google Shape;215;p23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23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Zen Dots"/>
              <a:buNone/>
              <a:defRPr sz="28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L="1371600" lvl="2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L="1828800" lvl="3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L="2286000" lvl="4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L="2743200" lvl="5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L="3200400" lvl="6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●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L="3657600" lvl="7" indent="-3175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Zen Dots"/>
              <a:buChar char="○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L="4114800" lvl="8" indent="-3175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Zen Dots"/>
              <a:buChar char="■"/>
              <a:defRPr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9" r:id="rId9"/>
    <p:sldLayoutId id="2147483673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ulturacion.com/cual-es-la-funcion-de-la-memoria-ram/#google_vignette" TargetMode="External"/><Relationship Id="rId2" Type="http://schemas.openxmlformats.org/officeDocument/2006/relationships/hyperlink" Target="https://concepto.de/cpu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3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/>
              <a:t>UNIVERSIDAD ESTATAL A DISTANCIA</a:t>
            </a:r>
            <a:br>
              <a:rPr lang="es-ES" sz="1000" dirty="0"/>
            </a:br>
            <a:r>
              <a:rPr lang="es-ES" sz="1000" dirty="0"/>
              <a:t>ESCUELA DE CIENCIAS EXACTAS Y NATURALES</a:t>
            </a:r>
            <a:br>
              <a:rPr lang="es-ES" sz="1000" dirty="0"/>
            </a:br>
            <a:r>
              <a:rPr lang="es-ES" sz="1000" dirty="0"/>
              <a:t>CARRERA INGENIERÍA INFORMÁTICA</a:t>
            </a:r>
            <a:br>
              <a:rPr lang="es-ES" sz="1000" dirty="0"/>
            </a:br>
            <a:r>
              <a:rPr lang="es-ES" sz="1000" dirty="0"/>
              <a:t>CATEDRA DESARROLLO DE SISTEMAS</a:t>
            </a:r>
            <a:br>
              <a:rPr lang="es-ES" sz="1000" dirty="0"/>
            </a:br>
            <a:r>
              <a:rPr lang="es-ES" sz="1000" dirty="0"/>
              <a:t>3306 - Arquitectura de Computadoras</a:t>
            </a:r>
            <a:br>
              <a:rPr lang="es-ES" sz="1000" dirty="0"/>
            </a:br>
            <a:r>
              <a:rPr lang="es-ES" sz="1000" dirty="0"/>
              <a:t>Tarea No 2</a:t>
            </a:r>
            <a:br>
              <a:rPr lang="es-ES" sz="1000" dirty="0"/>
            </a:br>
            <a:r>
              <a:rPr lang="es-ES" sz="1000" dirty="0"/>
              <a:t>El procesador</a:t>
            </a:r>
            <a:br>
              <a:rPr lang="es-ES" sz="1000" dirty="0"/>
            </a:br>
            <a:r>
              <a:rPr lang="es-ES" sz="1000" dirty="0"/>
              <a:t>Estudiante:</a:t>
            </a:r>
            <a:br>
              <a:rPr lang="es-ES" sz="1000" dirty="0"/>
            </a:br>
            <a:r>
              <a:rPr lang="es-ES" sz="1000" dirty="0"/>
              <a:t>Francisco Campos Sandi</a:t>
            </a:r>
            <a:br>
              <a:rPr lang="es-ES" sz="1000" dirty="0"/>
            </a:br>
            <a:r>
              <a:rPr lang="es-ES" sz="1000" dirty="0"/>
              <a:t>Cédula:114750560</a:t>
            </a:r>
            <a:br>
              <a:rPr lang="es-ES" sz="1000" dirty="0"/>
            </a:br>
            <a:br>
              <a:rPr lang="es-ES" sz="1000" dirty="0"/>
            </a:br>
            <a:r>
              <a:rPr lang="es-ES" sz="1000" dirty="0"/>
              <a:t>CEU: San Vito</a:t>
            </a:r>
            <a:br>
              <a:rPr lang="es-ES" sz="1000" dirty="0"/>
            </a:br>
            <a:br>
              <a:rPr lang="es-ES" sz="1000" dirty="0"/>
            </a:br>
            <a:r>
              <a:rPr lang="es-ES" sz="1000" dirty="0"/>
              <a:t>Grupo:01</a:t>
            </a:r>
            <a:br>
              <a:rPr lang="es-ES" sz="1000" dirty="0"/>
            </a:br>
            <a:br>
              <a:rPr lang="es-ES" sz="1000" dirty="0"/>
            </a:br>
            <a:r>
              <a:rPr lang="es-ES" sz="1000" dirty="0"/>
              <a:t>I Cuatrimestre 2024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79"/>
    </mc:Choice>
    <mc:Fallback>
      <p:transition spd="slow" advTm="1027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97EF8-81BE-4070-AB72-078B1F7E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Referencias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7437A-F1E1-4D28-A8BF-80387BA355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s-CR" dirty="0"/>
              <a:t>Equipo editorial, </a:t>
            </a:r>
            <a:r>
              <a:rPr lang="es-CR" dirty="0" err="1"/>
              <a:t>Etecé</a:t>
            </a:r>
            <a:r>
              <a:rPr lang="es-CR" dirty="0"/>
              <a:t>. (2014, 22 de agosto). CPU - </a:t>
            </a:r>
            <a:r>
              <a:rPr lang="es-CR" dirty="0" err="1"/>
              <a:t>QuÃ</a:t>
            </a:r>
            <a:r>
              <a:rPr lang="es-CR" dirty="0"/>
              <a:t>© es, concepto, funciones, partes y </a:t>
            </a:r>
            <a:r>
              <a:rPr lang="es-CR" dirty="0" err="1"/>
              <a:t>caracterÃ¬sticas</a:t>
            </a:r>
            <a:r>
              <a:rPr lang="es-CR" dirty="0"/>
              <a:t>. Concepto. </a:t>
            </a:r>
            <a:r>
              <a:rPr lang="es-CR" dirty="0">
                <a:hlinkClick r:id="rId2"/>
              </a:rPr>
              <a:t>https://concepto.de/cpu/</a:t>
            </a:r>
            <a:endParaRPr lang="es-CR" dirty="0"/>
          </a:p>
          <a:p>
            <a:pPr algn="just">
              <a:lnSpc>
                <a:spcPct val="150000"/>
              </a:lnSpc>
            </a:pPr>
            <a:r>
              <a:rPr lang="es-ES" dirty="0"/>
              <a:t>Noguera, B. (2021). Cuál es la función de la memoria RAM - </a:t>
            </a:r>
            <a:r>
              <a:rPr lang="es-ES" dirty="0" err="1"/>
              <a:t>Culturación</a:t>
            </a:r>
            <a:r>
              <a:rPr lang="es-ES" dirty="0"/>
              <a:t>. </a:t>
            </a:r>
            <a:r>
              <a:rPr lang="es-ES" dirty="0" err="1"/>
              <a:t>Culturación</a:t>
            </a:r>
            <a:r>
              <a:rPr lang="es-ES" dirty="0"/>
              <a:t>. </a:t>
            </a:r>
            <a:r>
              <a:rPr lang="es-ES" dirty="0">
                <a:hlinkClick r:id="rId3"/>
              </a:rPr>
              <a:t>https://culturacion.com/cual-es-la-funcion-de-la-memoria-ram/#google_vignette</a:t>
            </a:r>
            <a:endParaRPr lang="es-ES" dirty="0"/>
          </a:p>
          <a:p>
            <a:pPr algn="just">
              <a:lnSpc>
                <a:spcPct val="150000"/>
              </a:lnSpc>
            </a:pPr>
            <a:endParaRPr lang="es-ES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3617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>
            <a:spLocks noGrp="1"/>
          </p:cNvSpPr>
          <p:nvPr>
            <p:ph type="ctrTitle"/>
          </p:nvPr>
        </p:nvSpPr>
        <p:spPr>
          <a:xfrm>
            <a:off x="200375" y="-772016"/>
            <a:ext cx="5092478" cy="24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procesador </a:t>
            </a:r>
            <a:endParaRPr dirty="0"/>
          </a:p>
        </p:txBody>
      </p:sp>
      <p:sp>
        <p:nvSpPr>
          <p:cNvPr id="457" name="Google Shape;457;p38"/>
          <p:cNvSpPr txBox="1">
            <a:spLocks noGrp="1"/>
          </p:cNvSpPr>
          <p:nvPr>
            <p:ph type="subTitle" idx="1"/>
          </p:nvPr>
        </p:nvSpPr>
        <p:spPr>
          <a:xfrm>
            <a:off x="713225" y="1958598"/>
            <a:ext cx="4260000" cy="24561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 dirty="0"/>
              <a:t>Representa el núcleo vital de cualquier sistema informático. Su función trasciende la mera ejecución de tareas, además se menciona que “es el encargado de recibir e interpretar datos y ejecutar las secuencias de instrucciones a realizar por cada programa valiéndose de operaciones aritméticas y matemáticas.” (Equipo editorial, </a:t>
            </a:r>
            <a:r>
              <a:rPr lang="es-ES" sz="1300" dirty="0" err="1"/>
              <a:t>Etecé</a:t>
            </a:r>
            <a:r>
              <a:rPr lang="es-ES" sz="1300" dirty="0"/>
              <a:t>, 2014, párr.01). </a:t>
            </a:r>
            <a:endParaRPr sz="1300" dirty="0"/>
          </a:p>
        </p:txBody>
      </p:sp>
      <p:grpSp>
        <p:nvGrpSpPr>
          <p:cNvPr id="458" name="Google Shape;458;p38"/>
          <p:cNvGrpSpPr/>
          <p:nvPr/>
        </p:nvGrpSpPr>
        <p:grpSpPr>
          <a:xfrm>
            <a:off x="5337524" y="893772"/>
            <a:ext cx="3895990" cy="3503003"/>
            <a:chOff x="5337524" y="893772"/>
            <a:chExt cx="3895990" cy="3503003"/>
          </a:xfrm>
        </p:grpSpPr>
        <p:grpSp>
          <p:nvGrpSpPr>
            <p:cNvPr id="459" name="Google Shape;459;p38"/>
            <p:cNvGrpSpPr/>
            <p:nvPr/>
          </p:nvGrpSpPr>
          <p:grpSpPr>
            <a:xfrm>
              <a:off x="5337524" y="893772"/>
              <a:ext cx="3248680" cy="3325950"/>
              <a:chOff x="3053925" y="880625"/>
              <a:chExt cx="1461000" cy="1495750"/>
            </a:xfrm>
          </p:grpSpPr>
          <p:sp>
            <p:nvSpPr>
              <p:cNvPr id="460" name="Google Shape;460;p38"/>
              <p:cNvSpPr/>
              <p:nvPr/>
            </p:nvSpPr>
            <p:spPr>
              <a:xfrm>
                <a:off x="3519775" y="1798950"/>
                <a:ext cx="467800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12" h="23097" extrusionOk="0">
                    <a:moveTo>
                      <a:pt x="252" y="0"/>
                    </a:moveTo>
                    <a:cubicBezTo>
                      <a:pt x="202" y="0"/>
                      <a:pt x="152" y="16"/>
                      <a:pt x="108" y="48"/>
                    </a:cubicBezTo>
                    <a:cubicBezTo>
                      <a:pt x="16" y="139"/>
                      <a:pt x="1" y="277"/>
                      <a:pt x="77" y="384"/>
                    </a:cubicBezTo>
                    <a:lnTo>
                      <a:pt x="18269" y="23005"/>
                    </a:lnTo>
                    <a:cubicBezTo>
                      <a:pt x="18314" y="23066"/>
                      <a:pt x="18391" y="23097"/>
                      <a:pt x="18452" y="23097"/>
                    </a:cubicBezTo>
                    <a:cubicBezTo>
                      <a:pt x="18498" y="23097"/>
                      <a:pt x="18559" y="23081"/>
                      <a:pt x="18605" y="23035"/>
                    </a:cubicBezTo>
                    <a:cubicBezTo>
                      <a:pt x="18696" y="22959"/>
                      <a:pt x="18712" y="22806"/>
                      <a:pt x="18635" y="22715"/>
                    </a:cubicBezTo>
                    <a:lnTo>
                      <a:pt x="444" y="94"/>
                    </a:lnTo>
                    <a:cubicBezTo>
                      <a:pt x="390" y="31"/>
                      <a:pt x="321" y="0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18460" y="0"/>
                    </a:moveTo>
                    <a:cubicBezTo>
                      <a:pt x="18391" y="0"/>
                      <a:pt x="18322" y="31"/>
                      <a:pt x="18268" y="94"/>
                    </a:cubicBezTo>
                    <a:lnTo>
                      <a:pt x="77" y="22715"/>
                    </a:lnTo>
                    <a:cubicBezTo>
                      <a:pt x="0" y="22806"/>
                      <a:pt x="16" y="22959"/>
                      <a:pt x="123" y="23035"/>
                    </a:cubicBezTo>
                    <a:cubicBezTo>
                      <a:pt x="153" y="23081"/>
                      <a:pt x="214" y="23097"/>
                      <a:pt x="260" y="23097"/>
                    </a:cubicBezTo>
                    <a:cubicBezTo>
                      <a:pt x="336" y="23097"/>
                      <a:pt x="398" y="23066"/>
                      <a:pt x="443" y="23005"/>
                    </a:cubicBezTo>
                    <a:lnTo>
                      <a:pt x="18635" y="384"/>
                    </a:lnTo>
                    <a:cubicBezTo>
                      <a:pt x="18727" y="277"/>
                      <a:pt x="18711" y="139"/>
                      <a:pt x="18604" y="48"/>
                    </a:cubicBezTo>
                    <a:cubicBezTo>
                      <a:pt x="18560" y="16"/>
                      <a:pt x="18510" y="0"/>
                      <a:pt x="184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8"/>
              <p:cNvSpPr/>
              <p:nvPr/>
            </p:nvSpPr>
            <p:spPr>
              <a:xfrm>
                <a:off x="3268900" y="1798950"/>
                <a:ext cx="468175" cy="577425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3097" extrusionOk="0">
                    <a:moveTo>
                      <a:pt x="259" y="0"/>
                    </a:moveTo>
                    <a:cubicBezTo>
                      <a:pt x="210" y="0"/>
                      <a:pt x="161" y="16"/>
                      <a:pt x="123" y="48"/>
                    </a:cubicBezTo>
                    <a:cubicBezTo>
                      <a:pt x="16" y="139"/>
                      <a:pt x="0" y="277"/>
                      <a:pt x="77" y="384"/>
                    </a:cubicBezTo>
                    <a:lnTo>
                      <a:pt x="18268" y="23005"/>
                    </a:lnTo>
                    <a:cubicBezTo>
                      <a:pt x="18330" y="23066"/>
                      <a:pt x="18391" y="23097"/>
                      <a:pt x="18452" y="23097"/>
                    </a:cubicBezTo>
                    <a:cubicBezTo>
                      <a:pt x="18513" y="23097"/>
                      <a:pt x="18559" y="23081"/>
                      <a:pt x="18604" y="23035"/>
                    </a:cubicBezTo>
                    <a:cubicBezTo>
                      <a:pt x="18711" y="22959"/>
                      <a:pt x="18727" y="22806"/>
                      <a:pt x="18635" y="22715"/>
                    </a:cubicBezTo>
                    <a:lnTo>
                      <a:pt x="443" y="94"/>
                    </a:lnTo>
                    <a:cubicBezTo>
                      <a:pt x="399" y="31"/>
                      <a:pt x="328" y="0"/>
                      <a:pt x="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8"/>
              <p:cNvSpPr/>
              <p:nvPr/>
            </p:nvSpPr>
            <p:spPr>
              <a:xfrm>
                <a:off x="3129525" y="1789825"/>
                <a:ext cx="24172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9058" y="1192"/>
                    </a:lnTo>
                    <a:cubicBezTo>
                      <a:pt x="9394" y="1192"/>
                      <a:pt x="9669" y="932"/>
                      <a:pt x="9669" y="596"/>
                    </a:cubicBezTo>
                    <a:cubicBezTo>
                      <a:pt x="9669" y="260"/>
                      <a:pt x="9394" y="0"/>
                      <a:pt x="90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8"/>
              <p:cNvSpPr/>
              <p:nvPr/>
            </p:nvSpPr>
            <p:spPr>
              <a:xfrm>
                <a:off x="3344900" y="1789825"/>
                <a:ext cx="619375" cy="29800"/>
              </a:xfrm>
              <a:custGeom>
                <a:avLst/>
                <a:gdLst/>
                <a:ahLst/>
                <a:cxnLst/>
                <a:rect l="l" t="t" r="r" b="b"/>
                <a:pathLst>
                  <a:path w="24775" h="1192" extrusionOk="0">
                    <a:moveTo>
                      <a:pt x="611" y="0"/>
                    </a:moveTo>
                    <a:cubicBezTo>
                      <a:pt x="275" y="0"/>
                      <a:pt x="0" y="260"/>
                      <a:pt x="0" y="596"/>
                    </a:cubicBezTo>
                    <a:cubicBezTo>
                      <a:pt x="0" y="932"/>
                      <a:pt x="275" y="1192"/>
                      <a:pt x="611" y="1192"/>
                    </a:cubicBezTo>
                    <a:lnTo>
                      <a:pt x="24775" y="1192"/>
                    </a:lnTo>
                    <a:lnTo>
                      <a:pt x="24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8"/>
              <p:cNvSpPr/>
              <p:nvPr/>
            </p:nvSpPr>
            <p:spPr>
              <a:xfrm>
                <a:off x="34865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8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8" y="1314"/>
                    </a:cubicBezTo>
                    <a:cubicBezTo>
                      <a:pt x="1009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8"/>
              <p:cNvSpPr/>
              <p:nvPr/>
            </p:nvSpPr>
            <p:spPr>
              <a:xfrm>
                <a:off x="3737050" y="2071250"/>
                <a:ext cx="3287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315" extrusionOk="0">
                    <a:moveTo>
                      <a:pt x="657" y="0"/>
                    </a:moveTo>
                    <a:cubicBezTo>
                      <a:pt x="291" y="0"/>
                      <a:pt x="1" y="291"/>
                      <a:pt x="1" y="657"/>
                    </a:cubicBezTo>
                    <a:cubicBezTo>
                      <a:pt x="1" y="1009"/>
                      <a:pt x="291" y="1314"/>
                      <a:pt x="657" y="1314"/>
                    </a:cubicBezTo>
                    <a:cubicBezTo>
                      <a:pt x="1024" y="1314"/>
                      <a:pt x="1314" y="1009"/>
                      <a:pt x="1314" y="657"/>
                    </a:cubicBezTo>
                    <a:cubicBezTo>
                      <a:pt x="1314" y="291"/>
                      <a:pt x="1024" y="0"/>
                      <a:pt x="657" y="0"/>
                    </a:cubicBezTo>
                    <a:close/>
                  </a:path>
                </a:pathLst>
              </a:custGeom>
              <a:solidFill>
                <a:srgbClr val="FFC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8"/>
              <p:cNvSpPr/>
              <p:nvPr/>
            </p:nvSpPr>
            <p:spPr>
              <a:xfrm>
                <a:off x="3319675" y="1144875"/>
                <a:ext cx="2513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52" h="7867" extrusionOk="0">
                    <a:moveTo>
                      <a:pt x="765" y="0"/>
                    </a:moveTo>
                    <a:cubicBezTo>
                      <a:pt x="352" y="0"/>
                      <a:pt x="1" y="352"/>
                      <a:pt x="1" y="764"/>
                    </a:cubicBezTo>
                    <a:lnTo>
                      <a:pt x="1" y="7103"/>
                    </a:lnTo>
                    <a:cubicBezTo>
                      <a:pt x="1" y="7530"/>
                      <a:pt x="352" y="7867"/>
                      <a:pt x="765" y="7867"/>
                    </a:cubicBezTo>
                    <a:lnTo>
                      <a:pt x="9288" y="7867"/>
                    </a:lnTo>
                    <a:cubicBezTo>
                      <a:pt x="9700" y="7867"/>
                      <a:pt x="10051" y="7530"/>
                      <a:pt x="10051" y="7103"/>
                    </a:cubicBezTo>
                    <a:lnTo>
                      <a:pt x="10051" y="764"/>
                    </a:lnTo>
                    <a:cubicBezTo>
                      <a:pt x="10051" y="352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8"/>
              <p:cNvSpPr/>
              <p:nvPr/>
            </p:nvSpPr>
            <p:spPr>
              <a:xfrm>
                <a:off x="3384975" y="1183050"/>
                <a:ext cx="120700" cy="120700"/>
              </a:xfrm>
              <a:custGeom>
                <a:avLst/>
                <a:gdLst/>
                <a:ahLst/>
                <a:cxnLst/>
                <a:rect l="l" t="t" r="r" b="b"/>
                <a:pathLst>
                  <a:path w="4828" h="4828" extrusionOk="0">
                    <a:moveTo>
                      <a:pt x="2427" y="1248"/>
                    </a:moveTo>
                    <a:cubicBezTo>
                      <a:pt x="3180" y="1248"/>
                      <a:pt x="3775" y="1927"/>
                      <a:pt x="3636" y="2720"/>
                    </a:cubicBezTo>
                    <a:cubicBezTo>
                      <a:pt x="3544" y="3193"/>
                      <a:pt x="3147" y="3575"/>
                      <a:pt x="2674" y="3667"/>
                    </a:cubicBezTo>
                    <a:cubicBezTo>
                      <a:pt x="2591" y="3683"/>
                      <a:pt x="2508" y="3691"/>
                      <a:pt x="2428" y="3691"/>
                    </a:cubicBezTo>
                    <a:cubicBezTo>
                      <a:pt x="1682" y="3691"/>
                      <a:pt x="1086" y="3017"/>
                      <a:pt x="1238" y="2231"/>
                    </a:cubicBezTo>
                    <a:cubicBezTo>
                      <a:pt x="1330" y="1757"/>
                      <a:pt x="1712" y="1375"/>
                      <a:pt x="2200" y="1268"/>
                    </a:cubicBezTo>
                    <a:cubicBezTo>
                      <a:pt x="2277" y="1255"/>
                      <a:pt x="2353" y="1248"/>
                      <a:pt x="2427" y="1248"/>
                    </a:cubicBezTo>
                    <a:close/>
                    <a:moveTo>
                      <a:pt x="2200" y="1"/>
                    </a:moveTo>
                    <a:cubicBezTo>
                      <a:pt x="2063" y="1"/>
                      <a:pt x="1956" y="108"/>
                      <a:pt x="1956" y="230"/>
                    </a:cubicBezTo>
                    <a:lnTo>
                      <a:pt x="1956" y="627"/>
                    </a:lnTo>
                    <a:cubicBezTo>
                      <a:pt x="1803" y="658"/>
                      <a:pt x="1650" y="719"/>
                      <a:pt x="1513" y="795"/>
                    </a:cubicBezTo>
                    <a:lnTo>
                      <a:pt x="1223" y="520"/>
                    </a:lnTo>
                    <a:cubicBezTo>
                      <a:pt x="1177" y="467"/>
                      <a:pt x="1116" y="440"/>
                      <a:pt x="1055" y="440"/>
                    </a:cubicBezTo>
                    <a:cubicBezTo>
                      <a:pt x="994" y="440"/>
                      <a:pt x="933" y="467"/>
                      <a:pt x="887" y="520"/>
                    </a:cubicBezTo>
                    <a:lnTo>
                      <a:pt x="551" y="856"/>
                    </a:lnTo>
                    <a:cubicBezTo>
                      <a:pt x="459" y="948"/>
                      <a:pt x="459" y="1100"/>
                      <a:pt x="551" y="1192"/>
                    </a:cubicBezTo>
                    <a:lnTo>
                      <a:pt x="810" y="1452"/>
                    </a:lnTo>
                    <a:cubicBezTo>
                      <a:pt x="719" y="1589"/>
                      <a:pt x="658" y="1742"/>
                      <a:pt x="612" y="1910"/>
                    </a:cubicBezTo>
                    <a:lnTo>
                      <a:pt x="230" y="1910"/>
                    </a:lnTo>
                    <a:cubicBezTo>
                      <a:pt x="108" y="1910"/>
                      <a:pt x="1" y="2017"/>
                      <a:pt x="1" y="2139"/>
                    </a:cubicBezTo>
                    <a:lnTo>
                      <a:pt x="1" y="2628"/>
                    </a:lnTo>
                    <a:cubicBezTo>
                      <a:pt x="1" y="2765"/>
                      <a:pt x="108" y="2872"/>
                      <a:pt x="230" y="2872"/>
                    </a:cubicBezTo>
                    <a:lnTo>
                      <a:pt x="566" y="2872"/>
                    </a:lnTo>
                    <a:cubicBezTo>
                      <a:pt x="597" y="3040"/>
                      <a:pt x="658" y="3208"/>
                      <a:pt x="749" y="3376"/>
                    </a:cubicBezTo>
                    <a:lnTo>
                      <a:pt x="520" y="3590"/>
                    </a:lnTo>
                    <a:cubicBezTo>
                      <a:pt x="428" y="3682"/>
                      <a:pt x="428" y="3835"/>
                      <a:pt x="520" y="3926"/>
                    </a:cubicBezTo>
                    <a:lnTo>
                      <a:pt x="856" y="4278"/>
                    </a:lnTo>
                    <a:cubicBezTo>
                      <a:pt x="910" y="4323"/>
                      <a:pt x="971" y="4346"/>
                      <a:pt x="1030" y="4346"/>
                    </a:cubicBezTo>
                    <a:cubicBezTo>
                      <a:pt x="1089" y="4346"/>
                      <a:pt x="1146" y="4323"/>
                      <a:pt x="1192" y="4278"/>
                    </a:cubicBezTo>
                    <a:lnTo>
                      <a:pt x="1391" y="4079"/>
                    </a:lnTo>
                    <a:cubicBezTo>
                      <a:pt x="1559" y="4186"/>
                      <a:pt x="1727" y="4262"/>
                      <a:pt x="1910" y="4323"/>
                    </a:cubicBezTo>
                    <a:lnTo>
                      <a:pt x="1910" y="4583"/>
                    </a:lnTo>
                    <a:cubicBezTo>
                      <a:pt x="1910" y="4720"/>
                      <a:pt x="2017" y="4827"/>
                      <a:pt x="2154" y="4827"/>
                    </a:cubicBezTo>
                    <a:lnTo>
                      <a:pt x="2643" y="4827"/>
                    </a:lnTo>
                    <a:cubicBezTo>
                      <a:pt x="2765" y="4827"/>
                      <a:pt x="2872" y="4720"/>
                      <a:pt x="2872" y="4583"/>
                    </a:cubicBezTo>
                    <a:lnTo>
                      <a:pt x="2872" y="4339"/>
                    </a:lnTo>
                    <a:cubicBezTo>
                      <a:pt x="3071" y="4293"/>
                      <a:pt x="3254" y="4216"/>
                      <a:pt x="3422" y="4109"/>
                    </a:cubicBezTo>
                    <a:lnTo>
                      <a:pt x="3606" y="4308"/>
                    </a:lnTo>
                    <a:cubicBezTo>
                      <a:pt x="3651" y="4354"/>
                      <a:pt x="3712" y="4377"/>
                      <a:pt x="3774" y="4377"/>
                    </a:cubicBezTo>
                    <a:cubicBezTo>
                      <a:pt x="3835" y="4377"/>
                      <a:pt x="3896" y="4354"/>
                      <a:pt x="3942" y="4308"/>
                    </a:cubicBezTo>
                    <a:lnTo>
                      <a:pt x="4278" y="3957"/>
                    </a:lnTo>
                    <a:cubicBezTo>
                      <a:pt x="4369" y="3865"/>
                      <a:pt x="4369" y="3712"/>
                      <a:pt x="4278" y="3621"/>
                    </a:cubicBezTo>
                    <a:lnTo>
                      <a:pt x="4094" y="3437"/>
                    </a:lnTo>
                    <a:cubicBezTo>
                      <a:pt x="4186" y="3269"/>
                      <a:pt x="4247" y="3101"/>
                      <a:pt x="4293" y="2903"/>
                    </a:cubicBezTo>
                    <a:lnTo>
                      <a:pt x="4598" y="2903"/>
                    </a:lnTo>
                    <a:cubicBezTo>
                      <a:pt x="4721" y="2903"/>
                      <a:pt x="4827" y="2796"/>
                      <a:pt x="4827" y="2674"/>
                    </a:cubicBezTo>
                    <a:lnTo>
                      <a:pt x="4827" y="2185"/>
                    </a:lnTo>
                    <a:cubicBezTo>
                      <a:pt x="4827" y="2063"/>
                      <a:pt x="4721" y="1956"/>
                      <a:pt x="4598" y="1956"/>
                    </a:cubicBezTo>
                    <a:lnTo>
                      <a:pt x="4278" y="1956"/>
                    </a:lnTo>
                    <a:cubicBezTo>
                      <a:pt x="4232" y="1773"/>
                      <a:pt x="4155" y="1620"/>
                      <a:pt x="4064" y="1467"/>
                    </a:cubicBezTo>
                    <a:lnTo>
                      <a:pt x="4308" y="1223"/>
                    </a:lnTo>
                    <a:cubicBezTo>
                      <a:pt x="4400" y="1131"/>
                      <a:pt x="4400" y="978"/>
                      <a:pt x="4308" y="887"/>
                    </a:cubicBezTo>
                    <a:lnTo>
                      <a:pt x="3972" y="551"/>
                    </a:lnTo>
                    <a:cubicBezTo>
                      <a:pt x="3926" y="505"/>
                      <a:pt x="3865" y="482"/>
                      <a:pt x="3804" y="482"/>
                    </a:cubicBezTo>
                    <a:cubicBezTo>
                      <a:pt x="3743" y="482"/>
                      <a:pt x="3682" y="505"/>
                      <a:pt x="3636" y="551"/>
                    </a:cubicBezTo>
                    <a:lnTo>
                      <a:pt x="3376" y="810"/>
                    </a:lnTo>
                    <a:cubicBezTo>
                      <a:pt x="3224" y="719"/>
                      <a:pt x="3071" y="658"/>
                      <a:pt x="2918" y="612"/>
                    </a:cubicBezTo>
                    <a:lnTo>
                      <a:pt x="2918" y="230"/>
                    </a:lnTo>
                    <a:cubicBezTo>
                      <a:pt x="2918" y="92"/>
                      <a:pt x="2811" y="1"/>
                      <a:pt x="26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8"/>
              <p:cNvSpPr/>
              <p:nvPr/>
            </p:nvSpPr>
            <p:spPr>
              <a:xfrm>
                <a:off x="3640450" y="1036425"/>
                <a:ext cx="250900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7867" extrusionOk="0">
                    <a:moveTo>
                      <a:pt x="764" y="0"/>
                    </a:moveTo>
                    <a:cubicBezTo>
                      <a:pt x="336" y="0"/>
                      <a:pt x="0" y="352"/>
                      <a:pt x="0" y="764"/>
                    </a:cubicBezTo>
                    <a:lnTo>
                      <a:pt x="0" y="7103"/>
                    </a:lnTo>
                    <a:cubicBezTo>
                      <a:pt x="0" y="7515"/>
                      <a:pt x="336" y="7867"/>
                      <a:pt x="764" y="7867"/>
                    </a:cubicBezTo>
                    <a:lnTo>
                      <a:pt x="9272" y="7867"/>
                    </a:lnTo>
                    <a:cubicBezTo>
                      <a:pt x="9699" y="7867"/>
                      <a:pt x="10035" y="7515"/>
                      <a:pt x="10035" y="7103"/>
                    </a:cubicBezTo>
                    <a:lnTo>
                      <a:pt x="10035" y="764"/>
                    </a:lnTo>
                    <a:cubicBezTo>
                      <a:pt x="10035" y="352"/>
                      <a:pt x="9699" y="0"/>
                      <a:pt x="9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8"/>
              <p:cNvSpPr/>
              <p:nvPr/>
            </p:nvSpPr>
            <p:spPr>
              <a:xfrm>
                <a:off x="3690475" y="1098200"/>
                <a:ext cx="4010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2784" extrusionOk="0">
                    <a:moveTo>
                      <a:pt x="1344" y="0"/>
                    </a:moveTo>
                    <a:cubicBezTo>
                      <a:pt x="1283" y="0"/>
                      <a:pt x="1222" y="27"/>
                      <a:pt x="1176" y="80"/>
                    </a:cubicBezTo>
                    <a:lnTo>
                      <a:pt x="92" y="1226"/>
                    </a:lnTo>
                    <a:cubicBezTo>
                      <a:pt x="0" y="1317"/>
                      <a:pt x="0" y="1485"/>
                      <a:pt x="92" y="1577"/>
                    </a:cubicBezTo>
                    <a:lnTo>
                      <a:pt x="1161" y="2707"/>
                    </a:lnTo>
                    <a:cubicBezTo>
                      <a:pt x="1207" y="2753"/>
                      <a:pt x="1268" y="2784"/>
                      <a:pt x="1329" y="2784"/>
                    </a:cubicBezTo>
                    <a:cubicBezTo>
                      <a:pt x="1375" y="2784"/>
                      <a:pt x="1436" y="2753"/>
                      <a:pt x="1482" y="2707"/>
                    </a:cubicBezTo>
                    <a:cubicBezTo>
                      <a:pt x="1573" y="2616"/>
                      <a:pt x="1573" y="2448"/>
                      <a:pt x="1482" y="2356"/>
                    </a:cubicBezTo>
                    <a:lnTo>
                      <a:pt x="596" y="1409"/>
                    </a:lnTo>
                    <a:lnTo>
                      <a:pt x="1512" y="432"/>
                    </a:lnTo>
                    <a:cubicBezTo>
                      <a:pt x="1604" y="325"/>
                      <a:pt x="1604" y="172"/>
                      <a:pt x="1512" y="80"/>
                    </a:cubicBezTo>
                    <a:cubicBezTo>
                      <a:pt x="1467" y="27"/>
                      <a:pt x="1405" y="0"/>
                      <a:pt x="13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8"/>
              <p:cNvSpPr/>
              <p:nvPr/>
            </p:nvSpPr>
            <p:spPr>
              <a:xfrm>
                <a:off x="3801200" y="1098200"/>
                <a:ext cx="39350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2784" extrusionOk="0">
                    <a:moveTo>
                      <a:pt x="260" y="0"/>
                    </a:moveTo>
                    <a:cubicBezTo>
                      <a:pt x="199" y="0"/>
                      <a:pt x="138" y="27"/>
                      <a:pt x="92" y="80"/>
                    </a:cubicBezTo>
                    <a:cubicBezTo>
                      <a:pt x="1" y="172"/>
                      <a:pt x="1" y="325"/>
                      <a:pt x="92" y="432"/>
                    </a:cubicBezTo>
                    <a:lnTo>
                      <a:pt x="1009" y="1409"/>
                    </a:lnTo>
                    <a:lnTo>
                      <a:pt x="123" y="2356"/>
                    </a:lnTo>
                    <a:cubicBezTo>
                      <a:pt x="31" y="2448"/>
                      <a:pt x="31" y="2616"/>
                      <a:pt x="123" y="2707"/>
                    </a:cubicBezTo>
                    <a:cubicBezTo>
                      <a:pt x="169" y="2753"/>
                      <a:pt x="230" y="2784"/>
                      <a:pt x="276" y="2784"/>
                    </a:cubicBezTo>
                    <a:cubicBezTo>
                      <a:pt x="337" y="2784"/>
                      <a:pt x="398" y="2753"/>
                      <a:pt x="444" y="2707"/>
                    </a:cubicBezTo>
                    <a:lnTo>
                      <a:pt x="1513" y="1577"/>
                    </a:lnTo>
                    <a:cubicBezTo>
                      <a:pt x="1559" y="1531"/>
                      <a:pt x="1574" y="1470"/>
                      <a:pt x="1574" y="1409"/>
                    </a:cubicBezTo>
                    <a:cubicBezTo>
                      <a:pt x="1574" y="1333"/>
                      <a:pt x="1559" y="1272"/>
                      <a:pt x="1513" y="1226"/>
                    </a:cubicBezTo>
                    <a:lnTo>
                      <a:pt x="428" y="80"/>
                    </a:lnTo>
                    <a:cubicBezTo>
                      <a:pt x="383" y="27"/>
                      <a:pt x="321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8"/>
              <p:cNvSpPr/>
              <p:nvPr/>
            </p:nvSpPr>
            <p:spPr>
              <a:xfrm>
                <a:off x="3746225" y="1094075"/>
                <a:ext cx="3935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3255" extrusionOk="0">
                    <a:moveTo>
                      <a:pt x="1322" y="1"/>
                    </a:moveTo>
                    <a:cubicBezTo>
                      <a:pt x="1226" y="1"/>
                      <a:pt x="1135" y="59"/>
                      <a:pt x="1100" y="154"/>
                    </a:cubicBezTo>
                    <a:lnTo>
                      <a:pt x="46" y="2918"/>
                    </a:lnTo>
                    <a:cubicBezTo>
                      <a:pt x="0" y="3040"/>
                      <a:pt x="46" y="3193"/>
                      <a:pt x="168" y="3239"/>
                    </a:cubicBezTo>
                    <a:cubicBezTo>
                      <a:pt x="199" y="3254"/>
                      <a:pt x="229" y="3254"/>
                      <a:pt x="260" y="3254"/>
                    </a:cubicBezTo>
                    <a:cubicBezTo>
                      <a:pt x="352" y="3254"/>
                      <a:pt x="443" y="3208"/>
                      <a:pt x="474" y="3102"/>
                    </a:cubicBezTo>
                    <a:lnTo>
                      <a:pt x="1528" y="337"/>
                    </a:lnTo>
                    <a:cubicBezTo>
                      <a:pt x="1573" y="215"/>
                      <a:pt x="1528" y="62"/>
                      <a:pt x="1405" y="16"/>
                    </a:cubicBezTo>
                    <a:cubicBezTo>
                      <a:pt x="1378" y="6"/>
                      <a:pt x="1350" y="1"/>
                      <a:pt x="13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8"/>
              <p:cNvSpPr/>
              <p:nvPr/>
            </p:nvSpPr>
            <p:spPr>
              <a:xfrm>
                <a:off x="3536200" y="1246450"/>
                <a:ext cx="528500" cy="24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978" extrusionOk="0">
                    <a:moveTo>
                      <a:pt x="321" y="0"/>
                    </a:moveTo>
                    <a:cubicBezTo>
                      <a:pt x="138" y="0"/>
                      <a:pt x="0" y="153"/>
                      <a:pt x="0" y="321"/>
                    </a:cubicBezTo>
                    <a:lnTo>
                      <a:pt x="0" y="978"/>
                    </a:lnTo>
                    <a:lnTo>
                      <a:pt x="21140" y="978"/>
                    </a:lnTo>
                    <a:lnTo>
                      <a:pt x="21140" y="321"/>
                    </a:lnTo>
                    <a:cubicBezTo>
                      <a:pt x="21140" y="153"/>
                      <a:pt x="20987" y="0"/>
                      <a:pt x="20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8"/>
              <p:cNvSpPr/>
              <p:nvPr/>
            </p:nvSpPr>
            <p:spPr>
              <a:xfrm>
                <a:off x="3536200" y="1270875"/>
                <a:ext cx="528500" cy="281450"/>
              </a:xfrm>
              <a:custGeom>
                <a:avLst/>
                <a:gdLst/>
                <a:ahLst/>
                <a:cxnLst/>
                <a:rect l="l" t="t" r="r" b="b"/>
                <a:pathLst>
                  <a:path w="21140" h="11258" extrusionOk="0">
                    <a:moveTo>
                      <a:pt x="0" y="1"/>
                    </a:moveTo>
                    <a:lnTo>
                      <a:pt x="0" y="10677"/>
                    </a:lnTo>
                    <a:cubicBezTo>
                      <a:pt x="0" y="10998"/>
                      <a:pt x="260" y="11258"/>
                      <a:pt x="596" y="11258"/>
                    </a:cubicBezTo>
                    <a:lnTo>
                      <a:pt x="20544" y="11258"/>
                    </a:lnTo>
                    <a:cubicBezTo>
                      <a:pt x="20865" y="11258"/>
                      <a:pt x="21140" y="10998"/>
                      <a:pt x="21125" y="10677"/>
                    </a:cubicBezTo>
                    <a:lnTo>
                      <a:pt x="2112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8"/>
              <p:cNvSpPr/>
              <p:nvPr/>
            </p:nvSpPr>
            <p:spPr>
              <a:xfrm>
                <a:off x="4031850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38" y="0"/>
                    </a:moveTo>
                    <a:cubicBezTo>
                      <a:pt x="61" y="0"/>
                      <a:pt x="0" y="77"/>
                      <a:pt x="0" y="153"/>
                    </a:cubicBezTo>
                    <a:cubicBezTo>
                      <a:pt x="0" y="229"/>
                      <a:pt x="61" y="306"/>
                      <a:pt x="138" y="306"/>
                    </a:cubicBezTo>
                    <a:cubicBezTo>
                      <a:pt x="229" y="306"/>
                      <a:pt x="291" y="229"/>
                      <a:pt x="291" y="153"/>
                    </a:cubicBezTo>
                    <a:cubicBezTo>
                      <a:pt x="291" y="77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8"/>
              <p:cNvSpPr/>
              <p:nvPr/>
            </p:nvSpPr>
            <p:spPr>
              <a:xfrm>
                <a:off x="4006250" y="1254850"/>
                <a:ext cx="7300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06" extrusionOk="0">
                    <a:moveTo>
                      <a:pt x="154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4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8"/>
              <p:cNvSpPr/>
              <p:nvPr/>
            </p:nvSpPr>
            <p:spPr>
              <a:xfrm>
                <a:off x="3980675" y="1254850"/>
                <a:ext cx="7275" cy="7650"/>
              </a:xfrm>
              <a:custGeom>
                <a:avLst/>
                <a:gdLst/>
                <a:ahLst/>
                <a:cxnLst/>
                <a:rect l="l" t="t" r="r" b="b"/>
                <a:pathLst>
                  <a:path w="291" h="306" extrusionOk="0">
                    <a:moveTo>
                      <a:pt x="153" y="0"/>
                    </a:moveTo>
                    <a:cubicBezTo>
                      <a:pt x="62" y="0"/>
                      <a:pt x="1" y="77"/>
                      <a:pt x="1" y="153"/>
                    </a:cubicBezTo>
                    <a:cubicBezTo>
                      <a:pt x="1" y="229"/>
                      <a:pt x="62" y="306"/>
                      <a:pt x="153" y="306"/>
                    </a:cubicBezTo>
                    <a:cubicBezTo>
                      <a:pt x="230" y="306"/>
                      <a:pt x="291" y="229"/>
                      <a:pt x="291" y="153"/>
                    </a:cubicBezTo>
                    <a:cubicBezTo>
                      <a:pt x="291" y="77"/>
                      <a:pt x="230" y="0"/>
                      <a:pt x="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8"/>
              <p:cNvSpPr/>
              <p:nvPr/>
            </p:nvSpPr>
            <p:spPr>
              <a:xfrm>
                <a:off x="3558350" y="1298750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11945" y="398"/>
                    </a:lnTo>
                    <a:cubicBezTo>
                      <a:pt x="12052" y="398"/>
                      <a:pt x="12143" y="306"/>
                      <a:pt x="12143" y="199"/>
                    </a:cubicBezTo>
                    <a:cubicBezTo>
                      <a:pt x="12143" y="92"/>
                      <a:pt x="12052" y="1"/>
                      <a:pt x="119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8"/>
              <p:cNvSpPr/>
              <p:nvPr/>
            </p:nvSpPr>
            <p:spPr>
              <a:xfrm>
                <a:off x="3558350" y="1331225"/>
                <a:ext cx="3036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7"/>
                      <a:pt x="214" y="397"/>
                    </a:cubicBezTo>
                    <a:lnTo>
                      <a:pt x="11945" y="397"/>
                    </a:lnTo>
                    <a:cubicBezTo>
                      <a:pt x="12052" y="397"/>
                      <a:pt x="12143" y="306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8"/>
              <p:cNvSpPr/>
              <p:nvPr/>
            </p:nvSpPr>
            <p:spPr>
              <a:xfrm>
                <a:off x="3558350" y="1363675"/>
                <a:ext cx="1638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398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06"/>
                      <a:pt x="92" y="398"/>
                      <a:pt x="214" y="398"/>
                    </a:cubicBezTo>
                    <a:lnTo>
                      <a:pt x="6354" y="398"/>
                    </a:lnTo>
                    <a:cubicBezTo>
                      <a:pt x="6461" y="398"/>
                      <a:pt x="6553" y="306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8"/>
              <p:cNvSpPr/>
              <p:nvPr/>
            </p:nvSpPr>
            <p:spPr>
              <a:xfrm>
                <a:off x="3558350" y="1428600"/>
                <a:ext cx="3036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12144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2"/>
                      <a:pt x="214" y="412"/>
                    </a:cubicBezTo>
                    <a:lnTo>
                      <a:pt x="11945" y="412"/>
                    </a:lnTo>
                    <a:cubicBezTo>
                      <a:pt x="12052" y="412"/>
                      <a:pt x="12143" y="321"/>
                      <a:pt x="12143" y="199"/>
                    </a:cubicBezTo>
                    <a:cubicBezTo>
                      <a:pt x="12143" y="92"/>
                      <a:pt x="12052" y="0"/>
                      <a:pt x="11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8"/>
              <p:cNvSpPr/>
              <p:nvPr/>
            </p:nvSpPr>
            <p:spPr>
              <a:xfrm>
                <a:off x="3558350" y="1461050"/>
                <a:ext cx="16382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3" extrusionOk="0">
                    <a:moveTo>
                      <a:pt x="214" y="0"/>
                    </a:moveTo>
                    <a:cubicBezTo>
                      <a:pt x="92" y="0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0"/>
                      <a:pt x="63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8"/>
              <p:cNvSpPr/>
              <p:nvPr/>
            </p:nvSpPr>
            <p:spPr>
              <a:xfrm>
                <a:off x="3558350" y="1493500"/>
                <a:ext cx="16382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414" extrusionOk="0">
                    <a:moveTo>
                      <a:pt x="214" y="1"/>
                    </a:moveTo>
                    <a:cubicBezTo>
                      <a:pt x="92" y="1"/>
                      <a:pt x="0" y="92"/>
                      <a:pt x="0" y="199"/>
                    </a:cubicBezTo>
                    <a:cubicBezTo>
                      <a:pt x="0" y="321"/>
                      <a:pt x="92" y="413"/>
                      <a:pt x="214" y="413"/>
                    </a:cubicBezTo>
                    <a:lnTo>
                      <a:pt x="6354" y="413"/>
                    </a:lnTo>
                    <a:cubicBezTo>
                      <a:pt x="6461" y="413"/>
                      <a:pt x="6553" y="321"/>
                      <a:pt x="6553" y="199"/>
                    </a:cubicBezTo>
                    <a:cubicBezTo>
                      <a:pt x="6553" y="92"/>
                      <a:pt x="6461" y="1"/>
                      <a:pt x="6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8"/>
              <p:cNvSpPr/>
              <p:nvPr/>
            </p:nvSpPr>
            <p:spPr>
              <a:xfrm>
                <a:off x="3741625" y="1363675"/>
                <a:ext cx="120325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398" extrusionOk="0">
                    <a:moveTo>
                      <a:pt x="199" y="0"/>
                    </a:moveTo>
                    <a:cubicBezTo>
                      <a:pt x="93" y="0"/>
                      <a:pt x="1" y="92"/>
                      <a:pt x="1" y="199"/>
                    </a:cubicBezTo>
                    <a:cubicBezTo>
                      <a:pt x="1" y="306"/>
                      <a:pt x="93" y="398"/>
                      <a:pt x="199" y="398"/>
                    </a:cubicBezTo>
                    <a:lnTo>
                      <a:pt x="4614" y="398"/>
                    </a:lnTo>
                    <a:cubicBezTo>
                      <a:pt x="4721" y="398"/>
                      <a:pt x="4812" y="306"/>
                      <a:pt x="4812" y="199"/>
                    </a:cubicBezTo>
                    <a:cubicBezTo>
                      <a:pt x="4812" y="92"/>
                      <a:pt x="4721" y="0"/>
                      <a:pt x="4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8"/>
              <p:cNvSpPr/>
              <p:nvPr/>
            </p:nvSpPr>
            <p:spPr>
              <a:xfrm>
                <a:off x="3902025" y="1454175"/>
                <a:ext cx="5195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093" extrusionOk="0">
                    <a:moveTo>
                      <a:pt x="1039" y="0"/>
                    </a:moveTo>
                    <a:cubicBezTo>
                      <a:pt x="458" y="0"/>
                      <a:pt x="0" y="474"/>
                      <a:pt x="0" y="1039"/>
                    </a:cubicBezTo>
                    <a:cubicBezTo>
                      <a:pt x="0" y="1619"/>
                      <a:pt x="458" y="2093"/>
                      <a:pt x="1039" y="2093"/>
                    </a:cubicBezTo>
                    <a:cubicBezTo>
                      <a:pt x="1619" y="2093"/>
                      <a:pt x="2077" y="1619"/>
                      <a:pt x="2077" y="1039"/>
                    </a:cubicBezTo>
                    <a:cubicBezTo>
                      <a:pt x="2077" y="474"/>
                      <a:pt x="1619" y="0"/>
                      <a:pt x="1039" y="0"/>
                    </a:cubicBezTo>
                    <a:close/>
                  </a:path>
                </a:pathLst>
              </a:custGeom>
              <a:solidFill>
                <a:srgbClr val="20C3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8"/>
              <p:cNvSpPr/>
              <p:nvPr/>
            </p:nvSpPr>
            <p:spPr>
              <a:xfrm>
                <a:off x="3536200" y="1524050"/>
                <a:ext cx="8555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3713" extrusionOk="0">
                    <a:moveTo>
                      <a:pt x="0" y="1"/>
                    </a:moveTo>
                    <a:lnTo>
                      <a:pt x="0" y="3712"/>
                    </a:lnTo>
                    <a:lnTo>
                      <a:pt x="3422" y="2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8"/>
              <p:cNvSpPr/>
              <p:nvPr/>
            </p:nvSpPr>
            <p:spPr>
              <a:xfrm>
                <a:off x="3445325" y="1642050"/>
                <a:ext cx="255100" cy="130225"/>
              </a:xfrm>
              <a:custGeom>
                <a:avLst/>
                <a:gdLst/>
                <a:ahLst/>
                <a:cxnLst/>
                <a:rect l="l" t="t" r="r" b="b"/>
                <a:pathLst>
                  <a:path w="10204" h="5209" extrusionOk="0">
                    <a:moveTo>
                      <a:pt x="0" y="0"/>
                    </a:moveTo>
                    <a:lnTo>
                      <a:pt x="2719" y="5209"/>
                    </a:lnTo>
                    <a:lnTo>
                      <a:pt x="10203" y="5209"/>
                    </a:lnTo>
                    <a:lnTo>
                      <a:pt x="750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8"/>
              <p:cNvSpPr/>
              <p:nvPr/>
            </p:nvSpPr>
            <p:spPr>
              <a:xfrm>
                <a:off x="3459450" y="1649675"/>
                <a:ext cx="226850" cy="11497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4599" extrusionOk="0">
                    <a:moveTo>
                      <a:pt x="168" y="1"/>
                    </a:moveTo>
                    <a:cubicBezTo>
                      <a:pt x="77" y="1"/>
                      <a:pt x="0" y="108"/>
                      <a:pt x="46" y="199"/>
                    </a:cubicBezTo>
                    <a:lnTo>
                      <a:pt x="2291" y="4522"/>
                    </a:lnTo>
                    <a:cubicBezTo>
                      <a:pt x="2322" y="4568"/>
                      <a:pt x="2368" y="4598"/>
                      <a:pt x="2414" y="4598"/>
                    </a:cubicBezTo>
                    <a:lnTo>
                      <a:pt x="8905" y="4598"/>
                    </a:lnTo>
                    <a:cubicBezTo>
                      <a:pt x="9012" y="4598"/>
                      <a:pt x="9073" y="4491"/>
                      <a:pt x="9027" y="4400"/>
                    </a:cubicBezTo>
                    <a:lnTo>
                      <a:pt x="6782" y="77"/>
                    </a:lnTo>
                    <a:cubicBezTo>
                      <a:pt x="6751" y="31"/>
                      <a:pt x="6706" y="1"/>
                      <a:pt x="66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8"/>
              <p:cNvSpPr/>
              <p:nvPr/>
            </p:nvSpPr>
            <p:spPr>
              <a:xfrm>
                <a:off x="3512900" y="1772250"/>
                <a:ext cx="1520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704" extrusionOk="0">
                    <a:moveTo>
                      <a:pt x="1" y="1"/>
                    </a:moveTo>
                    <a:lnTo>
                      <a:pt x="1" y="703"/>
                    </a:lnTo>
                    <a:lnTo>
                      <a:pt x="6080" y="703"/>
                    </a:lnTo>
                    <a:lnTo>
                      <a:pt x="60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8"/>
              <p:cNvSpPr/>
              <p:nvPr/>
            </p:nvSpPr>
            <p:spPr>
              <a:xfrm>
                <a:off x="3637000" y="1772250"/>
                <a:ext cx="166900" cy="17600"/>
              </a:xfrm>
              <a:custGeom>
                <a:avLst/>
                <a:gdLst/>
                <a:ahLst/>
                <a:cxnLst/>
                <a:rect l="l" t="t" r="r" b="b"/>
                <a:pathLst>
                  <a:path w="6676" h="704" extrusionOk="0">
                    <a:moveTo>
                      <a:pt x="337" y="1"/>
                    </a:moveTo>
                    <a:cubicBezTo>
                      <a:pt x="154" y="1"/>
                      <a:pt x="1" y="169"/>
                      <a:pt x="1" y="352"/>
                    </a:cubicBezTo>
                    <a:cubicBezTo>
                      <a:pt x="1" y="551"/>
                      <a:pt x="154" y="703"/>
                      <a:pt x="337" y="703"/>
                    </a:cubicBezTo>
                    <a:lnTo>
                      <a:pt x="6340" y="703"/>
                    </a:lnTo>
                    <a:cubicBezTo>
                      <a:pt x="6523" y="703"/>
                      <a:pt x="6676" y="551"/>
                      <a:pt x="6676" y="352"/>
                    </a:cubicBezTo>
                    <a:cubicBezTo>
                      <a:pt x="6676" y="154"/>
                      <a:pt x="6523" y="1"/>
                      <a:pt x="6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8"/>
              <p:cNvSpPr/>
              <p:nvPr/>
            </p:nvSpPr>
            <p:spPr>
              <a:xfrm>
                <a:off x="3439200" y="1642050"/>
                <a:ext cx="74100" cy="147800"/>
              </a:xfrm>
              <a:custGeom>
                <a:avLst/>
                <a:gdLst/>
                <a:ahLst/>
                <a:cxnLst/>
                <a:rect l="l" t="t" r="r" b="b"/>
                <a:pathLst>
                  <a:path w="2964" h="5912" extrusionOk="0">
                    <a:moveTo>
                      <a:pt x="245" y="0"/>
                    </a:moveTo>
                    <a:lnTo>
                      <a:pt x="108" y="92"/>
                    </a:lnTo>
                    <a:cubicBezTo>
                      <a:pt x="16" y="153"/>
                      <a:pt x="1" y="275"/>
                      <a:pt x="47" y="382"/>
                    </a:cubicBezTo>
                    <a:lnTo>
                      <a:pt x="2949" y="5911"/>
                    </a:lnTo>
                    <a:lnTo>
                      <a:pt x="2949" y="5209"/>
                    </a:lnTo>
                    <a:lnTo>
                      <a:pt x="2964" y="5209"/>
                    </a:lnTo>
                    <a:lnTo>
                      <a:pt x="2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8"/>
              <p:cNvSpPr/>
              <p:nvPr/>
            </p:nvSpPr>
            <p:spPr>
              <a:xfrm>
                <a:off x="3564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8"/>
              <p:cNvSpPr/>
              <p:nvPr/>
            </p:nvSpPr>
            <p:spPr>
              <a:xfrm>
                <a:off x="3585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8"/>
              <p:cNvSpPr/>
              <p:nvPr/>
            </p:nvSpPr>
            <p:spPr>
              <a:xfrm>
                <a:off x="3606450" y="1780650"/>
                <a:ext cx="168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8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673" y="108"/>
                    </a:lnTo>
                    <a:lnTo>
                      <a:pt x="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8"/>
              <p:cNvSpPr/>
              <p:nvPr/>
            </p:nvSpPr>
            <p:spPr>
              <a:xfrm>
                <a:off x="3517475" y="1973875"/>
                <a:ext cx="337225" cy="329600"/>
              </a:xfrm>
              <a:custGeom>
                <a:avLst/>
                <a:gdLst/>
                <a:ahLst/>
                <a:cxnLst/>
                <a:rect l="l" t="t" r="r" b="b"/>
                <a:pathLst>
                  <a:path w="13489" h="13184" extrusionOk="0">
                    <a:moveTo>
                      <a:pt x="10540" y="1"/>
                    </a:moveTo>
                    <a:cubicBezTo>
                      <a:pt x="10540" y="1"/>
                      <a:pt x="5912" y="2460"/>
                      <a:pt x="5164" y="3147"/>
                    </a:cubicBezTo>
                    <a:cubicBezTo>
                      <a:pt x="4873" y="3422"/>
                      <a:pt x="4064" y="4629"/>
                      <a:pt x="3178" y="6064"/>
                    </a:cubicBezTo>
                    <a:cubicBezTo>
                      <a:pt x="1712" y="8401"/>
                      <a:pt x="1" y="11319"/>
                      <a:pt x="47" y="11502"/>
                    </a:cubicBezTo>
                    <a:cubicBezTo>
                      <a:pt x="92" y="11803"/>
                      <a:pt x="1897" y="13183"/>
                      <a:pt x="2173" y="13183"/>
                    </a:cubicBezTo>
                    <a:cubicBezTo>
                      <a:pt x="2178" y="13183"/>
                      <a:pt x="2182" y="13183"/>
                      <a:pt x="2185" y="13182"/>
                    </a:cubicBezTo>
                    <a:cubicBezTo>
                      <a:pt x="2323" y="13152"/>
                      <a:pt x="3499" y="11716"/>
                      <a:pt x="4598" y="10341"/>
                    </a:cubicBezTo>
                    <a:cubicBezTo>
                      <a:pt x="5271" y="9501"/>
                      <a:pt x="5912" y="8692"/>
                      <a:pt x="6294" y="8218"/>
                    </a:cubicBezTo>
                    <a:cubicBezTo>
                      <a:pt x="7271" y="6996"/>
                      <a:pt x="13488" y="2154"/>
                      <a:pt x="13488" y="2154"/>
                    </a:cubicBezTo>
                    <a:lnTo>
                      <a:pt x="1054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8"/>
              <p:cNvSpPr/>
              <p:nvPr/>
            </p:nvSpPr>
            <p:spPr>
              <a:xfrm>
                <a:off x="3557975" y="2036125"/>
                <a:ext cx="218425" cy="241350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9654" fill="none" extrusionOk="0">
                    <a:moveTo>
                      <a:pt x="0" y="9654"/>
                    </a:moveTo>
                    <a:cubicBezTo>
                      <a:pt x="0" y="9654"/>
                      <a:pt x="5820" y="1390"/>
                      <a:pt x="8737" y="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8"/>
              <p:cNvSpPr/>
              <p:nvPr/>
            </p:nvSpPr>
            <p:spPr>
              <a:xfrm>
                <a:off x="3843975" y="1385400"/>
                <a:ext cx="182550" cy="173475"/>
              </a:xfrm>
              <a:custGeom>
                <a:avLst/>
                <a:gdLst/>
                <a:ahLst/>
                <a:cxnLst/>
                <a:rect l="l" t="t" r="r" b="b"/>
                <a:pathLst>
                  <a:path w="7302" h="6939" extrusionOk="0">
                    <a:moveTo>
                      <a:pt x="5130" y="1"/>
                    </a:moveTo>
                    <a:cubicBezTo>
                      <a:pt x="5110" y="1"/>
                      <a:pt x="5091" y="1"/>
                      <a:pt x="5071" y="2"/>
                    </a:cubicBezTo>
                    <a:cubicBezTo>
                      <a:pt x="5362" y="445"/>
                      <a:pt x="5407" y="1117"/>
                      <a:pt x="5423" y="1316"/>
                    </a:cubicBezTo>
                    <a:cubicBezTo>
                      <a:pt x="5393" y="1046"/>
                      <a:pt x="5216" y="1"/>
                      <a:pt x="4076" y="1"/>
                    </a:cubicBezTo>
                    <a:cubicBezTo>
                      <a:pt x="4052" y="1"/>
                      <a:pt x="4027" y="1"/>
                      <a:pt x="4002" y="2"/>
                    </a:cubicBezTo>
                    <a:cubicBezTo>
                      <a:pt x="2628" y="33"/>
                      <a:pt x="1604" y="705"/>
                      <a:pt x="1482" y="1957"/>
                    </a:cubicBezTo>
                    <a:cubicBezTo>
                      <a:pt x="489" y="2125"/>
                      <a:pt x="77" y="2950"/>
                      <a:pt x="31" y="4080"/>
                    </a:cubicBezTo>
                    <a:cubicBezTo>
                      <a:pt x="0" y="4783"/>
                      <a:pt x="566" y="5149"/>
                      <a:pt x="566" y="5149"/>
                    </a:cubicBezTo>
                    <a:cubicBezTo>
                      <a:pt x="566" y="5149"/>
                      <a:pt x="642" y="5073"/>
                      <a:pt x="764" y="4966"/>
                    </a:cubicBezTo>
                    <a:cubicBezTo>
                      <a:pt x="932" y="4813"/>
                      <a:pt x="1192" y="4630"/>
                      <a:pt x="1497" y="4554"/>
                    </a:cubicBezTo>
                    <a:cubicBezTo>
                      <a:pt x="1589" y="4538"/>
                      <a:pt x="1681" y="4523"/>
                      <a:pt x="1772" y="4523"/>
                    </a:cubicBezTo>
                    <a:cubicBezTo>
                      <a:pt x="2392" y="4523"/>
                      <a:pt x="2541" y="5136"/>
                      <a:pt x="2895" y="5136"/>
                    </a:cubicBezTo>
                    <a:cubicBezTo>
                      <a:pt x="2908" y="5136"/>
                      <a:pt x="2920" y="5136"/>
                      <a:pt x="2933" y="5134"/>
                    </a:cubicBezTo>
                    <a:cubicBezTo>
                      <a:pt x="2933" y="5134"/>
                      <a:pt x="3165" y="4424"/>
                      <a:pt x="3591" y="4424"/>
                    </a:cubicBezTo>
                    <a:cubicBezTo>
                      <a:pt x="3615" y="4424"/>
                      <a:pt x="3640" y="4427"/>
                      <a:pt x="3666" y="4432"/>
                    </a:cubicBezTo>
                    <a:cubicBezTo>
                      <a:pt x="4140" y="4523"/>
                      <a:pt x="3605" y="5287"/>
                      <a:pt x="3666" y="5730"/>
                    </a:cubicBezTo>
                    <a:cubicBezTo>
                      <a:pt x="3737" y="6139"/>
                      <a:pt x="5044" y="6938"/>
                      <a:pt x="5773" y="6938"/>
                    </a:cubicBezTo>
                    <a:cubicBezTo>
                      <a:pt x="5834" y="6938"/>
                      <a:pt x="5891" y="6933"/>
                      <a:pt x="5942" y="6921"/>
                    </a:cubicBezTo>
                    <a:cubicBezTo>
                      <a:pt x="5988" y="6906"/>
                      <a:pt x="6018" y="6906"/>
                      <a:pt x="6049" y="6891"/>
                    </a:cubicBezTo>
                    <a:cubicBezTo>
                      <a:pt x="6568" y="6662"/>
                      <a:pt x="6232" y="5791"/>
                      <a:pt x="6691" y="4920"/>
                    </a:cubicBezTo>
                    <a:cubicBezTo>
                      <a:pt x="6767" y="4768"/>
                      <a:pt x="6843" y="4615"/>
                      <a:pt x="6920" y="4462"/>
                    </a:cubicBezTo>
                    <a:cubicBezTo>
                      <a:pt x="7225" y="3744"/>
                      <a:pt x="7301" y="3164"/>
                      <a:pt x="7072" y="2767"/>
                    </a:cubicBezTo>
                    <a:cubicBezTo>
                      <a:pt x="6797" y="2278"/>
                      <a:pt x="6385" y="2018"/>
                      <a:pt x="6385" y="2018"/>
                    </a:cubicBezTo>
                    <a:cubicBezTo>
                      <a:pt x="6385" y="2018"/>
                      <a:pt x="6721" y="1438"/>
                      <a:pt x="7072" y="1438"/>
                    </a:cubicBezTo>
                    <a:cubicBezTo>
                      <a:pt x="6956" y="1340"/>
                      <a:pt x="6829" y="1298"/>
                      <a:pt x="6706" y="1298"/>
                    </a:cubicBezTo>
                    <a:cubicBezTo>
                      <a:pt x="6425" y="1298"/>
                      <a:pt x="6160" y="1518"/>
                      <a:pt x="6064" y="1804"/>
                    </a:cubicBezTo>
                    <a:cubicBezTo>
                      <a:pt x="6197" y="445"/>
                      <a:pt x="5701" y="1"/>
                      <a:pt x="5130" y="1"/>
                    </a:cubicBezTo>
                    <a:close/>
                  </a:path>
                </a:pathLst>
              </a:custGeom>
              <a:solidFill>
                <a:srgbClr val="38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8"/>
              <p:cNvSpPr/>
              <p:nvPr/>
            </p:nvSpPr>
            <p:spPr>
              <a:xfrm>
                <a:off x="3881400" y="1496000"/>
                <a:ext cx="113800" cy="9550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3820" extrusionOk="0">
                    <a:moveTo>
                      <a:pt x="2094" y="0"/>
                    </a:moveTo>
                    <a:cubicBezTo>
                      <a:pt x="1668" y="0"/>
                      <a:pt x="1436" y="710"/>
                      <a:pt x="1436" y="710"/>
                    </a:cubicBezTo>
                    <a:cubicBezTo>
                      <a:pt x="1423" y="712"/>
                      <a:pt x="1411" y="712"/>
                      <a:pt x="1398" y="712"/>
                    </a:cubicBezTo>
                    <a:cubicBezTo>
                      <a:pt x="1044" y="712"/>
                      <a:pt x="895" y="99"/>
                      <a:pt x="275" y="99"/>
                    </a:cubicBezTo>
                    <a:cubicBezTo>
                      <a:pt x="184" y="99"/>
                      <a:pt x="92" y="114"/>
                      <a:pt x="0" y="130"/>
                    </a:cubicBezTo>
                    <a:cubicBezTo>
                      <a:pt x="107" y="619"/>
                      <a:pt x="443" y="1840"/>
                      <a:pt x="1268" y="2894"/>
                    </a:cubicBezTo>
                    <a:cubicBezTo>
                      <a:pt x="1373" y="3027"/>
                      <a:pt x="1478" y="3068"/>
                      <a:pt x="1586" y="3068"/>
                    </a:cubicBezTo>
                    <a:cubicBezTo>
                      <a:pt x="1757" y="3068"/>
                      <a:pt x="1934" y="2966"/>
                      <a:pt x="2131" y="2966"/>
                    </a:cubicBezTo>
                    <a:cubicBezTo>
                      <a:pt x="2154" y="2966"/>
                      <a:pt x="2177" y="2968"/>
                      <a:pt x="2200" y="2971"/>
                    </a:cubicBezTo>
                    <a:cubicBezTo>
                      <a:pt x="2353" y="2986"/>
                      <a:pt x="2536" y="3093"/>
                      <a:pt x="2734" y="3383"/>
                    </a:cubicBezTo>
                    <a:cubicBezTo>
                      <a:pt x="2734" y="3383"/>
                      <a:pt x="2734" y="3398"/>
                      <a:pt x="2734" y="3398"/>
                    </a:cubicBezTo>
                    <a:cubicBezTo>
                      <a:pt x="2948" y="3714"/>
                      <a:pt x="3215" y="3819"/>
                      <a:pt x="3475" y="3819"/>
                    </a:cubicBezTo>
                    <a:cubicBezTo>
                      <a:pt x="3995" y="3819"/>
                      <a:pt x="4491" y="3398"/>
                      <a:pt x="4491" y="3398"/>
                    </a:cubicBezTo>
                    <a:lnTo>
                      <a:pt x="4537" y="2665"/>
                    </a:lnTo>
                    <a:lnTo>
                      <a:pt x="4552" y="2467"/>
                    </a:lnTo>
                    <a:lnTo>
                      <a:pt x="4552" y="2467"/>
                    </a:lnTo>
                    <a:cubicBezTo>
                      <a:pt x="4521" y="2482"/>
                      <a:pt x="4491" y="2482"/>
                      <a:pt x="4445" y="2497"/>
                    </a:cubicBezTo>
                    <a:cubicBezTo>
                      <a:pt x="4430" y="2497"/>
                      <a:pt x="4399" y="2497"/>
                      <a:pt x="4384" y="2513"/>
                    </a:cubicBezTo>
                    <a:cubicBezTo>
                      <a:pt x="4360" y="2514"/>
                      <a:pt x="4334" y="2515"/>
                      <a:pt x="4308" y="2515"/>
                    </a:cubicBezTo>
                    <a:cubicBezTo>
                      <a:pt x="3926" y="2515"/>
                      <a:pt x="3376" y="2311"/>
                      <a:pt x="2933" y="2039"/>
                    </a:cubicBezTo>
                    <a:cubicBezTo>
                      <a:pt x="2521" y="1795"/>
                      <a:pt x="2200" y="1504"/>
                      <a:pt x="2169" y="1306"/>
                    </a:cubicBezTo>
                    <a:cubicBezTo>
                      <a:pt x="2108" y="863"/>
                      <a:pt x="2643" y="99"/>
                      <a:pt x="2169" y="8"/>
                    </a:cubicBezTo>
                    <a:cubicBezTo>
                      <a:pt x="2143" y="3"/>
                      <a:pt x="2118" y="0"/>
                      <a:pt x="2094" y="0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8"/>
              <p:cNvSpPr/>
              <p:nvPr/>
            </p:nvSpPr>
            <p:spPr>
              <a:xfrm>
                <a:off x="3859625" y="1580950"/>
                <a:ext cx="159650" cy="316475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12659" extrusionOk="0">
                    <a:moveTo>
                      <a:pt x="4323" y="0"/>
                    </a:moveTo>
                    <a:cubicBezTo>
                      <a:pt x="4323" y="0"/>
                      <a:pt x="1986" y="1467"/>
                      <a:pt x="1513" y="1925"/>
                    </a:cubicBezTo>
                    <a:cubicBezTo>
                      <a:pt x="1299" y="2139"/>
                      <a:pt x="1314" y="3300"/>
                      <a:pt x="1314" y="4659"/>
                    </a:cubicBezTo>
                    <a:cubicBezTo>
                      <a:pt x="1314" y="6248"/>
                      <a:pt x="1314" y="8080"/>
                      <a:pt x="948" y="8936"/>
                    </a:cubicBezTo>
                    <a:cubicBezTo>
                      <a:pt x="871" y="9104"/>
                      <a:pt x="810" y="9241"/>
                      <a:pt x="749" y="9379"/>
                    </a:cubicBezTo>
                    <a:cubicBezTo>
                      <a:pt x="214" y="10601"/>
                      <a:pt x="1" y="10891"/>
                      <a:pt x="214" y="11273"/>
                    </a:cubicBezTo>
                    <a:cubicBezTo>
                      <a:pt x="260" y="11380"/>
                      <a:pt x="489" y="11502"/>
                      <a:pt x="825" y="11655"/>
                    </a:cubicBezTo>
                    <a:cubicBezTo>
                      <a:pt x="1805" y="12105"/>
                      <a:pt x="3715" y="12658"/>
                      <a:pt x="4942" y="12658"/>
                    </a:cubicBezTo>
                    <a:cubicBezTo>
                      <a:pt x="5131" y="12658"/>
                      <a:pt x="5303" y="12645"/>
                      <a:pt x="5454" y="12617"/>
                    </a:cubicBezTo>
                    <a:cubicBezTo>
                      <a:pt x="6385" y="12434"/>
                      <a:pt x="5835" y="8203"/>
                      <a:pt x="5316" y="5255"/>
                    </a:cubicBezTo>
                    <a:cubicBezTo>
                      <a:pt x="5041" y="3651"/>
                      <a:pt x="4781" y="2414"/>
                      <a:pt x="4781" y="2414"/>
                    </a:cubicBezTo>
                    <a:lnTo>
                      <a:pt x="43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8"/>
              <p:cNvSpPr/>
              <p:nvPr/>
            </p:nvSpPr>
            <p:spPr>
              <a:xfrm>
                <a:off x="3583550" y="1862750"/>
                <a:ext cx="431900" cy="430675"/>
              </a:xfrm>
              <a:custGeom>
                <a:avLst/>
                <a:gdLst/>
                <a:ahLst/>
                <a:cxnLst/>
                <a:rect l="l" t="t" r="r" b="b"/>
                <a:pathLst>
                  <a:path w="17276" h="17227" extrusionOk="0">
                    <a:moveTo>
                      <a:pt x="11257" y="1"/>
                    </a:moveTo>
                    <a:cubicBezTo>
                      <a:pt x="11257" y="1"/>
                      <a:pt x="2673" y="2613"/>
                      <a:pt x="1345" y="4384"/>
                    </a:cubicBezTo>
                    <a:cubicBezTo>
                      <a:pt x="0" y="6172"/>
                      <a:pt x="3422" y="16451"/>
                      <a:pt x="3651" y="16940"/>
                    </a:cubicBezTo>
                    <a:cubicBezTo>
                      <a:pt x="3746" y="17135"/>
                      <a:pt x="4166" y="17227"/>
                      <a:pt x="4687" y="17227"/>
                    </a:cubicBezTo>
                    <a:cubicBezTo>
                      <a:pt x="5428" y="17227"/>
                      <a:pt x="6372" y="17042"/>
                      <a:pt x="6874" y="16711"/>
                    </a:cubicBezTo>
                    <a:lnTo>
                      <a:pt x="6859" y="16589"/>
                    </a:lnTo>
                    <a:lnTo>
                      <a:pt x="6461" y="12770"/>
                    </a:lnTo>
                    <a:lnTo>
                      <a:pt x="5866" y="7287"/>
                    </a:lnTo>
                    <a:lnTo>
                      <a:pt x="8661" y="5469"/>
                    </a:lnTo>
                    <a:cubicBezTo>
                      <a:pt x="8661" y="5469"/>
                      <a:pt x="11299" y="5655"/>
                      <a:pt x="13264" y="5655"/>
                    </a:cubicBezTo>
                    <a:cubicBezTo>
                      <a:pt x="14171" y="5655"/>
                      <a:pt x="14935" y="5615"/>
                      <a:pt x="15229" y="5499"/>
                    </a:cubicBezTo>
                    <a:cubicBezTo>
                      <a:pt x="16161" y="5133"/>
                      <a:pt x="17276" y="2521"/>
                      <a:pt x="17276" y="2414"/>
                    </a:cubicBezTo>
                    <a:cubicBezTo>
                      <a:pt x="17276" y="2307"/>
                      <a:pt x="16497" y="1345"/>
                      <a:pt x="16497" y="1345"/>
                    </a:cubicBezTo>
                    <a:cubicBezTo>
                      <a:pt x="16497" y="1345"/>
                      <a:pt x="16313" y="1330"/>
                      <a:pt x="16008" y="1284"/>
                    </a:cubicBezTo>
                    <a:cubicBezTo>
                      <a:pt x="15779" y="1269"/>
                      <a:pt x="15458" y="1223"/>
                      <a:pt x="15107" y="1162"/>
                    </a:cubicBezTo>
                    <a:cubicBezTo>
                      <a:pt x="14190" y="1024"/>
                      <a:pt x="12968" y="780"/>
                      <a:pt x="12021" y="383"/>
                    </a:cubicBezTo>
                    <a:cubicBezTo>
                      <a:pt x="11731" y="276"/>
                      <a:pt x="11471" y="154"/>
                      <a:pt x="11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8"/>
              <p:cNvSpPr/>
              <p:nvPr/>
            </p:nvSpPr>
            <p:spPr>
              <a:xfrm>
                <a:off x="3582400" y="2277450"/>
                <a:ext cx="181800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713" extrusionOk="0">
                    <a:moveTo>
                      <a:pt x="6905" y="1"/>
                    </a:moveTo>
                    <a:lnTo>
                      <a:pt x="6920" y="123"/>
                    </a:lnTo>
                    <a:cubicBezTo>
                      <a:pt x="6423" y="445"/>
                      <a:pt x="5488" y="638"/>
                      <a:pt x="4750" y="638"/>
                    </a:cubicBezTo>
                    <a:cubicBezTo>
                      <a:pt x="4650" y="638"/>
                      <a:pt x="4552" y="634"/>
                      <a:pt x="4461" y="627"/>
                    </a:cubicBezTo>
                    <a:cubicBezTo>
                      <a:pt x="4064" y="611"/>
                      <a:pt x="3773" y="505"/>
                      <a:pt x="3697" y="352"/>
                    </a:cubicBezTo>
                    <a:lnTo>
                      <a:pt x="3697" y="352"/>
                    </a:lnTo>
                    <a:cubicBezTo>
                      <a:pt x="3712" y="398"/>
                      <a:pt x="3941" y="1192"/>
                      <a:pt x="3422" y="1589"/>
                    </a:cubicBezTo>
                    <a:cubicBezTo>
                      <a:pt x="3208" y="1772"/>
                      <a:pt x="2567" y="2017"/>
                      <a:pt x="1895" y="2307"/>
                    </a:cubicBezTo>
                    <a:cubicBezTo>
                      <a:pt x="1177" y="2612"/>
                      <a:pt x="444" y="2964"/>
                      <a:pt x="153" y="3315"/>
                    </a:cubicBezTo>
                    <a:cubicBezTo>
                      <a:pt x="46" y="3452"/>
                      <a:pt x="1" y="3575"/>
                      <a:pt x="31" y="3712"/>
                    </a:cubicBezTo>
                    <a:lnTo>
                      <a:pt x="7271" y="3712"/>
                    </a:lnTo>
                    <a:cubicBezTo>
                      <a:pt x="7271" y="3712"/>
                      <a:pt x="7271" y="3559"/>
                      <a:pt x="7256" y="3315"/>
                    </a:cubicBezTo>
                    <a:cubicBezTo>
                      <a:pt x="7225" y="2460"/>
                      <a:pt x="7118" y="413"/>
                      <a:pt x="69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8"/>
              <p:cNvSpPr/>
              <p:nvPr/>
            </p:nvSpPr>
            <p:spPr>
              <a:xfrm>
                <a:off x="3629750" y="2286225"/>
                <a:ext cx="64175" cy="56675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2267" extrusionOk="0">
                    <a:moveTo>
                      <a:pt x="1803" y="1"/>
                    </a:moveTo>
                    <a:lnTo>
                      <a:pt x="1803" y="1"/>
                    </a:lnTo>
                    <a:cubicBezTo>
                      <a:pt x="1818" y="47"/>
                      <a:pt x="2047" y="841"/>
                      <a:pt x="1543" y="1238"/>
                    </a:cubicBezTo>
                    <a:cubicBezTo>
                      <a:pt x="1314" y="1421"/>
                      <a:pt x="673" y="1666"/>
                      <a:pt x="1" y="1956"/>
                    </a:cubicBezTo>
                    <a:cubicBezTo>
                      <a:pt x="107" y="2063"/>
                      <a:pt x="276" y="2216"/>
                      <a:pt x="428" y="2261"/>
                    </a:cubicBezTo>
                    <a:cubicBezTo>
                      <a:pt x="438" y="2265"/>
                      <a:pt x="451" y="2267"/>
                      <a:pt x="467" y="2267"/>
                    </a:cubicBezTo>
                    <a:cubicBezTo>
                      <a:pt x="788" y="2267"/>
                      <a:pt x="2252" y="1548"/>
                      <a:pt x="2383" y="1330"/>
                    </a:cubicBezTo>
                    <a:cubicBezTo>
                      <a:pt x="2490" y="1192"/>
                      <a:pt x="2536" y="627"/>
                      <a:pt x="2567" y="276"/>
                    </a:cubicBezTo>
                    <a:cubicBezTo>
                      <a:pt x="2170" y="260"/>
                      <a:pt x="1879" y="169"/>
                      <a:pt x="1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8"/>
              <p:cNvSpPr/>
              <p:nvPr/>
            </p:nvSpPr>
            <p:spPr>
              <a:xfrm>
                <a:off x="3582400" y="2360325"/>
                <a:ext cx="1818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398" extrusionOk="0">
                    <a:moveTo>
                      <a:pt x="153" y="0"/>
                    </a:moveTo>
                    <a:cubicBezTo>
                      <a:pt x="46" y="137"/>
                      <a:pt x="1" y="260"/>
                      <a:pt x="31" y="397"/>
                    </a:cubicBezTo>
                    <a:lnTo>
                      <a:pt x="7271" y="397"/>
                    </a:lnTo>
                    <a:cubicBezTo>
                      <a:pt x="7271" y="397"/>
                      <a:pt x="7271" y="244"/>
                      <a:pt x="7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3410950" y="2261325"/>
                <a:ext cx="161175" cy="109100"/>
              </a:xfrm>
              <a:custGeom>
                <a:avLst/>
                <a:gdLst/>
                <a:ahLst/>
                <a:cxnLst/>
                <a:rect l="l" t="t" r="r" b="b"/>
                <a:pathLst>
                  <a:path w="6447" h="4364" extrusionOk="0">
                    <a:moveTo>
                      <a:pt x="1102" y="1"/>
                    </a:moveTo>
                    <a:cubicBezTo>
                      <a:pt x="957" y="1"/>
                      <a:pt x="827" y="6"/>
                      <a:pt x="718" y="19"/>
                    </a:cubicBezTo>
                    <a:cubicBezTo>
                      <a:pt x="596" y="35"/>
                      <a:pt x="489" y="65"/>
                      <a:pt x="428" y="111"/>
                    </a:cubicBezTo>
                    <a:cubicBezTo>
                      <a:pt x="0" y="386"/>
                      <a:pt x="4476" y="4189"/>
                      <a:pt x="4919" y="4357"/>
                    </a:cubicBezTo>
                    <a:cubicBezTo>
                      <a:pt x="4931" y="4362"/>
                      <a:pt x="4943" y="4364"/>
                      <a:pt x="4956" y="4364"/>
                    </a:cubicBezTo>
                    <a:cubicBezTo>
                      <a:pt x="5076" y="4364"/>
                      <a:pt x="5243" y="4175"/>
                      <a:pt x="5423" y="3899"/>
                    </a:cubicBezTo>
                    <a:cubicBezTo>
                      <a:pt x="5896" y="3135"/>
                      <a:pt x="6446" y="1684"/>
                      <a:pt x="6446" y="1684"/>
                    </a:cubicBezTo>
                    <a:lnTo>
                      <a:pt x="6446" y="1684"/>
                    </a:lnTo>
                    <a:cubicBezTo>
                      <a:pt x="6442" y="1685"/>
                      <a:pt x="6436" y="1686"/>
                      <a:pt x="6430" y="1686"/>
                    </a:cubicBezTo>
                    <a:cubicBezTo>
                      <a:pt x="6218" y="1686"/>
                      <a:pt x="5148" y="906"/>
                      <a:pt x="4613" y="386"/>
                    </a:cubicBezTo>
                    <a:cubicBezTo>
                      <a:pt x="4430" y="218"/>
                      <a:pt x="4308" y="80"/>
                      <a:pt x="4293" y="4"/>
                    </a:cubicBezTo>
                    <a:cubicBezTo>
                      <a:pt x="4293" y="4"/>
                      <a:pt x="4216" y="203"/>
                      <a:pt x="3590" y="203"/>
                    </a:cubicBezTo>
                    <a:cubicBezTo>
                      <a:pt x="3330" y="203"/>
                      <a:pt x="2857" y="141"/>
                      <a:pt x="2353" y="80"/>
                    </a:cubicBezTo>
                    <a:cubicBezTo>
                      <a:pt x="1926" y="37"/>
                      <a:pt x="1468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3469375" y="2261425"/>
                <a:ext cx="56925" cy="18550"/>
              </a:xfrm>
              <a:custGeom>
                <a:avLst/>
                <a:gdLst/>
                <a:ahLst/>
                <a:cxnLst/>
                <a:rect l="l" t="t" r="r" b="b"/>
                <a:pathLst>
                  <a:path w="2277" h="742" extrusionOk="0">
                    <a:moveTo>
                      <a:pt x="1971" y="0"/>
                    </a:moveTo>
                    <a:cubicBezTo>
                      <a:pt x="1971" y="0"/>
                      <a:pt x="1879" y="199"/>
                      <a:pt x="1253" y="199"/>
                    </a:cubicBezTo>
                    <a:cubicBezTo>
                      <a:pt x="1009" y="199"/>
                      <a:pt x="520" y="137"/>
                      <a:pt x="16" y="76"/>
                    </a:cubicBezTo>
                    <a:lnTo>
                      <a:pt x="16" y="76"/>
                    </a:lnTo>
                    <a:cubicBezTo>
                      <a:pt x="0" y="199"/>
                      <a:pt x="0" y="397"/>
                      <a:pt x="138" y="489"/>
                    </a:cubicBezTo>
                    <a:cubicBezTo>
                      <a:pt x="252" y="577"/>
                      <a:pt x="632" y="741"/>
                      <a:pt x="1114" y="741"/>
                    </a:cubicBezTo>
                    <a:cubicBezTo>
                      <a:pt x="1467" y="741"/>
                      <a:pt x="1876" y="653"/>
                      <a:pt x="2276" y="382"/>
                    </a:cubicBezTo>
                    <a:cubicBezTo>
                      <a:pt x="2093" y="214"/>
                      <a:pt x="1971" y="76"/>
                      <a:pt x="1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3410950" y="2261800"/>
                <a:ext cx="135575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4345" extrusionOk="0">
                    <a:moveTo>
                      <a:pt x="718" y="0"/>
                    </a:moveTo>
                    <a:cubicBezTo>
                      <a:pt x="596" y="16"/>
                      <a:pt x="489" y="46"/>
                      <a:pt x="428" y="92"/>
                    </a:cubicBezTo>
                    <a:cubicBezTo>
                      <a:pt x="0" y="367"/>
                      <a:pt x="4476" y="4170"/>
                      <a:pt x="4919" y="4338"/>
                    </a:cubicBezTo>
                    <a:cubicBezTo>
                      <a:pt x="4932" y="4343"/>
                      <a:pt x="4946" y="4345"/>
                      <a:pt x="4959" y="4345"/>
                    </a:cubicBezTo>
                    <a:cubicBezTo>
                      <a:pt x="5089" y="4345"/>
                      <a:pt x="5243" y="4156"/>
                      <a:pt x="5423" y="3880"/>
                    </a:cubicBez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3609525" y="1728725"/>
                <a:ext cx="27112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3122" extrusionOk="0">
                    <a:moveTo>
                      <a:pt x="8874" y="1"/>
                    </a:moveTo>
                    <a:lnTo>
                      <a:pt x="8661" y="367"/>
                    </a:lnTo>
                    <a:lnTo>
                      <a:pt x="8508" y="627"/>
                    </a:lnTo>
                    <a:cubicBezTo>
                      <a:pt x="8508" y="627"/>
                      <a:pt x="7143" y="613"/>
                      <a:pt x="5890" y="613"/>
                    </a:cubicBezTo>
                    <a:cubicBezTo>
                      <a:pt x="5263" y="613"/>
                      <a:pt x="4664" y="617"/>
                      <a:pt x="4277" y="627"/>
                    </a:cubicBezTo>
                    <a:cubicBezTo>
                      <a:pt x="4205" y="630"/>
                      <a:pt x="4133" y="631"/>
                      <a:pt x="4061" y="631"/>
                    </a:cubicBezTo>
                    <a:cubicBezTo>
                      <a:pt x="2962" y="631"/>
                      <a:pt x="1921" y="320"/>
                      <a:pt x="1634" y="306"/>
                    </a:cubicBezTo>
                    <a:cubicBezTo>
                      <a:pt x="1631" y="306"/>
                      <a:pt x="1628" y="306"/>
                      <a:pt x="1624" y="306"/>
                    </a:cubicBezTo>
                    <a:cubicBezTo>
                      <a:pt x="1319" y="306"/>
                      <a:pt x="228" y="950"/>
                      <a:pt x="122" y="1146"/>
                    </a:cubicBezTo>
                    <a:cubicBezTo>
                      <a:pt x="0" y="1360"/>
                      <a:pt x="1955" y="1375"/>
                      <a:pt x="2230" y="1436"/>
                    </a:cubicBezTo>
                    <a:cubicBezTo>
                      <a:pt x="2505" y="1482"/>
                      <a:pt x="8294" y="2933"/>
                      <a:pt x="9287" y="3116"/>
                    </a:cubicBezTo>
                    <a:lnTo>
                      <a:pt x="9348" y="3116"/>
                    </a:lnTo>
                    <a:cubicBezTo>
                      <a:pt x="9373" y="3120"/>
                      <a:pt x="9398" y="3122"/>
                      <a:pt x="9423" y="3122"/>
                    </a:cubicBezTo>
                    <a:cubicBezTo>
                      <a:pt x="9926" y="3122"/>
                      <a:pt x="10510" y="2422"/>
                      <a:pt x="10845" y="1971"/>
                    </a:cubicBezTo>
                    <a:lnTo>
                      <a:pt x="10845" y="1971"/>
                    </a:lnTo>
                    <a:cubicBezTo>
                      <a:pt x="10815" y="1975"/>
                      <a:pt x="10783" y="1977"/>
                      <a:pt x="10751" y="1977"/>
                    </a:cubicBezTo>
                    <a:cubicBezTo>
                      <a:pt x="10066" y="1977"/>
                      <a:pt x="8816" y="1079"/>
                      <a:pt x="8874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3873750" y="1883375"/>
                <a:ext cx="26000" cy="473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895" fill="none" extrusionOk="0">
                    <a:moveTo>
                      <a:pt x="276" y="1"/>
                    </a:moveTo>
                    <a:cubicBezTo>
                      <a:pt x="276" y="1"/>
                      <a:pt x="1" y="1421"/>
                      <a:pt x="1039" y="1895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3678250" y="1912025"/>
                <a:ext cx="188650" cy="36545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14618" fill="none" extrusionOk="0">
                    <a:moveTo>
                      <a:pt x="7546" y="0"/>
                    </a:moveTo>
                    <a:cubicBezTo>
                      <a:pt x="7546" y="0"/>
                      <a:pt x="672" y="2933"/>
                      <a:pt x="336" y="3849"/>
                    </a:cubicBezTo>
                    <a:cubicBezTo>
                      <a:pt x="0" y="4750"/>
                      <a:pt x="2078" y="14618"/>
                      <a:pt x="2078" y="14618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3878350" y="1669925"/>
                <a:ext cx="6492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5820" extrusionOk="0">
                    <a:moveTo>
                      <a:pt x="2230" y="0"/>
                    </a:moveTo>
                    <a:lnTo>
                      <a:pt x="565" y="1100"/>
                    </a:lnTo>
                    <a:cubicBezTo>
                      <a:pt x="565" y="2673"/>
                      <a:pt x="565" y="4521"/>
                      <a:pt x="199" y="5377"/>
                    </a:cubicBezTo>
                    <a:cubicBezTo>
                      <a:pt x="122" y="5530"/>
                      <a:pt x="61" y="5682"/>
                      <a:pt x="0" y="5820"/>
                    </a:cubicBezTo>
                    <a:cubicBezTo>
                      <a:pt x="550" y="5041"/>
                      <a:pt x="1329" y="4170"/>
                      <a:pt x="1818" y="3483"/>
                    </a:cubicBezTo>
                    <a:cubicBezTo>
                      <a:pt x="2597" y="2383"/>
                      <a:pt x="2230" y="0"/>
                      <a:pt x="22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3829925" y="1628575"/>
                <a:ext cx="111075" cy="149600"/>
              </a:xfrm>
              <a:custGeom>
                <a:avLst/>
                <a:gdLst/>
                <a:ahLst/>
                <a:cxnLst/>
                <a:rect l="l" t="t" r="r" b="b"/>
                <a:pathLst>
                  <a:path w="4443" h="5984" extrusionOk="0">
                    <a:moveTo>
                      <a:pt x="2769" y="0"/>
                    </a:moveTo>
                    <a:cubicBezTo>
                      <a:pt x="2408" y="0"/>
                      <a:pt x="793" y="2429"/>
                      <a:pt x="242" y="3533"/>
                    </a:cubicBezTo>
                    <a:cubicBezTo>
                      <a:pt x="135" y="3747"/>
                      <a:pt x="58" y="3915"/>
                      <a:pt x="58" y="4007"/>
                    </a:cubicBezTo>
                    <a:cubicBezTo>
                      <a:pt x="0" y="5085"/>
                      <a:pt x="1250" y="5983"/>
                      <a:pt x="1921" y="5983"/>
                    </a:cubicBezTo>
                    <a:cubicBezTo>
                      <a:pt x="1953" y="5983"/>
                      <a:pt x="1984" y="5981"/>
                      <a:pt x="2013" y="5977"/>
                    </a:cubicBezTo>
                    <a:cubicBezTo>
                      <a:pt x="2044" y="5962"/>
                      <a:pt x="2075" y="5962"/>
                      <a:pt x="2105" y="5946"/>
                    </a:cubicBezTo>
                    <a:cubicBezTo>
                      <a:pt x="2181" y="5885"/>
                      <a:pt x="2258" y="5824"/>
                      <a:pt x="2319" y="5763"/>
                    </a:cubicBezTo>
                    <a:cubicBezTo>
                      <a:pt x="3449" y="4709"/>
                      <a:pt x="4442" y="3029"/>
                      <a:pt x="4167" y="1654"/>
                    </a:cubicBezTo>
                    <a:cubicBezTo>
                      <a:pt x="3877" y="173"/>
                      <a:pt x="2792" y="5"/>
                      <a:pt x="2792" y="5"/>
                    </a:cubicBezTo>
                    <a:cubicBezTo>
                      <a:pt x="2785" y="2"/>
                      <a:pt x="2777" y="0"/>
                      <a:pt x="27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3936375" y="1546975"/>
                <a:ext cx="3630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161" extrusionOk="0">
                    <a:moveTo>
                      <a:pt x="734" y="0"/>
                    </a:moveTo>
                    <a:lnTo>
                      <a:pt x="1" y="932"/>
                    </a:lnTo>
                    <a:cubicBezTo>
                      <a:pt x="123" y="947"/>
                      <a:pt x="245" y="1008"/>
                      <a:pt x="383" y="1161"/>
                    </a:cubicBezTo>
                    <a:cubicBezTo>
                      <a:pt x="581" y="993"/>
                      <a:pt x="917" y="779"/>
                      <a:pt x="1253" y="611"/>
                    </a:cubicBezTo>
                    <a:cubicBezTo>
                      <a:pt x="1299" y="535"/>
                      <a:pt x="1360" y="443"/>
                      <a:pt x="1452" y="336"/>
                    </a:cubicBezTo>
                    <a:cubicBezTo>
                      <a:pt x="1207" y="260"/>
                      <a:pt x="963" y="137"/>
                      <a:pt x="734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3824875" y="1728725"/>
                <a:ext cx="55775" cy="78050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3122" extrusionOk="0">
                    <a:moveTo>
                      <a:pt x="260" y="1"/>
                    </a:moveTo>
                    <a:lnTo>
                      <a:pt x="47" y="382"/>
                    </a:lnTo>
                    <a:cubicBezTo>
                      <a:pt x="1" y="978"/>
                      <a:pt x="31" y="2185"/>
                      <a:pt x="673" y="3116"/>
                    </a:cubicBezTo>
                    <a:lnTo>
                      <a:pt x="734" y="3116"/>
                    </a:lnTo>
                    <a:cubicBezTo>
                      <a:pt x="759" y="3120"/>
                      <a:pt x="784" y="3122"/>
                      <a:pt x="809" y="3122"/>
                    </a:cubicBezTo>
                    <a:cubicBezTo>
                      <a:pt x="1312" y="3122"/>
                      <a:pt x="1896" y="2422"/>
                      <a:pt x="2231" y="1971"/>
                    </a:cubicBezTo>
                    <a:lnTo>
                      <a:pt x="2231" y="1971"/>
                    </a:lnTo>
                    <a:cubicBezTo>
                      <a:pt x="2201" y="1975"/>
                      <a:pt x="2169" y="1977"/>
                      <a:pt x="2137" y="1977"/>
                    </a:cubicBezTo>
                    <a:cubicBezTo>
                      <a:pt x="1452" y="1977"/>
                      <a:pt x="202" y="1079"/>
                      <a:pt x="2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3958525" y="1509450"/>
                <a:ext cx="309325" cy="535475"/>
              </a:xfrm>
              <a:custGeom>
                <a:avLst/>
                <a:gdLst/>
                <a:ahLst/>
                <a:cxnLst/>
                <a:rect l="l" t="t" r="r" b="b"/>
                <a:pathLst>
                  <a:path w="12373" h="21419" extrusionOk="0">
                    <a:moveTo>
                      <a:pt x="6025" y="1"/>
                    </a:moveTo>
                    <a:cubicBezTo>
                      <a:pt x="5627" y="1"/>
                      <a:pt x="5216" y="21"/>
                      <a:pt x="4797" y="65"/>
                    </a:cubicBezTo>
                    <a:cubicBezTo>
                      <a:pt x="4339" y="111"/>
                      <a:pt x="3926" y="172"/>
                      <a:pt x="3560" y="264"/>
                    </a:cubicBezTo>
                    <a:cubicBezTo>
                      <a:pt x="2704" y="447"/>
                      <a:pt x="2063" y="722"/>
                      <a:pt x="1589" y="1012"/>
                    </a:cubicBezTo>
                    <a:cubicBezTo>
                      <a:pt x="3132" y="1929"/>
                      <a:pt x="4384" y="5167"/>
                      <a:pt x="4430" y="11017"/>
                    </a:cubicBezTo>
                    <a:cubicBezTo>
                      <a:pt x="4430" y="11124"/>
                      <a:pt x="4430" y="11246"/>
                      <a:pt x="4430" y="11353"/>
                    </a:cubicBezTo>
                    <a:cubicBezTo>
                      <a:pt x="4430" y="20120"/>
                      <a:pt x="1" y="21419"/>
                      <a:pt x="1" y="21419"/>
                    </a:cubicBezTo>
                    <a:lnTo>
                      <a:pt x="5576" y="21419"/>
                    </a:lnTo>
                    <a:cubicBezTo>
                      <a:pt x="10143" y="21419"/>
                      <a:pt x="12373" y="4556"/>
                      <a:pt x="12021" y="2860"/>
                    </a:cubicBezTo>
                    <a:cubicBezTo>
                      <a:pt x="11695" y="1352"/>
                      <a:pt x="9241" y="1"/>
                      <a:pt x="6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8"/>
              <p:cNvSpPr/>
              <p:nvPr/>
            </p:nvSpPr>
            <p:spPr>
              <a:xfrm>
                <a:off x="3730175" y="1534750"/>
                <a:ext cx="339125" cy="510175"/>
              </a:xfrm>
              <a:custGeom>
                <a:avLst/>
                <a:gdLst/>
                <a:ahLst/>
                <a:cxnLst/>
                <a:rect l="l" t="t" r="r" b="b"/>
                <a:pathLst>
                  <a:path w="13565" h="20407" extrusionOk="0">
                    <a:moveTo>
                      <a:pt x="10723" y="0"/>
                    </a:moveTo>
                    <a:cubicBezTo>
                      <a:pt x="10234" y="275"/>
                      <a:pt x="9914" y="581"/>
                      <a:pt x="9700" y="825"/>
                    </a:cubicBezTo>
                    <a:cubicBezTo>
                      <a:pt x="9471" y="1085"/>
                      <a:pt x="9379" y="1283"/>
                      <a:pt x="9364" y="1329"/>
                    </a:cubicBezTo>
                    <a:cubicBezTo>
                      <a:pt x="9364" y="1344"/>
                      <a:pt x="9364" y="1344"/>
                      <a:pt x="9364" y="1344"/>
                    </a:cubicBezTo>
                    <a:cubicBezTo>
                      <a:pt x="9333" y="1451"/>
                      <a:pt x="9303" y="1558"/>
                      <a:pt x="9287" y="1665"/>
                    </a:cubicBezTo>
                    <a:cubicBezTo>
                      <a:pt x="9043" y="2811"/>
                      <a:pt x="8829" y="4384"/>
                      <a:pt x="8844" y="6232"/>
                    </a:cubicBezTo>
                    <a:cubicBezTo>
                      <a:pt x="8844" y="7042"/>
                      <a:pt x="8890" y="7897"/>
                      <a:pt x="9012" y="8813"/>
                    </a:cubicBezTo>
                    <a:cubicBezTo>
                      <a:pt x="9104" y="9577"/>
                      <a:pt x="9257" y="10371"/>
                      <a:pt x="9471" y="11196"/>
                    </a:cubicBezTo>
                    <a:cubicBezTo>
                      <a:pt x="9746" y="12311"/>
                      <a:pt x="10021" y="13503"/>
                      <a:pt x="10158" y="14495"/>
                    </a:cubicBezTo>
                    <a:cubicBezTo>
                      <a:pt x="10357" y="15901"/>
                      <a:pt x="10296" y="16955"/>
                      <a:pt x="9669" y="17016"/>
                    </a:cubicBezTo>
                    <a:cubicBezTo>
                      <a:pt x="8585" y="17138"/>
                      <a:pt x="7882" y="17168"/>
                      <a:pt x="7623" y="18253"/>
                    </a:cubicBezTo>
                    <a:lnTo>
                      <a:pt x="2796" y="18589"/>
                    </a:lnTo>
                    <a:lnTo>
                      <a:pt x="383" y="20132"/>
                    </a:lnTo>
                    <a:lnTo>
                      <a:pt x="1" y="20407"/>
                    </a:lnTo>
                    <a:lnTo>
                      <a:pt x="9135" y="20407"/>
                    </a:lnTo>
                    <a:cubicBezTo>
                      <a:pt x="9135" y="20407"/>
                      <a:pt x="13564" y="19108"/>
                      <a:pt x="13564" y="10341"/>
                    </a:cubicBezTo>
                    <a:cubicBezTo>
                      <a:pt x="13564" y="10234"/>
                      <a:pt x="13564" y="10112"/>
                      <a:pt x="13564" y="10005"/>
                    </a:cubicBezTo>
                    <a:cubicBezTo>
                      <a:pt x="13518" y="4445"/>
                      <a:pt x="12388" y="1237"/>
                      <a:pt x="10952" y="153"/>
                    </a:cubicBezTo>
                    <a:cubicBezTo>
                      <a:pt x="10876" y="92"/>
                      <a:pt x="10800" y="46"/>
                      <a:pt x="107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8"/>
              <p:cNvSpPr/>
              <p:nvPr/>
            </p:nvSpPr>
            <p:spPr>
              <a:xfrm>
                <a:off x="3852750" y="2044900"/>
                <a:ext cx="180650" cy="325375"/>
              </a:xfrm>
              <a:custGeom>
                <a:avLst/>
                <a:gdLst/>
                <a:ahLst/>
                <a:cxnLst/>
                <a:rect l="l" t="t" r="r" b="b"/>
                <a:pathLst>
                  <a:path w="7226" h="13015" extrusionOk="0">
                    <a:moveTo>
                      <a:pt x="2979" y="1"/>
                    </a:moveTo>
                    <a:lnTo>
                      <a:pt x="2979" y="8921"/>
                    </a:lnTo>
                    <a:cubicBezTo>
                      <a:pt x="2979" y="9852"/>
                      <a:pt x="2552" y="10723"/>
                      <a:pt x="1818" y="11303"/>
                    </a:cubicBezTo>
                    <a:lnTo>
                      <a:pt x="169" y="12586"/>
                    </a:lnTo>
                    <a:cubicBezTo>
                      <a:pt x="1" y="12724"/>
                      <a:pt x="92" y="13014"/>
                      <a:pt x="321" y="13014"/>
                    </a:cubicBezTo>
                    <a:lnTo>
                      <a:pt x="6889" y="13014"/>
                    </a:lnTo>
                    <a:cubicBezTo>
                      <a:pt x="7119" y="13014"/>
                      <a:pt x="7225" y="12724"/>
                      <a:pt x="7042" y="12586"/>
                    </a:cubicBezTo>
                    <a:lnTo>
                      <a:pt x="5393" y="11303"/>
                    </a:lnTo>
                    <a:cubicBezTo>
                      <a:pt x="4659" y="10723"/>
                      <a:pt x="4232" y="9852"/>
                      <a:pt x="4232" y="8921"/>
                    </a:cubicBezTo>
                    <a:lnTo>
                      <a:pt x="42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8"/>
              <p:cNvSpPr/>
              <p:nvPr/>
            </p:nvSpPr>
            <p:spPr>
              <a:xfrm>
                <a:off x="4150600" y="1519475"/>
                <a:ext cx="3075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367" fill="none" extrusionOk="0">
                    <a:moveTo>
                      <a:pt x="1" y="0"/>
                    </a:moveTo>
                    <a:cubicBezTo>
                      <a:pt x="1" y="0"/>
                      <a:pt x="46" y="122"/>
                      <a:pt x="123" y="367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8"/>
              <p:cNvSpPr/>
              <p:nvPr/>
            </p:nvSpPr>
            <p:spPr>
              <a:xfrm>
                <a:off x="4063150" y="2032300"/>
                <a:ext cx="7300" cy="6525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61" fill="none" extrusionOk="0">
                    <a:moveTo>
                      <a:pt x="291" y="1"/>
                    </a:moveTo>
                    <a:cubicBezTo>
                      <a:pt x="184" y="92"/>
                      <a:pt x="92" y="184"/>
                      <a:pt x="1" y="260"/>
                    </a:cubicBezTo>
                  </a:path>
                </a:pathLst>
              </a:custGeom>
              <a:noFill/>
              <a:ln w="3825" cap="rnd" cmpd="sng">
                <a:solidFill>
                  <a:schemeClr val="dk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8"/>
              <p:cNvSpPr/>
              <p:nvPr/>
            </p:nvSpPr>
            <p:spPr>
              <a:xfrm>
                <a:off x="3927225" y="2044900"/>
                <a:ext cx="31325" cy="7410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2964" extrusionOk="0">
                    <a:moveTo>
                      <a:pt x="0" y="1"/>
                    </a:moveTo>
                    <a:lnTo>
                      <a:pt x="0" y="2964"/>
                    </a:lnTo>
                    <a:cubicBezTo>
                      <a:pt x="382" y="2842"/>
                      <a:pt x="825" y="2658"/>
                      <a:pt x="1253" y="2429"/>
                    </a:cubicBezTo>
                    <a:lnTo>
                      <a:pt x="12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8"/>
              <p:cNvSpPr/>
              <p:nvPr/>
            </p:nvSpPr>
            <p:spPr>
              <a:xfrm>
                <a:off x="3730175" y="1690550"/>
                <a:ext cx="27765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106" h="14175" extrusionOk="0">
                    <a:moveTo>
                      <a:pt x="8844" y="0"/>
                    </a:moveTo>
                    <a:cubicBezTo>
                      <a:pt x="8844" y="810"/>
                      <a:pt x="8890" y="1680"/>
                      <a:pt x="9012" y="2581"/>
                    </a:cubicBezTo>
                    <a:cubicBezTo>
                      <a:pt x="9104" y="3345"/>
                      <a:pt x="9257" y="4139"/>
                      <a:pt x="9471" y="4964"/>
                    </a:cubicBezTo>
                    <a:cubicBezTo>
                      <a:pt x="9746" y="6079"/>
                      <a:pt x="10021" y="7271"/>
                      <a:pt x="10158" y="8263"/>
                    </a:cubicBezTo>
                    <a:cubicBezTo>
                      <a:pt x="10357" y="9669"/>
                      <a:pt x="10296" y="10723"/>
                      <a:pt x="9669" y="10784"/>
                    </a:cubicBezTo>
                    <a:cubicBezTo>
                      <a:pt x="8585" y="10906"/>
                      <a:pt x="7882" y="10936"/>
                      <a:pt x="7623" y="12021"/>
                    </a:cubicBezTo>
                    <a:lnTo>
                      <a:pt x="2796" y="12357"/>
                    </a:lnTo>
                    <a:lnTo>
                      <a:pt x="383" y="13900"/>
                    </a:lnTo>
                    <a:lnTo>
                      <a:pt x="1" y="14175"/>
                    </a:lnTo>
                    <a:lnTo>
                      <a:pt x="3667" y="14175"/>
                    </a:lnTo>
                    <a:cubicBezTo>
                      <a:pt x="4125" y="13609"/>
                      <a:pt x="4888" y="12937"/>
                      <a:pt x="5927" y="12830"/>
                    </a:cubicBezTo>
                    <a:cubicBezTo>
                      <a:pt x="6206" y="12803"/>
                      <a:pt x="6448" y="12794"/>
                      <a:pt x="6661" y="12794"/>
                    </a:cubicBezTo>
                    <a:cubicBezTo>
                      <a:pt x="7027" y="12794"/>
                      <a:pt x="7305" y="12820"/>
                      <a:pt x="7526" y="12820"/>
                    </a:cubicBezTo>
                    <a:cubicBezTo>
                      <a:pt x="8021" y="12820"/>
                      <a:pt x="8231" y="12689"/>
                      <a:pt x="8508" y="11838"/>
                    </a:cubicBezTo>
                    <a:cubicBezTo>
                      <a:pt x="8738" y="11150"/>
                      <a:pt x="10586" y="11318"/>
                      <a:pt x="10891" y="10387"/>
                    </a:cubicBezTo>
                    <a:cubicBezTo>
                      <a:pt x="11105" y="9699"/>
                      <a:pt x="9547" y="3727"/>
                      <a:pt x="88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8"/>
              <p:cNvSpPr/>
              <p:nvPr/>
            </p:nvSpPr>
            <p:spPr>
              <a:xfrm>
                <a:off x="3178400" y="1635925"/>
                <a:ext cx="93950" cy="5197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207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20" y="1040"/>
                      <a:pt x="1375" y="1742"/>
                      <a:pt x="1910" y="2078"/>
                    </a:cubicBezTo>
                    <a:lnTo>
                      <a:pt x="3697" y="2078"/>
                    </a:lnTo>
                    <a:cubicBezTo>
                      <a:pt x="3727" y="1910"/>
                      <a:pt x="3758" y="1727"/>
                      <a:pt x="3758" y="1513"/>
                    </a:cubicBezTo>
                    <a:cubicBezTo>
                      <a:pt x="3407" y="1452"/>
                      <a:pt x="2872" y="1528"/>
                      <a:pt x="2139" y="1360"/>
                    </a:cubicBezTo>
                    <a:cubicBezTo>
                      <a:pt x="1299" y="1162"/>
                      <a:pt x="489" y="520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8"/>
              <p:cNvSpPr/>
              <p:nvPr/>
            </p:nvSpPr>
            <p:spPr>
              <a:xfrm>
                <a:off x="3227275" y="1378800"/>
                <a:ext cx="159400" cy="345500"/>
              </a:xfrm>
              <a:custGeom>
                <a:avLst/>
                <a:gdLst/>
                <a:ahLst/>
                <a:cxnLst/>
                <a:rect l="l" t="t" r="r" b="b"/>
                <a:pathLst>
                  <a:path w="6376" h="13820" extrusionOk="0">
                    <a:moveTo>
                      <a:pt x="2932" y="0"/>
                    </a:moveTo>
                    <a:cubicBezTo>
                      <a:pt x="2867" y="0"/>
                      <a:pt x="2802" y="2"/>
                      <a:pt x="2735" y="6"/>
                    </a:cubicBezTo>
                    <a:cubicBezTo>
                      <a:pt x="4720" y="831"/>
                      <a:pt x="2628" y="3794"/>
                      <a:pt x="1238" y="6605"/>
                    </a:cubicBezTo>
                    <a:cubicBezTo>
                      <a:pt x="1146" y="6773"/>
                      <a:pt x="1085" y="6926"/>
                      <a:pt x="1009" y="7094"/>
                    </a:cubicBezTo>
                    <a:cubicBezTo>
                      <a:pt x="1" y="9568"/>
                      <a:pt x="1238" y="10698"/>
                      <a:pt x="1238" y="10698"/>
                    </a:cubicBezTo>
                    <a:lnTo>
                      <a:pt x="1207" y="12867"/>
                    </a:lnTo>
                    <a:cubicBezTo>
                      <a:pt x="1207" y="12867"/>
                      <a:pt x="1589" y="13280"/>
                      <a:pt x="1971" y="13555"/>
                    </a:cubicBezTo>
                    <a:cubicBezTo>
                      <a:pt x="2173" y="13708"/>
                      <a:pt x="2371" y="13819"/>
                      <a:pt x="2512" y="13819"/>
                    </a:cubicBezTo>
                    <a:cubicBezTo>
                      <a:pt x="2638" y="13819"/>
                      <a:pt x="2719" y="13732"/>
                      <a:pt x="2719" y="13509"/>
                    </a:cubicBezTo>
                    <a:cubicBezTo>
                      <a:pt x="2719" y="13356"/>
                      <a:pt x="2674" y="13142"/>
                      <a:pt x="2597" y="12867"/>
                    </a:cubicBezTo>
                    <a:cubicBezTo>
                      <a:pt x="2276" y="11752"/>
                      <a:pt x="3101" y="9980"/>
                      <a:pt x="4018" y="8331"/>
                    </a:cubicBezTo>
                    <a:cubicBezTo>
                      <a:pt x="4842" y="6819"/>
                      <a:pt x="5759" y="5413"/>
                      <a:pt x="5973" y="4680"/>
                    </a:cubicBezTo>
                    <a:cubicBezTo>
                      <a:pt x="6375" y="3205"/>
                      <a:pt x="5513" y="0"/>
                      <a:pt x="29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8"/>
              <p:cNvSpPr/>
              <p:nvPr/>
            </p:nvSpPr>
            <p:spPr>
              <a:xfrm>
                <a:off x="3257050" y="1378575"/>
                <a:ext cx="82125" cy="280775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11231" extrusionOk="0">
                    <a:moveTo>
                      <a:pt x="1544" y="0"/>
                    </a:moveTo>
                    <a:lnTo>
                      <a:pt x="1544" y="0"/>
                    </a:lnTo>
                    <a:cubicBezTo>
                      <a:pt x="2537" y="230"/>
                      <a:pt x="3102" y="1238"/>
                      <a:pt x="3193" y="2184"/>
                    </a:cubicBezTo>
                    <a:cubicBezTo>
                      <a:pt x="3239" y="2765"/>
                      <a:pt x="3041" y="3345"/>
                      <a:pt x="2842" y="3880"/>
                    </a:cubicBezTo>
                    <a:cubicBezTo>
                      <a:pt x="2078" y="5835"/>
                      <a:pt x="933" y="7607"/>
                      <a:pt x="291" y="9592"/>
                    </a:cubicBezTo>
                    <a:cubicBezTo>
                      <a:pt x="138" y="10096"/>
                      <a:pt x="1" y="10646"/>
                      <a:pt x="154" y="11181"/>
                    </a:cubicBezTo>
                    <a:cubicBezTo>
                      <a:pt x="166" y="11206"/>
                      <a:pt x="199" y="11231"/>
                      <a:pt x="236" y="11231"/>
                    </a:cubicBezTo>
                    <a:cubicBezTo>
                      <a:pt x="244" y="11231"/>
                      <a:pt x="252" y="11229"/>
                      <a:pt x="261" y="11227"/>
                    </a:cubicBezTo>
                    <a:cubicBezTo>
                      <a:pt x="306" y="11211"/>
                      <a:pt x="322" y="11166"/>
                      <a:pt x="306" y="11120"/>
                    </a:cubicBezTo>
                    <a:cubicBezTo>
                      <a:pt x="154" y="10646"/>
                      <a:pt x="291" y="10112"/>
                      <a:pt x="413" y="9638"/>
                    </a:cubicBezTo>
                    <a:cubicBezTo>
                      <a:pt x="1040" y="7637"/>
                      <a:pt x="2170" y="5850"/>
                      <a:pt x="2888" y="3910"/>
                    </a:cubicBezTo>
                    <a:cubicBezTo>
                      <a:pt x="3086" y="3360"/>
                      <a:pt x="3285" y="2780"/>
                      <a:pt x="3239" y="2184"/>
                    </a:cubicBezTo>
                    <a:cubicBezTo>
                      <a:pt x="3117" y="1222"/>
                      <a:pt x="2537" y="230"/>
                      <a:pt x="15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8"/>
              <p:cNvSpPr/>
              <p:nvPr/>
            </p:nvSpPr>
            <p:spPr>
              <a:xfrm>
                <a:off x="3287225" y="1605775"/>
                <a:ext cx="57675" cy="103150"/>
              </a:xfrm>
              <a:custGeom>
                <a:avLst/>
                <a:gdLst/>
                <a:ahLst/>
                <a:cxnLst/>
                <a:rect l="l" t="t" r="r" b="b"/>
                <a:pathLst>
                  <a:path w="2307" h="4126" extrusionOk="0">
                    <a:moveTo>
                      <a:pt x="2307" y="0"/>
                    </a:moveTo>
                    <a:lnTo>
                      <a:pt x="2307" y="0"/>
                    </a:lnTo>
                    <a:cubicBezTo>
                      <a:pt x="1635" y="107"/>
                      <a:pt x="1116" y="535"/>
                      <a:pt x="749" y="963"/>
                    </a:cubicBezTo>
                    <a:cubicBezTo>
                      <a:pt x="306" y="1482"/>
                      <a:pt x="92" y="2032"/>
                      <a:pt x="92" y="2032"/>
                    </a:cubicBezTo>
                    <a:cubicBezTo>
                      <a:pt x="92" y="2032"/>
                      <a:pt x="1" y="2704"/>
                      <a:pt x="123" y="3299"/>
                    </a:cubicBezTo>
                    <a:cubicBezTo>
                      <a:pt x="219" y="3737"/>
                      <a:pt x="437" y="4126"/>
                      <a:pt x="887" y="4126"/>
                    </a:cubicBezTo>
                    <a:cubicBezTo>
                      <a:pt x="939" y="4126"/>
                      <a:pt x="995" y="4120"/>
                      <a:pt x="1055" y="4109"/>
                    </a:cubicBezTo>
                    <a:cubicBezTo>
                      <a:pt x="2307" y="3865"/>
                      <a:pt x="1482" y="2200"/>
                      <a:pt x="23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8"/>
              <p:cNvSpPr/>
              <p:nvPr/>
            </p:nvSpPr>
            <p:spPr>
              <a:xfrm>
                <a:off x="3160075" y="1509550"/>
                <a:ext cx="112275" cy="198825"/>
              </a:xfrm>
              <a:custGeom>
                <a:avLst/>
                <a:gdLst/>
                <a:ahLst/>
                <a:cxnLst/>
                <a:rect l="l" t="t" r="r" b="b"/>
                <a:pathLst>
                  <a:path w="4491" h="7953" extrusionOk="0">
                    <a:moveTo>
                      <a:pt x="1406" y="0"/>
                    </a:moveTo>
                    <a:cubicBezTo>
                      <a:pt x="0" y="2154"/>
                      <a:pt x="138" y="3849"/>
                      <a:pt x="733" y="5056"/>
                    </a:cubicBezTo>
                    <a:cubicBezTo>
                      <a:pt x="1512" y="6629"/>
                      <a:pt x="3086" y="7408"/>
                      <a:pt x="3086" y="7408"/>
                    </a:cubicBezTo>
                    <a:cubicBezTo>
                      <a:pt x="3086" y="7408"/>
                      <a:pt x="3320" y="7952"/>
                      <a:pt x="3709" y="7952"/>
                    </a:cubicBezTo>
                    <a:cubicBezTo>
                      <a:pt x="3816" y="7952"/>
                      <a:pt x="3934" y="7911"/>
                      <a:pt x="4063" y="7805"/>
                    </a:cubicBezTo>
                    <a:cubicBezTo>
                      <a:pt x="4079" y="7790"/>
                      <a:pt x="4109" y="7775"/>
                      <a:pt x="4124" y="7744"/>
                    </a:cubicBezTo>
                    <a:cubicBezTo>
                      <a:pt x="4369" y="7515"/>
                      <a:pt x="4491" y="7087"/>
                      <a:pt x="4491" y="6568"/>
                    </a:cubicBezTo>
                    <a:cubicBezTo>
                      <a:pt x="4491" y="5728"/>
                      <a:pt x="4201" y="4659"/>
                      <a:pt x="3620" y="3956"/>
                    </a:cubicBezTo>
                    <a:cubicBezTo>
                      <a:pt x="3513" y="3834"/>
                      <a:pt x="3406" y="3712"/>
                      <a:pt x="3300" y="3590"/>
                    </a:cubicBezTo>
                    <a:cubicBezTo>
                      <a:pt x="2459" y="2581"/>
                      <a:pt x="1619" y="1543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3171150" y="1509550"/>
                <a:ext cx="88600" cy="185975"/>
              </a:xfrm>
              <a:custGeom>
                <a:avLst/>
                <a:gdLst/>
                <a:ahLst/>
                <a:cxnLst/>
                <a:rect l="l" t="t" r="r" b="b"/>
                <a:pathLst>
                  <a:path w="3544" h="7439" extrusionOk="0">
                    <a:moveTo>
                      <a:pt x="963" y="0"/>
                    </a:moveTo>
                    <a:cubicBezTo>
                      <a:pt x="0" y="4812"/>
                      <a:pt x="3483" y="4934"/>
                      <a:pt x="3361" y="7347"/>
                    </a:cubicBezTo>
                    <a:cubicBezTo>
                      <a:pt x="3361" y="7393"/>
                      <a:pt x="3391" y="7423"/>
                      <a:pt x="3437" y="7439"/>
                    </a:cubicBezTo>
                    <a:cubicBezTo>
                      <a:pt x="3483" y="7439"/>
                      <a:pt x="3513" y="7408"/>
                      <a:pt x="3529" y="7362"/>
                    </a:cubicBezTo>
                    <a:cubicBezTo>
                      <a:pt x="3544" y="7011"/>
                      <a:pt x="3483" y="6660"/>
                      <a:pt x="3330" y="6339"/>
                    </a:cubicBezTo>
                    <a:cubicBezTo>
                      <a:pt x="2872" y="5407"/>
                      <a:pt x="2001" y="4796"/>
                      <a:pt x="1482" y="3910"/>
                    </a:cubicBezTo>
                    <a:cubicBezTo>
                      <a:pt x="764" y="2765"/>
                      <a:pt x="718" y="1298"/>
                      <a:pt x="9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8"/>
              <p:cNvSpPr/>
              <p:nvPr/>
            </p:nvSpPr>
            <p:spPr>
              <a:xfrm>
                <a:off x="3290075" y="1605775"/>
                <a:ext cx="5482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2193" h="3864" extrusionOk="0">
                    <a:moveTo>
                      <a:pt x="2193" y="0"/>
                    </a:moveTo>
                    <a:lnTo>
                      <a:pt x="2193" y="0"/>
                    </a:lnTo>
                    <a:cubicBezTo>
                      <a:pt x="1231" y="1100"/>
                      <a:pt x="299" y="2307"/>
                      <a:pt x="9" y="3773"/>
                    </a:cubicBezTo>
                    <a:cubicBezTo>
                      <a:pt x="0" y="3833"/>
                      <a:pt x="44" y="3864"/>
                      <a:pt x="87" y="3864"/>
                    </a:cubicBezTo>
                    <a:cubicBezTo>
                      <a:pt x="121" y="3864"/>
                      <a:pt x="155" y="3844"/>
                      <a:pt x="162" y="3804"/>
                    </a:cubicBezTo>
                    <a:cubicBezTo>
                      <a:pt x="391" y="2368"/>
                      <a:pt x="1292" y="1100"/>
                      <a:pt x="2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8"/>
              <p:cNvSpPr/>
              <p:nvPr/>
            </p:nvSpPr>
            <p:spPr>
              <a:xfrm>
                <a:off x="3207050" y="1693225"/>
                <a:ext cx="126025" cy="96625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3865" extrusionOk="0">
                    <a:moveTo>
                      <a:pt x="321" y="0"/>
                    </a:moveTo>
                    <a:cubicBezTo>
                      <a:pt x="137" y="0"/>
                      <a:pt x="0" y="168"/>
                      <a:pt x="46" y="336"/>
                    </a:cubicBezTo>
                    <a:lnTo>
                      <a:pt x="137" y="962"/>
                    </a:lnTo>
                    <a:lnTo>
                      <a:pt x="580" y="3620"/>
                    </a:lnTo>
                    <a:cubicBezTo>
                      <a:pt x="596" y="3757"/>
                      <a:pt x="718" y="3864"/>
                      <a:pt x="855" y="3864"/>
                    </a:cubicBezTo>
                    <a:lnTo>
                      <a:pt x="4185" y="3864"/>
                    </a:lnTo>
                    <a:cubicBezTo>
                      <a:pt x="4338" y="3864"/>
                      <a:pt x="4460" y="3757"/>
                      <a:pt x="4475" y="3620"/>
                    </a:cubicBezTo>
                    <a:lnTo>
                      <a:pt x="5010" y="336"/>
                    </a:lnTo>
                    <a:cubicBezTo>
                      <a:pt x="5041" y="168"/>
                      <a:pt x="4903" y="0"/>
                      <a:pt x="47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8"/>
              <p:cNvSpPr/>
              <p:nvPr/>
            </p:nvSpPr>
            <p:spPr>
              <a:xfrm>
                <a:off x="3195200" y="1687875"/>
                <a:ext cx="149700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5988" h="1223" extrusionOk="0">
                    <a:moveTo>
                      <a:pt x="550" y="0"/>
                    </a:moveTo>
                    <a:cubicBezTo>
                      <a:pt x="367" y="0"/>
                      <a:pt x="199" y="138"/>
                      <a:pt x="169" y="336"/>
                    </a:cubicBezTo>
                    <a:lnTo>
                      <a:pt x="1" y="1222"/>
                    </a:lnTo>
                    <a:lnTo>
                      <a:pt x="5988" y="1222"/>
                    </a:lnTo>
                    <a:lnTo>
                      <a:pt x="5835" y="336"/>
                    </a:lnTo>
                    <a:cubicBezTo>
                      <a:pt x="5805" y="138"/>
                      <a:pt x="5637" y="0"/>
                      <a:pt x="54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8"/>
              <p:cNvSpPr/>
              <p:nvPr/>
            </p:nvSpPr>
            <p:spPr>
              <a:xfrm>
                <a:off x="3210850" y="1718425"/>
                <a:ext cx="67250" cy="71425"/>
              </a:xfrm>
              <a:custGeom>
                <a:avLst/>
                <a:gdLst/>
                <a:ahLst/>
                <a:cxnLst/>
                <a:rect l="l" t="t" r="r" b="b"/>
                <a:pathLst>
                  <a:path w="2690" h="2857" extrusionOk="0">
                    <a:moveTo>
                      <a:pt x="1" y="0"/>
                    </a:moveTo>
                    <a:lnTo>
                      <a:pt x="428" y="2612"/>
                    </a:lnTo>
                    <a:cubicBezTo>
                      <a:pt x="444" y="2749"/>
                      <a:pt x="566" y="2856"/>
                      <a:pt x="703" y="2856"/>
                    </a:cubicBezTo>
                    <a:lnTo>
                      <a:pt x="2689" y="2856"/>
                    </a:lnTo>
                    <a:cubicBezTo>
                      <a:pt x="2216" y="2536"/>
                      <a:pt x="1849" y="2001"/>
                      <a:pt x="1757" y="1589"/>
                    </a:cubicBezTo>
                    <a:cubicBezTo>
                      <a:pt x="1620" y="1054"/>
                      <a:pt x="1666" y="367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8"/>
              <p:cNvSpPr/>
              <p:nvPr/>
            </p:nvSpPr>
            <p:spPr>
              <a:xfrm>
                <a:off x="3422775" y="917675"/>
                <a:ext cx="250925" cy="196300"/>
              </a:xfrm>
              <a:custGeom>
                <a:avLst/>
                <a:gdLst/>
                <a:ahLst/>
                <a:cxnLst/>
                <a:rect l="l" t="t" r="r" b="b"/>
                <a:pathLst>
                  <a:path w="10037" h="7852" extrusionOk="0">
                    <a:moveTo>
                      <a:pt x="765" y="0"/>
                    </a:moveTo>
                    <a:cubicBezTo>
                      <a:pt x="337" y="0"/>
                      <a:pt x="1" y="336"/>
                      <a:pt x="1" y="764"/>
                    </a:cubicBezTo>
                    <a:lnTo>
                      <a:pt x="1" y="7087"/>
                    </a:lnTo>
                    <a:cubicBezTo>
                      <a:pt x="1" y="7515"/>
                      <a:pt x="337" y="7851"/>
                      <a:pt x="765" y="7851"/>
                    </a:cubicBezTo>
                    <a:lnTo>
                      <a:pt x="9288" y="7851"/>
                    </a:lnTo>
                    <a:cubicBezTo>
                      <a:pt x="9700" y="7851"/>
                      <a:pt x="10036" y="7515"/>
                      <a:pt x="10036" y="7087"/>
                    </a:cubicBezTo>
                    <a:lnTo>
                      <a:pt x="10036" y="764"/>
                    </a:lnTo>
                    <a:cubicBezTo>
                      <a:pt x="10036" y="336"/>
                      <a:pt x="9700" y="0"/>
                      <a:pt x="9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8"/>
              <p:cNvSpPr/>
              <p:nvPr/>
            </p:nvSpPr>
            <p:spPr>
              <a:xfrm>
                <a:off x="3473950" y="984100"/>
                <a:ext cx="324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537" extrusionOk="0">
                    <a:moveTo>
                      <a:pt x="123" y="1"/>
                    </a:moveTo>
                    <a:cubicBezTo>
                      <a:pt x="62" y="1"/>
                      <a:pt x="1" y="47"/>
                      <a:pt x="1" y="123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69" y="2536"/>
                    </a:lnTo>
                    <a:cubicBezTo>
                      <a:pt x="230" y="2536"/>
                      <a:pt x="291" y="2475"/>
                      <a:pt x="291" y="2414"/>
                    </a:cubicBezTo>
                    <a:lnTo>
                      <a:pt x="291" y="1467"/>
                    </a:lnTo>
                    <a:cubicBezTo>
                      <a:pt x="291" y="1406"/>
                      <a:pt x="352" y="1345"/>
                      <a:pt x="413" y="1345"/>
                    </a:cubicBezTo>
                    <a:lnTo>
                      <a:pt x="887" y="1345"/>
                    </a:lnTo>
                    <a:cubicBezTo>
                      <a:pt x="948" y="1345"/>
                      <a:pt x="1009" y="1406"/>
                      <a:pt x="1009" y="1467"/>
                    </a:cubicBezTo>
                    <a:lnTo>
                      <a:pt x="1009" y="2414"/>
                    </a:lnTo>
                    <a:cubicBezTo>
                      <a:pt x="1009" y="2475"/>
                      <a:pt x="1055" y="2536"/>
                      <a:pt x="1131" y="2536"/>
                    </a:cubicBezTo>
                    <a:lnTo>
                      <a:pt x="1177" y="2536"/>
                    </a:lnTo>
                    <a:cubicBezTo>
                      <a:pt x="1238" y="2536"/>
                      <a:pt x="1299" y="2475"/>
                      <a:pt x="1299" y="2414"/>
                    </a:cubicBezTo>
                    <a:lnTo>
                      <a:pt x="1299" y="123"/>
                    </a:lnTo>
                    <a:cubicBezTo>
                      <a:pt x="1299" y="47"/>
                      <a:pt x="1238" y="1"/>
                      <a:pt x="1177" y="1"/>
                    </a:cubicBezTo>
                    <a:lnTo>
                      <a:pt x="1131" y="1"/>
                    </a:lnTo>
                    <a:cubicBezTo>
                      <a:pt x="1055" y="1"/>
                      <a:pt x="1009" y="47"/>
                      <a:pt x="1009" y="123"/>
                    </a:cubicBezTo>
                    <a:lnTo>
                      <a:pt x="1009" y="963"/>
                    </a:lnTo>
                    <a:cubicBezTo>
                      <a:pt x="1009" y="1024"/>
                      <a:pt x="948" y="1085"/>
                      <a:pt x="887" y="1085"/>
                    </a:cubicBezTo>
                    <a:lnTo>
                      <a:pt x="413" y="1085"/>
                    </a:lnTo>
                    <a:cubicBezTo>
                      <a:pt x="352" y="1085"/>
                      <a:pt x="291" y="1024"/>
                      <a:pt x="291" y="963"/>
                    </a:cubicBezTo>
                    <a:lnTo>
                      <a:pt x="291" y="123"/>
                    </a:lnTo>
                    <a:cubicBezTo>
                      <a:pt x="291" y="47"/>
                      <a:pt x="245" y="1"/>
                      <a:pt x="1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8"/>
              <p:cNvSpPr/>
              <p:nvPr/>
            </p:nvSpPr>
            <p:spPr>
              <a:xfrm>
                <a:off x="3513675" y="984100"/>
                <a:ext cx="3017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537" extrusionOk="0">
                    <a:moveTo>
                      <a:pt x="122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138"/>
                    </a:lnTo>
                    <a:cubicBezTo>
                      <a:pt x="0" y="199"/>
                      <a:pt x="46" y="261"/>
                      <a:pt x="122" y="261"/>
                    </a:cubicBezTo>
                    <a:lnTo>
                      <a:pt x="336" y="261"/>
                    </a:lnTo>
                    <a:cubicBezTo>
                      <a:pt x="397" y="261"/>
                      <a:pt x="458" y="306"/>
                      <a:pt x="458" y="383"/>
                    </a:cubicBezTo>
                    <a:lnTo>
                      <a:pt x="458" y="2414"/>
                    </a:lnTo>
                    <a:cubicBezTo>
                      <a:pt x="458" y="2491"/>
                      <a:pt x="520" y="2536"/>
                      <a:pt x="581" y="2536"/>
                    </a:cubicBezTo>
                    <a:lnTo>
                      <a:pt x="626" y="2536"/>
                    </a:lnTo>
                    <a:cubicBezTo>
                      <a:pt x="688" y="2536"/>
                      <a:pt x="749" y="2491"/>
                      <a:pt x="749" y="2414"/>
                    </a:cubicBezTo>
                    <a:lnTo>
                      <a:pt x="749" y="383"/>
                    </a:lnTo>
                    <a:cubicBezTo>
                      <a:pt x="749" y="306"/>
                      <a:pt x="810" y="261"/>
                      <a:pt x="871" y="261"/>
                    </a:cubicBezTo>
                    <a:lnTo>
                      <a:pt x="1085" y="261"/>
                    </a:lnTo>
                    <a:cubicBezTo>
                      <a:pt x="1161" y="261"/>
                      <a:pt x="1207" y="199"/>
                      <a:pt x="1207" y="138"/>
                    </a:cubicBezTo>
                    <a:lnTo>
                      <a:pt x="1207" y="123"/>
                    </a:lnTo>
                    <a:cubicBezTo>
                      <a:pt x="1207" y="47"/>
                      <a:pt x="1161" y="1"/>
                      <a:pt x="10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8"/>
              <p:cNvSpPr/>
              <p:nvPr/>
            </p:nvSpPr>
            <p:spPr>
              <a:xfrm>
                <a:off x="3549175" y="984100"/>
                <a:ext cx="48150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537" extrusionOk="0">
                    <a:moveTo>
                      <a:pt x="260" y="1"/>
                    </a:moveTo>
                    <a:cubicBezTo>
                      <a:pt x="199" y="1"/>
                      <a:pt x="138" y="47"/>
                      <a:pt x="138" y="108"/>
                    </a:cubicBezTo>
                    <a:lnTo>
                      <a:pt x="1" y="2414"/>
                    </a:lnTo>
                    <a:cubicBezTo>
                      <a:pt x="1" y="2475"/>
                      <a:pt x="62" y="2536"/>
                      <a:pt x="123" y="2536"/>
                    </a:cubicBezTo>
                    <a:lnTo>
                      <a:pt x="138" y="2536"/>
                    </a:lnTo>
                    <a:cubicBezTo>
                      <a:pt x="199" y="2536"/>
                      <a:pt x="260" y="2491"/>
                      <a:pt x="260" y="2429"/>
                    </a:cubicBezTo>
                    <a:lnTo>
                      <a:pt x="306" y="1467"/>
                    </a:lnTo>
                    <a:cubicBezTo>
                      <a:pt x="321" y="1101"/>
                      <a:pt x="337" y="749"/>
                      <a:pt x="337" y="444"/>
                    </a:cubicBezTo>
                    <a:lnTo>
                      <a:pt x="352" y="444"/>
                    </a:lnTo>
                    <a:cubicBezTo>
                      <a:pt x="398" y="749"/>
                      <a:pt x="474" y="1055"/>
                      <a:pt x="551" y="1376"/>
                    </a:cubicBezTo>
                    <a:lnTo>
                      <a:pt x="856" y="2521"/>
                    </a:lnTo>
                    <a:lnTo>
                      <a:pt x="1039" y="2521"/>
                    </a:lnTo>
                    <a:lnTo>
                      <a:pt x="1345" y="1330"/>
                    </a:lnTo>
                    <a:cubicBezTo>
                      <a:pt x="1436" y="1040"/>
                      <a:pt x="1498" y="734"/>
                      <a:pt x="1559" y="444"/>
                    </a:cubicBezTo>
                    <a:lnTo>
                      <a:pt x="1574" y="444"/>
                    </a:lnTo>
                    <a:cubicBezTo>
                      <a:pt x="1559" y="734"/>
                      <a:pt x="1574" y="1116"/>
                      <a:pt x="1605" y="1452"/>
                    </a:cubicBezTo>
                    <a:lnTo>
                      <a:pt x="1650" y="2429"/>
                    </a:lnTo>
                    <a:cubicBezTo>
                      <a:pt x="1650" y="2491"/>
                      <a:pt x="1696" y="2536"/>
                      <a:pt x="1773" y="2536"/>
                    </a:cubicBezTo>
                    <a:lnTo>
                      <a:pt x="1788" y="2536"/>
                    </a:lnTo>
                    <a:cubicBezTo>
                      <a:pt x="1864" y="2536"/>
                      <a:pt x="1925" y="2491"/>
                      <a:pt x="1910" y="2414"/>
                    </a:cubicBezTo>
                    <a:lnTo>
                      <a:pt x="1788" y="108"/>
                    </a:lnTo>
                    <a:cubicBezTo>
                      <a:pt x="1773" y="47"/>
                      <a:pt x="1727" y="1"/>
                      <a:pt x="1666" y="1"/>
                    </a:cubicBezTo>
                    <a:lnTo>
                      <a:pt x="1543" y="1"/>
                    </a:lnTo>
                    <a:cubicBezTo>
                      <a:pt x="1498" y="1"/>
                      <a:pt x="1436" y="31"/>
                      <a:pt x="1421" y="93"/>
                    </a:cubicBezTo>
                    <a:lnTo>
                      <a:pt x="1162" y="1162"/>
                    </a:lnTo>
                    <a:cubicBezTo>
                      <a:pt x="1085" y="1498"/>
                      <a:pt x="1024" y="1742"/>
                      <a:pt x="978" y="2032"/>
                    </a:cubicBezTo>
                    <a:lnTo>
                      <a:pt x="963" y="2032"/>
                    </a:lnTo>
                    <a:cubicBezTo>
                      <a:pt x="917" y="1742"/>
                      <a:pt x="841" y="1498"/>
                      <a:pt x="764" y="1162"/>
                    </a:cubicBezTo>
                    <a:lnTo>
                      <a:pt x="489" y="93"/>
                    </a:lnTo>
                    <a:cubicBezTo>
                      <a:pt x="474" y="31"/>
                      <a:pt x="413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8"/>
              <p:cNvSpPr/>
              <p:nvPr/>
            </p:nvSpPr>
            <p:spPr>
              <a:xfrm>
                <a:off x="3607225" y="984100"/>
                <a:ext cx="25225" cy="634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537" extrusionOk="0">
                    <a:moveTo>
                      <a:pt x="123" y="1"/>
                    </a:moveTo>
                    <a:cubicBezTo>
                      <a:pt x="46" y="1"/>
                      <a:pt x="0" y="47"/>
                      <a:pt x="0" y="123"/>
                    </a:cubicBezTo>
                    <a:lnTo>
                      <a:pt x="0" y="2414"/>
                    </a:lnTo>
                    <a:cubicBezTo>
                      <a:pt x="0" y="2475"/>
                      <a:pt x="61" y="2536"/>
                      <a:pt x="123" y="2536"/>
                    </a:cubicBezTo>
                    <a:lnTo>
                      <a:pt x="886" y="2536"/>
                    </a:lnTo>
                    <a:cubicBezTo>
                      <a:pt x="947" y="2536"/>
                      <a:pt x="1008" y="2475"/>
                      <a:pt x="1008" y="2414"/>
                    </a:cubicBezTo>
                    <a:cubicBezTo>
                      <a:pt x="1008" y="2353"/>
                      <a:pt x="947" y="2292"/>
                      <a:pt x="886" y="2292"/>
                    </a:cubicBezTo>
                    <a:lnTo>
                      <a:pt x="413" y="2292"/>
                    </a:lnTo>
                    <a:cubicBezTo>
                      <a:pt x="352" y="2292"/>
                      <a:pt x="291" y="2246"/>
                      <a:pt x="291" y="2170"/>
                    </a:cubicBezTo>
                    <a:lnTo>
                      <a:pt x="291" y="123"/>
                    </a:lnTo>
                    <a:cubicBezTo>
                      <a:pt x="291" y="47"/>
                      <a:pt x="230" y="1"/>
                      <a:pt x="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8"/>
              <p:cNvSpPr/>
              <p:nvPr/>
            </p:nvSpPr>
            <p:spPr>
              <a:xfrm>
                <a:off x="3751950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1054" y="1"/>
                    </a:moveTo>
                    <a:cubicBezTo>
                      <a:pt x="642" y="1"/>
                      <a:pt x="321" y="230"/>
                      <a:pt x="321" y="749"/>
                    </a:cubicBezTo>
                    <a:cubicBezTo>
                      <a:pt x="321" y="917"/>
                      <a:pt x="336" y="1085"/>
                      <a:pt x="352" y="1253"/>
                    </a:cubicBezTo>
                    <a:cubicBezTo>
                      <a:pt x="367" y="1421"/>
                      <a:pt x="382" y="1574"/>
                      <a:pt x="382" y="1742"/>
                    </a:cubicBezTo>
                    <a:cubicBezTo>
                      <a:pt x="382" y="1940"/>
                      <a:pt x="321" y="2154"/>
                      <a:pt x="0" y="2154"/>
                    </a:cubicBezTo>
                    <a:lnTo>
                      <a:pt x="0" y="2444"/>
                    </a:lnTo>
                    <a:cubicBezTo>
                      <a:pt x="306" y="2444"/>
                      <a:pt x="382" y="2674"/>
                      <a:pt x="382" y="2857"/>
                    </a:cubicBezTo>
                    <a:cubicBezTo>
                      <a:pt x="382" y="3025"/>
                      <a:pt x="367" y="3193"/>
                      <a:pt x="352" y="3361"/>
                    </a:cubicBezTo>
                    <a:cubicBezTo>
                      <a:pt x="336" y="3529"/>
                      <a:pt x="321" y="3697"/>
                      <a:pt x="321" y="3880"/>
                    </a:cubicBezTo>
                    <a:cubicBezTo>
                      <a:pt x="321" y="4430"/>
                      <a:pt x="657" y="4613"/>
                      <a:pt x="1039" y="4613"/>
                    </a:cubicBezTo>
                    <a:lnTo>
                      <a:pt x="1115" y="4613"/>
                    </a:lnTo>
                    <a:lnTo>
                      <a:pt x="1115" y="4308"/>
                    </a:lnTo>
                    <a:lnTo>
                      <a:pt x="1039" y="4308"/>
                    </a:lnTo>
                    <a:cubicBezTo>
                      <a:pt x="779" y="4308"/>
                      <a:pt x="688" y="4140"/>
                      <a:pt x="688" y="3865"/>
                    </a:cubicBezTo>
                    <a:cubicBezTo>
                      <a:pt x="688" y="3712"/>
                      <a:pt x="703" y="3575"/>
                      <a:pt x="718" y="3422"/>
                    </a:cubicBezTo>
                    <a:cubicBezTo>
                      <a:pt x="733" y="3285"/>
                      <a:pt x="749" y="3132"/>
                      <a:pt x="749" y="2994"/>
                    </a:cubicBezTo>
                    <a:cubicBezTo>
                      <a:pt x="764" y="2536"/>
                      <a:pt x="596" y="2368"/>
                      <a:pt x="352" y="2307"/>
                    </a:cubicBezTo>
                    <a:lnTo>
                      <a:pt x="352" y="2292"/>
                    </a:lnTo>
                    <a:cubicBezTo>
                      <a:pt x="596" y="2215"/>
                      <a:pt x="764" y="2063"/>
                      <a:pt x="749" y="1604"/>
                    </a:cubicBezTo>
                    <a:cubicBezTo>
                      <a:pt x="749" y="1467"/>
                      <a:pt x="733" y="1329"/>
                      <a:pt x="718" y="1177"/>
                    </a:cubicBezTo>
                    <a:cubicBezTo>
                      <a:pt x="703" y="1039"/>
                      <a:pt x="688" y="902"/>
                      <a:pt x="688" y="734"/>
                    </a:cubicBezTo>
                    <a:cubicBezTo>
                      <a:pt x="688" y="474"/>
                      <a:pt x="795" y="306"/>
                      <a:pt x="1024" y="306"/>
                    </a:cubicBezTo>
                    <a:lnTo>
                      <a:pt x="1115" y="306"/>
                    </a:lnTo>
                    <a:lnTo>
                      <a:pt x="11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8"/>
              <p:cNvSpPr/>
              <p:nvPr/>
            </p:nvSpPr>
            <p:spPr>
              <a:xfrm>
                <a:off x="3871475" y="880625"/>
                <a:ext cx="27900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614" extrusionOk="0">
                    <a:moveTo>
                      <a:pt x="0" y="1"/>
                    </a:moveTo>
                    <a:lnTo>
                      <a:pt x="0" y="291"/>
                    </a:lnTo>
                    <a:lnTo>
                      <a:pt x="92" y="291"/>
                    </a:lnTo>
                    <a:cubicBezTo>
                      <a:pt x="321" y="321"/>
                      <a:pt x="428" y="474"/>
                      <a:pt x="428" y="734"/>
                    </a:cubicBezTo>
                    <a:cubicBezTo>
                      <a:pt x="428" y="886"/>
                      <a:pt x="413" y="1039"/>
                      <a:pt x="397" y="1177"/>
                    </a:cubicBezTo>
                    <a:cubicBezTo>
                      <a:pt x="382" y="1329"/>
                      <a:pt x="367" y="1467"/>
                      <a:pt x="367" y="1604"/>
                    </a:cubicBezTo>
                    <a:cubicBezTo>
                      <a:pt x="351" y="2063"/>
                      <a:pt x="519" y="2215"/>
                      <a:pt x="764" y="2276"/>
                    </a:cubicBezTo>
                    <a:lnTo>
                      <a:pt x="764" y="2292"/>
                    </a:lnTo>
                    <a:cubicBezTo>
                      <a:pt x="519" y="2368"/>
                      <a:pt x="351" y="2521"/>
                      <a:pt x="367" y="2979"/>
                    </a:cubicBezTo>
                    <a:cubicBezTo>
                      <a:pt x="367" y="3132"/>
                      <a:pt x="382" y="3269"/>
                      <a:pt x="397" y="3422"/>
                    </a:cubicBezTo>
                    <a:cubicBezTo>
                      <a:pt x="413" y="3559"/>
                      <a:pt x="428" y="3712"/>
                      <a:pt x="428" y="3865"/>
                    </a:cubicBezTo>
                    <a:cubicBezTo>
                      <a:pt x="428" y="4125"/>
                      <a:pt x="336" y="4277"/>
                      <a:pt x="77" y="4308"/>
                    </a:cubicBezTo>
                    <a:lnTo>
                      <a:pt x="0" y="4308"/>
                    </a:lnTo>
                    <a:lnTo>
                      <a:pt x="0" y="4613"/>
                    </a:lnTo>
                    <a:lnTo>
                      <a:pt x="77" y="4613"/>
                    </a:lnTo>
                    <a:cubicBezTo>
                      <a:pt x="458" y="4613"/>
                      <a:pt x="794" y="4415"/>
                      <a:pt x="794" y="3865"/>
                    </a:cubicBezTo>
                    <a:cubicBezTo>
                      <a:pt x="794" y="3697"/>
                      <a:pt x="779" y="3514"/>
                      <a:pt x="764" y="3346"/>
                    </a:cubicBezTo>
                    <a:cubicBezTo>
                      <a:pt x="749" y="3178"/>
                      <a:pt x="733" y="3010"/>
                      <a:pt x="733" y="2857"/>
                    </a:cubicBezTo>
                    <a:cubicBezTo>
                      <a:pt x="733" y="2674"/>
                      <a:pt x="810" y="2444"/>
                      <a:pt x="1115" y="2444"/>
                    </a:cubicBezTo>
                    <a:lnTo>
                      <a:pt x="1115" y="2139"/>
                    </a:lnTo>
                    <a:cubicBezTo>
                      <a:pt x="794" y="2139"/>
                      <a:pt x="733" y="1925"/>
                      <a:pt x="733" y="1742"/>
                    </a:cubicBezTo>
                    <a:cubicBezTo>
                      <a:pt x="733" y="1574"/>
                      <a:pt x="749" y="1406"/>
                      <a:pt x="764" y="1253"/>
                    </a:cubicBezTo>
                    <a:cubicBezTo>
                      <a:pt x="779" y="1070"/>
                      <a:pt x="794" y="917"/>
                      <a:pt x="794" y="734"/>
                    </a:cubicBezTo>
                    <a:cubicBezTo>
                      <a:pt x="794" y="214"/>
                      <a:pt x="474" y="1"/>
                      <a:pt x="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8"/>
              <p:cNvSpPr/>
              <p:nvPr/>
            </p:nvSpPr>
            <p:spPr>
              <a:xfrm>
                <a:off x="3801575" y="910400"/>
                <a:ext cx="48150" cy="5580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232" extrusionOk="0">
                    <a:moveTo>
                      <a:pt x="963" y="1"/>
                    </a:moveTo>
                    <a:lnTo>
                      <a:pt x="1" y="551"/>
                    </a:lnTo>
                    <a:lnTo>
                      <a:pt x="1" y="1666"/>
                    </a:lnTo>
                    <a:lnTo>
                      <a:pt x="963" y="2231"/>
                    </a:lnTo>
                    <a:lnTo>
                      <a:pt x="1926" y="1666"/>
                    </a:lnTo>
                    <a:lnTo>
                      <a:pt x="1926" y="551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8"/>
              <p:cNvSpPr/>
              <p:nvPr/>
            </p:nvSpPr>
            <p:spPr>
              <a:xfrm>
                <a:off x="3940575" y="1084775"/>
                <a:ext cx="92050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82" h="4100" extrusionOk="0">
                    <a:moveTo>
                      <a:pt x="2581" y="0"/>
                    </a:moveTo>
                    <a:cubicBezTo>
                      <a:pt x="1970" y="0"/>
                      <a:pt x="1371" y="240"/>
                      <a:pt x="917" y="694"/>
                    </a:cubicBezTo>
                    <a:cubicBezTo>
                      <a:pt x="31" y="1580"/>
                      <a:pt x="1" y="3000"/>
                      <a:pt x="826" y="3916"/>
                    </a:cubicBezTo>
                    <a:lnTo>
                      <a:pt x="474" y="3886"/>
                    </a:lnTo>
                    <a:cubicBezTo>
                      <a:pt x="466" y="3883"/>
                      <a:pt x="458" y="3882"/>
                      <a:pt x="450" y="3882"/>
                    </a:cubicBezTo>
                    <a:cubicBezTo>
                      <a:pt x="414" y="3882"/>
                      <a:pt x="383" y="3909"/>
                      <a:pt x="383" y="3947"/>
                    </a:cubicBezTo>
                    <a:cubicBezTo>
                      <a:pt x="383" y="3993"/>
                      <a:pt x="413" y="4023"/>
                      <a:pt x="459" y="4039"/>
                    </a:cubicBezTo>
                    <a:lnTo>
                      <a:pt x="994" y="4100"/>
                    </a:lnTo>
                    <a:cubicBezTo>
                      <a:pt x="1009" y="4100"/>
                      <a:pt x="1039" y="4100"/>
                      <a:pt x="1055" y="4084"/>
                    </a:cubicBezTo>
                    <a:cubicBezTo>
                      <a:pt x="1070" y="4069"/>
                      <a:pt x="1070" y="4054"/>
                      <a:pt x="1070" y="4023"/>
                    </a:cubicBezTo>
                    <a:lnTo>
                      <a:pt x="1146" y="3504"/>
                    </a:lnTo>
                    <a:cubicBezTo>
                      <a:pt x="1146" y="3474"/>
                      <a:pt x="1116" y="3428"/>
                      <a:pt x="1070" y="3428"/>
                    </a:cubicBezTo>
                    <a:cubicBezTo>
                      <a:pt x="1062" y="3425"/>
                      <a:pt x="1054" y="3424"/>
                      <a:pt x="1047" y="3424"/>
                    </a:cubicBezTo>
                    <a:cubicBezTo>
                      <a:pt x="1014" y="3424"/>
                      <a:pt x="991" y="3451"/>
                      <a:pt x="978" y="3489"/>
                    </a:cubicBezTo>
                    <a:lnTo>
                      <a:pt x="948" y="3825"/>
                    </a:lnTo>
                    <a:cubicBezTo>
                      <a:pt x="169" y="2969"/>
                      <a:pt x="199" y="1641"/>
                      <a:pt x="1024" y="801"/>
                    </a:cubicBezTo>
                    <a:cubicBezTo>
                      <a:pt x="1450" y="384"/>
                      <a:pt x="2018" y="164"/>
                      <a:pt x="2590" y="164"/>
                    </a:cubicBezTo>
                    <a:cubicBezTo>
                      <a:pt x="2920" y="164"/>
                      <a:pt x="3252" y="237"/>
                      <a:pt x="3560" y="388"/>
                    </a:cubicBezTo>
                    <a:cubicBezTo>
                      <a:pt x="3576" y="399"/>
                      <a:pt x="3592" y="404"/>
                      <a:pt x="3607" y="404"/>
                    </a:cubicBezTo>
                    <a:cubicBezTo>
                      <a:pt x="3634" y="404"/>
                      <a:pt x="3657" y="387"/>
                      <a:pt x="3667" y="358"/>
                    </a:cubicBezTo>
                    <a:cubicBezTo>
                      <a:pt x="3682" y="312"/>
                      <a:pt x="3667" y="266"/>
                      <a:pt x="3636" y="251"/>
                    </a:cubicBezTo>
                    <a:cubicBezTo>
                      <a:pt x="3298" y="82"/>
                      <a:pt x="2938" y="0"/>
                      <a:pt x="25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8"/>
              <p:cNvSpPr/>
              <p:nvPr/>
            </p:nvSpPr>
            <p:spPr>
              <a:xfrm>
                <a:off x="3979150" y="1102875"/>
                <a:ext cx="924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3697" h="4100" extrusionOk="0">
                    <a:moveTo>
                      <a:pt x="2704" y="0"/>
                    </a:moveTo>
                    <a:cubicBezTo>
                      <a:pt x="2673" y="0"/>
                      <a:pt x="2658" y="0"/>
                      <a:pt x="2643" y="15"/>
                    </a:cubicBezTo>
                    <a:cubicBezTo>
                      <a:pt x="2628" y="31"/>
                      <a:pt x="2612" y="46"/>
                      <a:pt x="2612" y="61"/>
                    </a:cubicBezTo>
                    <a:lnTo>
                      <a:pt x="2551" y="596"/>
                    </a:lnTo>
                    <a:cubicBezTo>
                      <a:pt x="2551" y="626"/>
                      <a:pt x="2582" y="672"/>
                      <a:pt x="2628" y="672"/>
                    </a:cubicBezTo>
                    <a:cubicBezTo>
                      <a:pt x="2633" y="675"/>
                      <a:pt x="2639" y="676"/>
                      <a:pt x="2645" y="676"/>
                    </a:cubicBezTo>
                    <a:cubicBezTo>
                      <a:pt x="2673" y="676"/>
                      <a:pt x="2704" y="649"/>
                      <a:pt x="2704" y="611"/>
                    </a:cubicBezTo>
                    <a:lnTo>
                      <a:pt x="2750" y="275"/>
                    </a:lnTo>
                    <a:lnTo>
                      <a:pt x="2750" y="275"/>
                    </a:lnTo>
                    <a:cubicBezTo>
                      <a:pt x="3514" y="1130"/>
                      <a:pt x="3498" y="2459"/>
                      <a:pt x="2658" y="3284"/>
                    </a:cubicBezTo>
                    <a:cubicBezTo>
                      <a:pt x="2240" y="3712"/>
                      <a:pt x="1674" y="3935"/>
                      <a:pt x="1098" y="3935"/>
                    </a:cubicBezTo>
                    <a:cubicBezTo>
                      <a:pt x="768" y="3935"/>
                      <a:pt x="434" y="3862"/>
                      <a:pt x="123" y="3712"/>
                    </a:cubicBezTo>
                    <a:cubicBezTo>
                      <a:pt x="112" y="3701"/>
                      <a:pt x="99" y="3696"/>
                      <a:pt x="86" y="3696"/>
                    </a:cubicBezTo>
                    <a:cubicBezTo>
                      <a:pt x="63" y="3696"/>
                      <a:pt x="41" y="3713"/>
                      <a:pt x="31" y="3742"/>
                    </a:cubicBezTo>
                    <a:cubicBezTo>
                      <a:pt x="0" y="3788"/>
                      <a:pt x="16" y="3834"/>
                      <a:pt x="62" y="3849"/>
                    </a:cubicBezTo>
                    <a:cubicBezTo>
                      <a:pt x="394" y="4018"/>
                      <a:pt x="753" y="4100"/>
                      <a:pt x="1110" y="4100"/>
                    </a:cubicBezTo>
                    <a:cubicBezTo>
                      <a:pt x="1721" y="4100"/>
                      <a:pt x="2327" y="3860"/>
                      <a:pt x="2780" y="3406"/>
                    </a:cubicBezTo>
                    <a:cubicBezTo>
                      <a:pt x="3666" y="2520"/>
                      <a:pt x="3697" y="1100"/>
                      <a:pt x="2872" y="183"/>
                    </a:cubicBezTo>
                    <a:lnTo>
                      <a:pt x="2872" y="183"/>
                    </a:lnTo>
                    <a:lnTo>
                      <a:pt x="3223" y="214"/>
                    </a:lnTo>
                    <a:cubicBezTo>
                      <a:pt x="3231" y="217"/>
                      <a:pt x="3239" y="218"/>
                      <a:pt x="3246" y="218"/>
                    </a:cubicBezTo>
                    <a:cubicBezTo>
                      <a:pt x="3280" y="218"/>
                      <a:pt x="3302" y="191"/>
                      <a:pt x="3315" y="153"/>
                    </a:cubicBezTo>
                    <a:cubicBezTo>
                      <a:pt x="3315" y="107"/>
                      <a:pt x="3284" y="61"/>
                      <a:pt x="3239" y="61"/>
                    </a:cubicBez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8"/>
              <p:cNvSpPr/>
              <p:nvPr/>
            </p:nvSpPr>
            <p:spPr>
              <a:xfrm>
                <a:off x="4138000" y="1285400"/>
                <a:ext cx="376925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932" extrusionOk="0">
                    <a:moveTo>
                      <a:pt x="459" y="0"/>
                    </a:moveTo>
                    <a:cubicBezTo>
                      <a:pt x="199" y="0"/>
                      <a:pt x="1" y="214"/>
                      <a:pt x="1" y="474"/>
                    </a:cubicBezTo>
                    <a:cubicBezTo>
                      <a:pt x="1" y="733"/>
                      <a:pt x="199" y="932"/>
                      <a:pt x="459" y="932"/>
                    </a:cubicBezTo>
                    <a:lnTo>
                      <a:pt x="14603" y="932"/>
                    </a:lnTo>
                    <a:cubicBezTo>
                      <a:pt x="14862" y="932"/>
                      <a:pt x="15076" y="733"/>
                      <a:pt x="15076" y="474"/>
                    </a:cubicBezTo>
                    <a:cubicBezTo>
                      <a:pt x="15076" y="214"/>
                      <a:pt x="14862" y="0"/>
                      <a:pt x="146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8"/>
              <p:cNvSpPr/>
              <p:nvPr/>
            </p:nvSpPr>
            <p:spPr>
              <a:xfrm>
                <a:off x="4138000" y="13361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215"/>
                      <a:pt x="1" y="474"/>
                    </a:cubicBezTo>
                    <a:cubicBezTo>
                      <a:pt x="1" y="719"/>
                      <a:pt x="199" y="932"/>
                      <a:pt x="459" y="932"/>
                    </a:cubicBezTo>
                    <a:lnTo>
                      <a:pt x="9562" y="932"/>
                    </a:lnTo>
                    <a:cubicBezTo>
                      <a:pt x="9807" y="932"/>
                      <a:pt x="10020" y="719"/>
                      <a:pt x="10020" y="474"/>
                    </a:cubicBezTo>
                    <a:cubicBezTo>
                      <a:pt x="10020" y="215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8"/>
              <p:cNvSpPr/>
              <p:nvPr/>
            </p:nvSpPr>
            <p:spPr>
              <a:xfrm>
                <a:off x="4138000" y="1390775"/>
                <a:ext cx="2505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10021" h="933" extrusionOk="0">
                    <a:moveTo>
                      <a:pt x="459" y="1"/>
                    </a:moveTo>
                    <a:cubicBezTo>
                      <a:pt x="199" y="1"/>
                      <a:pt x="1" y="199"/>
                      <a:pt x="1" y="459"/>
                    </a:cubicBezTo>
                    <a:cubicBezTo>
                      <a:pt x="1" y="719"/>
                      <a:pt x="199" y="933"/>
                      <a:pt x="459" y="933"/>
                    </a:cubicBezTo>
                    <a:lnTo>
                      <a:pt x="9562" y="933"/>
                    </a:lnTo>
                    <a:cubicBezTo>
                      <a:pt x="9807" y="933"/>
                      <a:pt x="10020" y="719"/>
                      <a:pt x="10020" y="459"/>
                    </a:cubicBezTo>
                    <a:cubicBezTo>
                      <a:pt x="10020" y="199"/>
                      <a:pt x="9807" y="1"/>
                      <a:pt x="95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8"/>
              <p:cNvSpPr/>
              <p:nvPr/>
            </p:nvSpPr>
            <p:spPr>
              <a:xfrm>
                <a:off x="3053925" y="1091800"/>
                <a:ext cx="207350" cy="23300"/>
              </a:xfrm>
              <a:custGeom>
                <a:avLst/>
                <a:gdLst/>
                <a:ahLst/>
                <a:cxnLst/>
                <a:rect l="l" t="t" r="r" b="b"/>
                <a:pathLst>
                  <a:path w="8294" h="932" extrusionOk="0">
                    <a:moveTo>
                      <a:pt x="474" y="0"/>
                    </a:moveTo>
                    <a:cubicBezTo>
                      <a:pt x="214" y="0"/>
                      <a:pt x="0" y="199"/>
                      <a:pt x="0" y="458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7820" y="932"/>
                    </a:lnTo>
                    <a:cubicBezTo>
                      <a:pt x="8080" y="932"/>
                      <a:pt x="8294" y="718"/>
                      <a:pt x="8294" y="458"/>
                    </a:cubicBezTo>
                    <a:cubicBezTo>
                      <a:pt x="8294" y="199"/>
                      <a:pt x="8080" y="0"/>
                      <a:pt x="7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8"/>
              <p:cNvSpPr/>
              <p:nvPr/>
            </p:nvSpPr>
            <p:spPr>
              <a:xfrm>
                <a:off x="3053925" y="11422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0"/>
                    </a:moveTo>
                    <a:cubicBezTo>
                      <a:pt x="214" y="0"/>
                      <a:pt x="0" y="214"/>
                      <a:pt x="0" y="474"/>
                    </a:cubicBezTo>
                    <a:cubicBezTo>
                      <a:pt x="0" y="734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34"/>
                      <a:pt x="5514" y="474"/>
                    </a:cubicBezTo>
                    <a:cubicBezTo>
                      <a:pt x="5514" y="214"/>
                      <a:pt x="5300" y="0"/>
                      <a:pt x="50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8"/>
              <p:cNvSpPr/>
              <p:nvPr/>
            </p:nvSpPr>
            <p:spPr>
              <a:xfrm>
                <a:off x="3053925" y="1196800"/>
                <a:ext cx="13787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5515" h="933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59"/>
                    </a:cubicBezTo>
                    <a:cubicBezTo>
                      <a:pt x="0" y="718"/>
                      <a:pt x="214" y="932"/>
                      <a:pt x="474" y="932"/>
                    </a:cubicBezTo>
                    <a:lnTo>
                      <a:pt x="5041" y="932"/>
                    </a:lnTo>
                    <a:cubicBezTo>
                      <a:pt x="5300" y="932"/>
                      <a:pt x="5514" y="718"/>
                      <a:pt x="5514" y="459"/>
                    </a:cubicBezTo>
                    <a:cubicBezTo>
                      <a:pt x="5514" y="214"/>
                      <a:pt x="5300" y="1"/>
                      <a:pt x="50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8"/>
              <p:cNvSpPr/>
              <p:nvPr/>
            </p:nvSpPr>
            <p:spPr>
              <a:xfrm>
                <a:off x="4177725" y="1718425"/>
                <a:ext cx="216900" cy="562475"/>
              </a:xfrm>
              <a:custGeom>
                <a:avLst/>
                <a:gdLst/>
                <a:ahLst/>
                <a:cxnLst/>
                <a:rect l="l" t="t" r="r" b="b"/>
                <a:pathLst>
                  <a:path w="8676" h="22499" extrusionOk="0">
                    <a:moveTo>
                      <a:pt x="6614" y="0"/>
                    </a:moveTo>
                    <a:lnTo>
                      <a:pt x="6614" y="0"/>
                    </a:lnTo>
                    <a:cubicBezTo>
                      <a:pt x="6614" y="1"/>
                      <a:pt x="7225" y="4613"/>
                      <a:pt x="3101" y="9699"/>
                    </a:cubicBezTo>
                    <a:cubicBezTo>
                      <a:pt x="1619" y="11517"/>
                      <a:pt x="886" y="13686"/>
                      <a:pt x="565" y="15717"/>
                    </a:cubicBezTo>
                    <a:cubicBezTo>
                      <a:pt x="0" y="19337"/>
                      <a:pt x="703" y="22499"/>
                      <a:pt x="703" y="22499"/>
                    </a:cubicBezTo>
                    <a:cubicBezTo>
                      <a:pt x="794" y="19139"/>
                      <a:pt x="3085" y="16848"/>
                      <a:pt x="5071" y="13228"/>
                    </a:cubicBezTo>
                    <a:cubicBezTo>
                      <a:pt x="5636" y="12189"/>
                      <a:pt x="6186" y="11028"/>
                      <a:pt x="6644" y="9699"/>
                    </a:cubicBezTo>
                    <a:cubicBezTo>
                      <a:pt x="8676" y="3788"/>
                      <a:pt x="6614" y="1"/>
                      <a:pt x="66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4216275" y="1718425"/>
                <a:ext cx="135600" cy="4656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8624" extrusionOk="0">
                    <a:moveTo>
                      <a:pt x="5072" y="1"/>
                    </a:moveTo>
                    <a:lnTo>
                      <a:pt x="5072" y="1"/>
                    </a:lnTo>
                    <a:cubicBezTo>
                      <a:pt x="5255" y="367"/>
                      <a:pt x="5270" y="795"/>
                      <a:pt x="5301" y="1192"/>
                    </a:cubicBezTo>
                    <a:cubicBezTo>
                      <a:pt x="5331" y="4598"/>
                      <a:pt x="4354" y="8783"/>
                      <a:pt x="2597" y="11700"/>
                    </a:cubicBezTo>
                    <a:cubicBezTo>
                      <a:pt x="1253" y="13716"/>
                      <a:pt x="1" y="16069"/>
                      <a:pt x="245" y="18558"/>
                    </a:cubicBezTo>
                    <a:cubicBezTo>
                      <a:pt x="245" y="18596"/>
                      <a:pt x="276" y="18623"/>
                      <a:pt x="313" y="18623"/>
                    </a:cubicBezTo>
                    <a:cubicBezTo>
                      <a:pt x="321" y="18623"/>
                      <a:pt x="329" y="18622"/>
                      <a:pt x="337" y="18619"/>
                    </a:cubicBezTo>
                    <a:cubicBezTo>
                      <a:pt x="367" y="18619"/>
                      <a:pt x="398" y="18574"/>
                      <a:pt x="398" y="18528"/>
                    </a:cubicBezTo>
                    <a:cubicBezTo>
                      <a:pt x="184" y="16084"/>
                      <a:pt x="1406" y="13762"/>
                      <a:pt x="2720" y="11792"/>
                    </a:cubicBezTo>
                    <a:cubicBezTo>
                      <a:pt x="4446" y="8859"/>
                      <a:pt x="5423" y="4582"/>
                      <a:pt x="5316" y="1192"/>
                    </a:cubicBezTo>
                    <a:cubicBezTo>
                      <a:pt x="5286" y="795"/>
                      <a:pt x="5255" y="367"/>
                      <a:pt x="50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4113575" y="1973875"/>
                <a:ext cx="312000" cy="396400"/>
              </a:xfrm>
              <a:custGeom>
                <a:avLst/>
                <a:gdLst/>
                <a:ahLst/>
                <a:cxnLst/>
                <a:rect l="l" t="t" r="r" b="b"/>
                <a:pathLst>
                  <a:path w="12480" h="15856" extrusionOk="0">
                    <a:moveTo>
                      <a:pt x="11960" y="1"/>
                    </a:moveTo>
                    <a:lnTo>
                      <a:pt x="11960" y="1"/>
                    </a:lnTo>
                    <a:cubicBezTo>
                      <a:pt x="8691" y="3804"/>
                      <a:pt x="0" y="9180"/>
                      <a:pt x="2459" y="15855"/>
                    </a:cubicBezTo>
                    <a:lnTo>
                      <a:pt x="4414" y="15855"/>
                    </a:lnTo>
                    <a:cubicBezTo>
                      <a:pt x="4414" y="15855"/>
                      <a:pt x="2978" y="13381"/>
                      <a:pt x="6400" y="10341"/>
                    </a:cubicBezTo>
                    <a:cubicBezTo>
                      <a:pt x="9806" y="7302"/>
                      <a:pt x="12479" y="3269"/>
                      <a:pt x="119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4189550" y="1973875"/>
                <a:ext cx="223025" cy="398450"/>
              </a:xfrm>
              <a:custGeom>
                <a:avLst/>
                <a:gdLst/>
                <a:ahLst/>
                <a:cxnLst/>
                <a:rect l="l" t="t" r="r" b="b"/>
                <a:pathLst>
                  <a:path w="8921" h="15938" extrusionOk="0">
                    <a:moveTo>
                      <a:pt x="8921" y="1"/>
                    </a:moveTo>
                    <a:cubicBezTo>
                      <a:pt x="7882" y="2139"/>
                      <a:pt x="6171" y="3865"/>
                      <a:pt x="4338" y="5347"/>
                    </a:cubicBezTo>
                    <a:cubicBezTo>
                      <a:pt x="1956" y="7393"/>
                      <a:pt x="214" y="10372"/>
                      <a:pt x="31" y="13549"/>
                    </a:cubicBezTo>
                    <a:cubicBezTo>
                      <a:pt x="1" y="14328"/>
                      <a:pt x="92" y="15153"/>
                      <a:pt x="413" y="15886"/>
                    </a:cubicBezTo>
                    <a:cubicBezTo>
                      <a:pt x="424" y="15920"/>
                      <a:pt x="453" y="15937"/>
                      <a:pt x="480" y="15937"/>
                    </a:cubicBezTo>
                    <a:cubicBezTo>
                      <a:pt x="488" y="15937"/>
                      <a:pt x="497" y="15935"/>
                      <a:pt x="505" y="15932"/>
                    </a:cubicBezTo>
                    <a:cubicBezTo>
                      <a:pt x="550" y="15916"/>
                      <a:pt x="566" y="15870"/>
                      <a:pt x="550" y="15825"/>
                    </a:cubicBezTo>
                    <a:cubicBezTo>
                      <a:pt x="230" y="15122"/>
                      <a:pt x="138" y="14328"/>
                      <a:pt x="153" y="13549"/>
                    </a:cubicBezTo>
                    <a:cubicBezTo>
                      <a:pt x="321" y="10402"/>
                      <a:pt x="2032" y="7439"/>
                      <a:pt x="4369" y="5392"/>
                    </a:cubicBezTo>
                    <a:cubicBezTo>
                      <a:pt x="6187" y="3895"/>
                      <a:pt x="7897" y="2154"/>
                      <a:pt x="89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4077275" y="1547725"/>
                <a:ext cx="115350" cy="477725"/>
              </a:xfrm>
              <a:custGeom>
                <a:avLst/>
                <a:gdLst/>
                <a:ahLst/>
                <a:cxnLst/>
                <a:rect l="l" t="t" r="r" b="b"/>
                <a:pathLst>
                  <a:path w="4614" h="19109" fill="none" extrusionOk="0">
                    <a:moveTo>
                      <a:pt x="3270" y="1"/>
                    </a:moveTo>
                    <a:cubicBezTo>
                      <a:pt x="3499" y="841"/>
                      <a:pt x="3789" y="2139"/>
                      <a:pt x="4018" y="3911"/>
                    </a:cubicBezTo>
                    <a:cubicBezTo>
                      <a:pt x="4614" y="8524"/>
                      <a:pt x="4018" y="15000"/>
                      <a:pt x="1" y="19109"/>
                    </a:cubicBezTo>
                  </a:path>
                </a:pathLst>
              </a:custGeom>
              <a:noFill/>
              <a:ln w="3825" cap="rnd" cmpd="sng">
                <a:solidFill>
                  <a:schemeClr val="lt1"/>
                </a:solidFill>
                <a:prstDash val="solid"/>
                <a:miter lim="1527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38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553" name="Google Shape;553;p38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8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50"/>
    </mc:Choice>
    <mc:Fallback>
      <p:transition spd="slow" advTm="415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"/>
          <p:cNvSpPr txBox="1">
            <a:spLocks noGrp="1"/>
          </p:cNvSpPr>
          <p:nvPr>
            <p:ph type="title"/>
          </p:nvPr>
        </p:nvSpPr>
        <p:spPr>
          <a:xfrm>
            <a:off x="720000" y="158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procesador</a:t>
            </a:r>
            <a:endParaRPr dirty="0"/>
          </a:p>
        </p:txBody>
      </p:sp>
      <p:graphicFrame>
        <p:nvGraphicFramePr>
          <p:cNvPr id="561" name="Google Shape;561;p39"/>
          <p:cNvGraphicFramePr/>
          <p:nvPr>
            <p:extLst>
              <p:ext uri="{D42A27DB-BD31-4B8C-83A1-F6EECF244321}">
                <p14:modId xmlns:p14="http://schemas.microsoft.com/office/powerpoint/2010/main" val="2236176430"/>
              </p:ext>
            </p:extLst>
          </p:nvPr>
        </p:nvGraphicFramePr>
        <p:xfrm>
          <a:off x="713225" y="1180213"/>
          <a:ext cx="7803454" cy="3518262"/>
        </p:xfrm>
        <a:graphic>
          <a:graphicData uri="http://schemas.openxmlformats.org/drawingml/2006/table">
            <a:tbl>
              <a:tblPr>
                <a:noFill/>
                <a:tableStyleId>{E606ECEB-2EEF-40D2-B0D8-5CB36C716982}</a:tableStyleId>
              </a:tblPr>
              <a:tblGrid>
                <a:gridCol w="300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5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3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Procesadores de un solo núcleo</a:t>
                      </a:r>
                      <a:endParaRPr sz="11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Están diseñados para realizar una tarea a la vez</a:t>
                      </a:r>
                      <a:endParaRPr sz="11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3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1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Procesadores multinúcleo</a:t>
                      </a:r>
                      <a:endParaRPr sz="11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CR" sz="11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Permite realizar múltiples tareas de manera simultánea</a:t>
                      </a:r>
                      <a:endParaRPr sz="11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3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Procesadores de gama alta y entusiastas</a:t>
                      </a:r>
                      <a:endParaRPr sz="11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Están diseñados para satisfacer las demandas de usuarios que requieren un rendimiento excepcional</a:t>
                      </a:r>
                      <a:endParaRPr sz="11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3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1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Procesadores móviles</a:t>
                      </a:r>
                      <a:endParaRPr sz="11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Buscan un equilibrio entre rendimiento y eficiencia energética para garantizar una experiencia fluida y una duración de batería óptima. </a:t>
                      </a:r>
                      <a:endParaRPr sz="11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3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100" b="1" u="sng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Procesadores para servidores</a:t>
                      </a:r>
                      <a:endParaRPr sz="1100" b="1" u="sng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 centran en el rendimiento escalable y la confiabilidad</a:t>
                      </a:r>
                      <a:endParaRPr sz="11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37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R" sz="1100" b="1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Procesadores de bajo consumo</a:t>
                      </a:r>
                      <a:endParaRPr sz="1100" b="1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ES" sz="11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Están destinados a dispositivos que requieren eficiencia energética</a:t>
                      </a:r>
                      <a:endParaRPr sz="11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681"/>
    </mc:Choice>
    <mc:Fallback>
      <p:transition spd="slow" advTm="7168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/>
          </p:nvPr>
        </p:nvSpPr>
        <p:spPr>
          <a:xfrm>
            <a:off x="372139" y="145375"/>
            <a:ext cx="82432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Función principal de la memoria ROM Y Tipos </a:t>
            </a:r>
            <a:endParaRPr dirty="0"/>
          </a:p>
        </p:txBody>
      </p:sp>
      <p:sp>
        <p:nvSpPr>
          <p:cNvPr id="569" name="Google Shape;569;p40"/>
          <p:cNvSpPr txBox="1">
            <a:spLocks noGrp="1"/>
          </p:cNvSpPr>
          <p:nvPr>
            <p:ph type="subTitle" idx="3"/>
          </p:nvPr>
        </p:nvSpPr>
        <p:spPr>
          <a:xfrm>
            <a:off x="694944" y="359398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b="1" dirty="0"/>
              <a:t>Flash ROM</a:t>
            </a:r>
            <a:endParaRPr sz="1600" b="1" dirty="0"/>
          </a:p>
        </p:txBody>
      </p:sp>
      <p:sp>
        <p:nvSpPr>
          <p:cNvPr id="570" name="Google Shape;570;p40"/>
          <p:cNvSpPr txBox="1">
            <a:spLocks noGrp="1"/>
          </p:cNvSpPr>
          <p:nvPr>
            <p:ph type="subTitle" idx="1"/>
          </p:nvPr>
        </p:nvSpPr>
        <p:spPr>
          <a:xfrm>
            <a:off x="1086620" y="1766296"/>
            <a:ext cx="176290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b="1" dirty="0"/>
              <a:t>ROM Tradicional (</a:t>
            </a:r>
            <a:r>
              <a:rPr lang="es-CR" b="1" dirty="0" err="1"/>
              <a:t>Mask</a:t>
            </a:r>
            <a:r>
              <a:rPr lang="es-CR" b="1" dirty="0"/>
              <a:t> ROM)</a:t>
            </a:r>
            <a:endParaRPr b="1" dirty="0"/>
          </a:p>
        </p:txBody>
      </p:sp>
      <p:sp>
        <p:nvSpPr>
          <p:cNvPr id="571" name="Google Shape;571;p40"/>
          <p:cNvSpPr txBox="1">
            <a:spLocks noGrp="1"/>
          </p:cNvSpPr>
          <p:nvPr>
            <p:ph type="subTitle" idx="2"/>
          </p:nvPr>
        </p:nvSpPr>
        <p:spPr>
          <a:xfrm>
            <a:off x="3392120" y="1755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b="1" dirty="0"/>
              <a:t>EPROM (</a:t>
            </a:r>
            <a:r>
              <a:rPr lang="es-CR" b="1" dirty="0" err="1"/>
              <a:t>Erasable</a:t>
            </a:r>
            <a:r>
              <a:rPr lang="es-CR" b="1" dirty="0"/>
              <a:t> </a:t>
            </a:r>
            <a:r>
              <a:rPr lang="es-CR" b="1" dirty="0" err="1"/>
              <a:t>Programmable</a:t>
            </a:r>
            <a:r>
              <a:rPr lang="es-CR" b="1" dirty="0"/>
              <a:t> ROM)</a:t>
            </a:r>
            <a:endParaRPr b="1" dirty="0"/>
          </a:p>
        </p:txBody>
      </p:sp>
      <p:sp>
        <p:nvSpPr>
          <p:cNvPr id="572" name="Google Shape;572;p40"/>
          <p:cNvSpPr txBox="1">
            <a:spLocks noGrp="1"/>
          </p:cNvSpPr>
          <p:nvPr>
            <p:ph type="subTitle" idx="4"/>
          </p:nvPr>
        </p:nvSpPr>
        <p:spPr>
          <a:xfrm>
            <a:off x="3615047" y="3603713"/>
            <a:ext cx="210970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b="1" dirty="0"/>
              <a:t>PROM (</a:t>
            </a:r>
            <a:r>
              <a:rPr lang="es-CR" b="1" dirty="0" err="1"/>
              <a:t>Programmable</a:t>
            </a:r>
            <a:r>
              <a:rPr lang="es-CR" b="1" dirty="0"/>
              <a:t> ROM)</a:t>
            </a:r>
            <a:endParaRPr b="1" dirty="0"/>
          </a:p>
        </p:txBody>
      </p:sp>
      <p:sp>
        <p:nvSpPr>
          <p:cNvPr id="573" name="Google Shape;573;p40"/>
          <p:cNvSpPr txBox="1">
            <a:spLocks noGrp="1"/>
          </p:cNvSpPr>
          <p:nvPr>
            <p:ph type="subTitle" idx="5"/>
          </p:nvPr>
        </p:nvSpPr>
        <p:spPr>
          <a:xfrm>
            <a:off x="6064240" y="177217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EEPROM (Electrically Erasable Programmable ROM)</a:t>
            </a:r>
            <a:endParaRPr b="1" dirty="0"/>
          </a:p>
        </p:txBody>
      </p:sp>
      <p:sp>
        <p:nvSpPr>
          <p:cNvPr id="574" name="Google Shape;574;p40"/>
          <p:cNvSpPr txBox="1">
            <a:spLocks noGrp="1"/>
          </p:cNvSpPr>
          <p:nvPr>
            <p:ph type="subTitle" idx="6"/>
          </p:nvPr>
        </p:nvSpPr>
        <p:spPr>
          <a:xfrm>
            <a:off x="6309886" y="36037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b="1" dirty="0" err="1"/>
              <a:t>Mask</a:t>
            </a:r>
            <a:r>
              <a:rPr lang="es-CR" b="1" dirty="0"/>
              <a:t> ROM (Solo Lectura</a:t>
            </a:r>
            <a:r>
              <a:rPr lang="es-CR" dirty="0"/>
              <a:t>)</a:t>
            </a:r>
            <a:endParaRPr dirty="0"/>
          </a:p>
        </p:txBody>
      </p:sp>
      <p:sp>
        <p:nvSpPr>
          <p:cNvPr id="575" name="Google Shape;575;p40"/>
          <p:cNvSpPr txBox="1">
            <a:spLocks noGrp="1"/>
          </p:cNvSpPr>
          <p:nvPr>
            <p:ph type="title" idx="7"/>
          </p:nvPr>
        </p:nvSpPr>
        <p:spPr>
          <a:xfrm>
            <a:off x="720000" y="13447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6" name="Google Shape;576;p40"/>
          <p:cNvSpPr txBox="1">
            <a:spLocks noGrp="1"/>
          </p:cNvSpPr>
          <p:nvPr>
            <p:ph type="title" idx="8"/>
          </p:nvPr>
        </p:nvSpPr>
        <p:spPr>
          <a:xfrm>
            <a:off x="720000" y="308299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7" name="Google Shape;577;p40"/>
          <p:cNvSpPr txBox="1">
            <a:spLocks noGrp="1"/>
          </p:cNvSpPr>
          <p:nvPr>
            <p:ph type="title" idx="9"/>
          </p:nvPr>
        </p:nvSpPr>
        <p:spPr>
          <a:xfrm>
            <a:off x="3419250" y="13447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8" name="Google Shape;578;p40"/>
          <p:cNvSpPr txBox="1">
            <a:spLocks noGrp="1"/>
          </p:cNvSpPr>
          <p:nvPr>
            <p:ph type="title" idx="13"/>
          </p:nvPr>
        </p:nvSpPr>
        <p:spPr>
          <a:xfrm>
            <a:off x="3419250" y="308299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79" name="Google Shape;579;p40"/>
          <p:cNvSpPr txBox="1">
            <a:spLocks noGrp="1"/>
          </p:cNvSpPr>
          <p:nvPr>
            <p:ph type="title" idx="14"/>
          </p:nvPr>
        </p:nvSpPr>
        <p:spPr>
          <a:xfrm>
            <a:off x="6118560" y="13447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0" name="Google Shape;580;p40"/>
          <p:cNvSpPr txBox="1">
            <a:spLocks noGrp="1"/>
          </p:cNvSpPr>
          <p:nvPr>
            <p:ph type="title" idx="15"/>
          </p:nvPr>
        </p:nvSpPr>
        <p:spPr>
          <a:xfrm>
            <a:off x="6118560" y="3082996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3910750" y="1672600"/>
            <a:ext cx="4520100" cy="10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dirty="0"/>
              <a:t>Función principal de la memoria RAM </a:t>
            </a:r>
            <a:endParaRPr sz="2500" dirty="0"/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1"/>
          </p:nvPr>
        </p:nvSpPr>
        <p:spPr>
          <a:xfrm>
            <a:off x="3910750" y="2799800"/>
            <a:ext cx="4520100" cy="110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“cargar información y ejecutar programas de manera temporal y aleatoria, lo que permite que la computadora, el Smartphone o la tableta funcionen.” (Noguera, 2021, párr.03). </a:t>
            </a:r>
            <a:endParaRPr sz="1400" dirty="0"/>
          </a:p>
        </p:txBody>
      </p:sp>
      <p:grpSp>
        <p:nvGrpSpPr>
          <p:cNvPr id="593" name="Google Shape;593;p41"/>
          <p:cNvGrpSpPr/>
          <p:nvPr/>
        </p:nvGrpSpPr>
        <p:grpSpPr>
          <a:xfrm>
            <a:off x="0" y="1180413"/>
            <a:ext cx="3706425" cy="2961301"/>
            <a:chOff x="0" y="1180413"/>
            <a:chExt cx="3706425" cy="2961301"/>
          </a:xfrm>
        </p:grpSpPr>
        <p:grpSp>
          <p:nvGrpSpPr>
            <p:cNvPr id="594" name="Google Shape;594;p41"/>
            <p:cNvGrpSpPr/>
            <p:nvPr/>
          </p:nvGrpSpPr>
          <p:grpSpPr>
            <a:xfrm>
              <a:off x="713214" y="1180413"/>
              <a:ext cx="2582427" cy="2782667"/>
              <a:chOff x="713214" y="1180413"/>
              <a:chExt cx="2582427" cy="2782667"/>
            </a:xfrm>
          </p:grpSpPr>
          <p:sp>
            <p:nvSpPr>
              <p:cNvPr id="595" name="Google Shape;595;p41"/>
              <p:cNvSpPr/>
              <p:nvPr/>
            </p:nvSpPr>
            <p:spPr>
              <a:xfrm>
                <a:off x="2478589" y="1342508"/>
                <a:ext cx="817052" cy="762158"/>
              </a:xfrm>
              <a:custGeom>
                <a:avLst/>
                <a:gdLst/>
                <a:ahLst/>
                <a:cxnLst/>
                <a:rect l="l" t="t" r="r" b="b"/>
                <a:pathLst>
                  <a:path w="18635" h="17383" extrusionOk="0">
                    <a:moveTo>
                      <a:pt x="0" y="0"/>
                    </a:moveTo>
                    <a:lnTo>
                      <a:pt x="0" y="17382"/>
                    </a:lnTo>
                    <a:lnTo>
                      <a:pt x="18635" y="17382"/>
                    </a:lnTo>
                    <a:lnTo>
                      <a:pt x="1863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1"/>
              <p:cNvSpPr/>
              <p:nvPr/>
            </p:nvSpPr>
            <p:spPr>
              <a:xfrm>
                <a:off x="2478589" y="1342508"/>
                <a:ext cx="817052" cy="80412"/>
              </a:xfrm>
              <a:custGeom>
                <a:avLst/>
                <a:gdLst/>
                <a:ahLst/>
                <a:cxnLst/>
                <a:rect l="l" t="t" r="r" b="b"/>
                <a:pathLst>
                  <a:path w="18635" h="1834" extrusionOk="0">
                    <a:moveTo>
                      <a:pt x="0" y="0"/>
                    </a:moveTo>
                    <a:lnTo>
                      <a:pt x="0" y="1833"/>
                    </a:lnTo>
                    <a:lnTo>
                      <a:pt x="18635" y="1833"/>
                    </a:lnTo>
                    <a:lnTo>
                      <a:pt x="18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1"/>
              <p:cNvSpPr/>
              <p:nvPr/>
            </p:nvSpPr>
            <p:spPr>
              <a:xfrm>
                <a:off x="3089350" y="1368596"/>
                <a:ext cx="29508" cy="3020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89" extrusionOk="0">
                    <a:moveTo>
                      <a:pt x="336" y="1"/>
                    </a:moveTo>
                    <a:cubicBezTo>
                      <a:pt x="153" y="1"/>
                      <a:pt x="0" y="154"/>
                      <a:pt x="0" y="352"/>
                    </a:cubicBezTo>
                    <a:cubicBezTo>
                      <a:pt x="0" y="536"/>
                      <a:pt x="153" y="688"/>
                      <a:pt x="336" y="688"/>
                    </a:cubicBezTo>
                    <a:cubicBezTo>
                      <a:pt x="520" y="688"/>
                      <a:pt x="672" y="536"/>
                      <a:pt x="672" y="352"/>
                    </a:cubicBezTo>
                    <a:cubicBezTo>
                      <a:pt x="672" y="154"/>
                      <a:pt x="520" y="1"/>
                      <a:pt x="3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1"/>
              <p:cNvSpPr/>
              <p:nvPr/>
            </p:nvSpPr>
            <p:spPr>
              <a:xfrm>
                <a:off x="3150952" y="1368596"/>
                <a:ext cx="29508" cy="30209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89" extrusionOk="0">
                    <a:moveTo>
                      <a:pt x="337" y="1"/>
                    </a:moveTo>
                    <a:cubicBezTo>
                      <a:pt x="153" y="1"/>
                      <a:pt x="1" y="154"/>
                      <a:pt x="1" y="352"/>
                    </a:cubicBezTo>
                    <a:cubicBezTo>
                      <a:pt x="1" y="536"/>
                      <a:pt x="153" y="688"/>
                      <a:pt x="337" y="688"/>
                    </a:cubicBezTo>
                    <a:cubicBezTo>
                      <a:pt x="520" y="688"/>
                      <a:pt x="673" y="536"/>
                      <a:pt x="673" y="352"/>
                    </a:cubicBezTo>
                    <a:cubicBezTo>
                      <a:pt x="673" y="154"/>
                      <a:pt x="520" y="16"/>
                      <a:pt x="3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1"/>
              <p:cNvSpPr/>
              <p:nvPr/>
            </p:nvSpPr>
            <p:spPr>
              <a:xfrm>
                <a:off x="3208564" y="1370613"/>
                <a:ext cx="29508" cy="29508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3" extrusionOk="0">
                    <a:moveTo>
                      <a:pt x="336" y="1"/>
                    </a:moveTo>
                    <a:cubicBezTo>
                      <a:pt x="138" y="1"/>
                      <a:pt x="0" y="153"/>
                      <a:pt x="0" y="337"/>
                    </a:cubicBezTo>
                    <a:cubicBezTo>
                      <a:pt x="0" y="520"/>
                      <a:pt x="138" y="673"/>
                      <a:pt x="336" y="673"/>
                    </a:cubicBezTo>
                    <a:cubicBezTo>
                      <a:pt x="519" y="673"/>
                      <a:pt x="672" y="520"/>
                      <a:pt x="672" y="337"/>
                    </a:cubicBezTo>
                    <a:cubicBezTo>
                      <a:pt x="672" y="153"/>
                      <a:pt x="519" y="1"/>
                      <a:pt x="3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1"/>
              <p:cNvSpPr/>
              <p:nvPr/>
            </p:nvSpPr>
            <p:spPr>
              <a:xfrm>
                <a:off x="2623891" y="1497851"/>
                <a:ext cx="115926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644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643" y="230"/>
                    </a:lnTo>
                    <a:lnTo>
                      <a:pt x="2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1"/>
              <p:cNvSpPr/>
              <p:nvPr/>
            </p:nvSpPr>
            <p:spPr>
              <a:xfrm>
                <a:off x="2759854" y="1497851"/>
                <a:ext cx="115882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643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643" y="230"/>
                    </a:lnTo>
                    <a:lnTo>
                      <a:pt x="26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1"/>
              <p:cNvSpPr/>
              <p:nvPr/>
            </p:nvSpPr>
            <p:spPr>
              <a:xfrm>
                <a:off x="2659406" y="1550772"/>
                <a:ext cx="179501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15" extrusionOk="0">
                    <a:moveTo>
                      <a:pt x="0" y="0"/>
                    </a:moveTo>
                    <a:lnTo>
                      <a:pt x="0" y="214"/>
                    </a:lnTo>
                    <a:lnTo>
                      <a:pt x="4094" y="214"/>
                    </a:lnTo>
                    <a:lnTo>
                      <a:pt x="40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1"/>
              <p:cNvSpPr/>
              <p:nvPr/>
            </p:nvSpPr>
            <p:spPr>
              <a:xfrm>
                <a:off x="2869029" y="1550772"/>
                <a:ext cx="9111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215" extrusionOk="0">
                    <a:moveTo>
                      <a:pt x="0" y="0"/>
                    </a:moveTo>
                    <a:lnTo>
                      <a:pt x="0" y="214"/>
                    </a:lnTo>
                    <a:lnTo>
                      <a:pt x="2077" y="214"/>
                    </a:lnTo>
                    <a:lnTo>
                      <a:pt x="20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1"/>
              <p:cNvSpPr/>
              <p:nvPr/>
            </p:nvSpPr>
            <p:spPr>
              <a:xfrm>
                <a:off x="2721665" y="1602991"/>
                <a:ext cx="79096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1803" y="215"/>
                    </a:lnTo>
                    <a:lnTo>
                      <a:pt x="18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1"/>
              <p:cNvSpPr/>
              <p:nvPr/>
            </p:nvSpPr>
            <p:spPr>
              <a:xfrm>
                <a:off x="2846229" y="1602991"/>
                <a:ext cx="261229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5958" y="215"/>
                    </a:lnTo>
                    <a:lnTo>
                      <a:pt x="595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1"/>
              <p:cNvSpPr/>
              <p:nvPr/>
            </p:nvSpPr>
            <p:spPr>
              <a:xfrm>
                <a:off x="2783268" y="1655255"/>
                <a:ext cx="29876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6814" h="215" extrusionOk="0">
                    <a:moveTo>
                      <a:pt x="1" y="0"/>
                    </a:moveTo>
                    <a:lnTo>
                      <a:pt x="1" y="214"/>
                    </a:lnTo>
                    <a:lnTo>
                      <a:pt x="6813" y="214"/>
                    </a:lnTo>
                    <a:lnTo>
                      <a:pt x="68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1"/>
              <p:cNvSpPr/>
              <p:nvPr/>
            </p:nvSpPr>
            <p:spPr>
              <a:xfrm>
                <a:off x="2708293" y="1707474"/>
                <a:ext cx="92469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108" y="230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1"/>
              <p:cNvSpPr/>
              <p:nvPr/>
            </p:nvSpPr>
            <p:spPr>
              <a:xfrm>
                <a:off x="2839565" y="1707474"/>
                <a:ext cx="9176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093" y="230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1"/>
              <p:cNvSpPr/>
              <p:nvPr/>
            </p:nvSpPr>
            <p:spPr>
              <a:xfrm>
                <a:off x="2623891" y="1979357"/>
                <a:ext cx="13399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56" y="215"/>
                    </a:lnTo>
                    <a:lnTo>
                      <a:pt x="30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1"/>
              <p:cNvSpPr/>
              <p:nvPr/>
            </p:nvSpPr>
            <p:spPr>
              <a:xfrm>
                <a:off x="2804708" y="1979357"/>
                <a:ext cx="133333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40" y="215"/>
                    </a:lnTo>
                    <a:lnTo>
                      <a:pt x="30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1"/>
              <p:cNvSpPr/>
              <p:nvPr/>
            </p:nvSpPr>
            <p:spPr>
              <a:xfrm>
                <a:off x="2980176" y="1979357"/>
                <a:ext cx="133990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215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3055" y="215"/>
                    </a:lnTo>
                    <a:lnTo>
                      <a:pt x="305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1"/>
              <p:cNvSpPr/>
              <p:nvPr/>
            </p:nvSpPr>
            <p:spPr>
              <a:xfrm>
                <a:off x="2659406" y="1927138"/>
                <a:ext cx="261886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21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5972" y="214"/>
                    </a:lnTo>
                    <a:lnTo>
                      <a:pt x="59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1"/>
              <p:cNvSpPr/>
              <p:nvPr/>
            </p:nvSpPr>
            <p:spPr>
              <a:xfrm>
                <a:off x="2962111" y="1927138"/>
                <a:ext cx="261229" cy="9427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215" extrusionOk="0">
                    <a:moveTo>
                      <a:pt x="0" y="1"/>
                    </a:moveTo>
                    <a:lnTo>
                      <a:pt x="0" y="214"/>
                    </a:lnTo>
                    <a:lnTo>
                      <a:pt x="5957" y="214"/>
                    </a:lnTo>
                    <a:lnTo>
                      <a:pt x="5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1"/>
              <p:cNvSpPr/>
              <p:nvPr/>
            </p:nvSpPr>
            <p:spPr>
              <a:xfrm>
                <a:off x="2721665" y="1874217"/>
                <a:ext cx="259913" cy="10128"/>
              </a:xfrm>
              <a:custGeom>
                <a:avLst/>
                <a:gdLst/>
                <a:ahLst/>
                <a:cxnLst/>
                <a:rect l="l" t="t" r="r" b="b"/>
                <a:pathLst>
                  <a:path w="5928" h="231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5927" y="230"/>
                    </a:lnTo>
                    <a:lnTo>
                      <a:pt x="59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1"/>
              <p:cNvSpPr/>
              <p:nvPr/>
            </p:nvSpPr>
            <p:spPr>
              <a:xfrm>
                <a:off x="3003633" y="1874217"/>
                <a:ext cx="72344" cy="10128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1650" y="230"/>
                    </a:lnTo>
                    <a:lnTo>
                      <a:pt x="165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1"/>
              <p:cNvSpPr/>
              <p:nvPr/>
            </p:nvSpPr>
            <p:spPr>
              <a:xfrm>
                <a:off x="2704917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231" y="23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1"/>
              <p:cNvSpPr/>
              <p:nvPr/>
            </p:nvSpPr>
            <p:spPr>
              <a:xfrm>
                <a:off x="2854297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230" y="230"/>
                    </a:lnTo>
                    <a:lnTo>
                      <a:pt x="22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1"/>
              <p:cNvSpPr/>
              <p:nvPr/>
            </p:nvSpPr>
            <p:spPr>
              <a:xfrm>
                <a:off x="3014989" y="1821997"/>
                <a:ext cx="97818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2231" h="230" extrusionOk="0">
                    <a:moveTo>
                      <a:pt x="1" y="1"/>
                    </a:moveTo>
                    <a:lnTo>
                      <a:pt x="1" y="230"/>
                    </a:lnTo>
                    <a:lnTo>
                      <a:pt x="2231" y="23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1"/>
              <p:cNvSpPr/>
              <p:nvPr/>
            </p:nvSpPr>
            <p:spPr>
              <a:xfrm>
                <a:off x="2818124" y="1769778"/>
                <a:ext cx="137323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30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3131" y="229"/>
                    </a:lnTo>
                    <a:lnTo>
                      <a:pt x="31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1"/>
              <p:cNvSpPr/>
              <p:nvPr/>
            </p:nvSpPr>
            <p:spPr>
              <a:xfrm>
                <a:off x="2629942" y="1769778"/>
                <a:ext cx="136665" cy="10084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30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3116" y="229"/>
                    </a:lnTo>
                    <a:lnTo>
                      <a:pt x="31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1"/>
              <p:cNvSpPr/>
              <p:nvPr/>
            </p:nvSpPr>
            <p:spPr>
              <a:xfrm>
                <a:off x="2548215" y="1488468"/>
                <a:ext cx="12759" cy="1280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92" extrusionOk="0">
                    <a:moveTo>
                      <a:pt x="1" y="1"/>
                    </a:moveTo>
                    <a:lnTo>
                      <a:pt x="1" y="291"/>
                    </a:lnTo>
                    <a:lnTo>
                      <a:pt x="291" y="291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F9FB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1"/>
              <p:cNvSpPr/>
              <p:nvPr/>
            </p:nvSpPr>
            <p:spPr>
              <a:xfrm>
                <a:off x="2548215" y="1539372"/>
                <a:ext cx="12759" cy="405873"/>
              </a:xfrm>
              <a:custGeom>
                <a:avLst/>
                <a:gdLst/>
                <a:ahLst/>
                <a:cxnLst/>
                <a:rect l="l" t="t" r="r" b="b"/>
                <a:pathLst>
                  <a:path w="291" h="9257" extrusionOk="0">
                    <a:moveTo>
                      <a:pt x="1" y="1"/>
                    </a:moveTo>
                    <a:lnTo>
                      <a:pt x="1" y="581"/>
                    </a:lnTo>
                    <a:lnTo>
                      <a:pt x="291" y="581"/>
                    </a:lnTo>
                    <a:lnTo>
                      <a:pt x="291" y="1"/>
                    </a:lnTo>
                    <a:close/>
                    <a:moveTo>
                      <a:pt x="1" y="1452"/>
                    </a:moveTo>
                    <a:lnTo>
                      <a:pt x="1" y="2017"/>
                    </a:lnTo>
                    <a:lnTo>
                      <a:pt x="291" y="2017"/>
                    </a:lnTo>
                    <a:lnTo>
                      <a:pt x="291" y="1452"/>
                    </a:lnTo>
                    <a:close/>
                    <a:moveTo>
                      <a:pt x="1" y="2888"/>
                    </a:moveTo>
                    <a:lnTo>
                      <a:pt x="1" y="3468"/>
                    </a:lnTo>
                    <a:lnTo>
                      <a:pt x="291" y="3468"/>
                    </a:lnTo>
                    <a:lnTo>
                      <a:pt x="291" y="2888"/>
                    </a:lnTo>
                    <a:close/>
                    <a:moveTo>
                      <a:pt x="1" y="4339"/>
                    </a:moveTo>
                    <a:lnTo>
                      <a:pt x="1" y="4919"/>
                    </a:lnTo>
                    <a:lnTo>
                      <a:pt x="291" y="4919"/>
                    </a:lnTo>
                    <a:lnTo>
                      <a:pt x="291" y="4339"/>
                    </a:lnTo>
                    <a:close/>
                    <a:moveTo>
                      <a:pt x="1" y="5790"/>
                    </a:moveTo>
                    <a:lnTo>
                      <a:pt x="1" y="6370"/>
                    </a:lnTo>
                    <a:lnTo>
                      <a:pt x="291" y="6370"/>
                    </a:lnTo>
                    <a:lnTo>
                      <a:pt x="291" y="5790"/>
                    </a:lnTo>
                    <a:close/>
                    <a:moveTo>
                      <a:pt x="1" y="7241"/>
                    </a:moveTo>
                    <a:lnTo>
                      <a:pt x="1" y="7806"/>
                    </a:lnTo>
                    <a:lnTo>
                      <a:pt x="291" y="7806"/>
                    </a:lnTo>
                    <a:lnTo>
                      <a:pt x="291" y="7241"/>
                    </a:lnTo>
                    <a:close/>
                    <a:moveTo>
                      <a:pt x="1" y="8677"/>
                    </a:moveTo>
                    <a:lnTo>
                      <a:pt x="1" y="9257"/>
                    </a:lnTo>
                    <a:lnTo>
                      <a:pt x="291" y="9257"/>
                    </a:lnTo>
                    <a:lnTo>
                      <a:pt x="291" y="867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1"/>
              <p:cNvSpPr/>
              <p:nvPr/>
            </p:nvSpPr>
            <p:spPr>
              <a:xfrm>
                <a:off x="2548215" y="1983391"/>
                <a:ext cx="12759" cy="12759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91" extrusionOk="0">
                    <a:moveTo>
                      <a:pt x="1" y="1"/>
                    </a:moveTo>
                    <a:lnTo>
                      <a:pt x="1" y="291"/>
                    </a:lnTo>
                    <a:lnTo>
                      <a:pt x="291" y="291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1"/>
              <p:cNvSpPr/>
              <p:nvPr/>
            </p:nvSpPr>
            <p:spPr>
              <a:xfrm>
                <a:off x="1370889" y="1180413"/>
                <a:ext cx="672407" cy="414598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9456" extrusionOk="0">
                    <a:moveTo>
                      <a:pt x="1" y="1"/>
                    </a:moveTo>
                    <a:lnTo>
                      <a:pt x="1" y="9456"/>
                    </a:lnTo>
                    <a:lnTo>
                      <a:pt x="15336" y="9456"/>
                    </a:lnTo>
                    <a:lnTo>
                      <a:pt x="153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1"/>
              <p:cNvSpPr/>
              <p:nvPr/>
            </p:nvSpPr>
            <p:spPr>
              <a:xfrm>
                <a:off x="1525574" y="1323743"/>
                <a:ext cx="106543" cy="115882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643" extrusionOk="0">
                    <a:moveTo>
                      <a:pt x="2185" y="1"/>
                    </a:moveTo>
                    <a:lnTo>
                      <a:pt x="1" y="978"/>
                    </a:lnTo>
                    <a:lnTo>
                      <a:pt x="1" y="1665"/>
                    </a:lnTo>
                    <a:lnTo>
                      <a:pt x="2185" y="2643"/>
                    </a:lnTo>
                    <a:lnTo>
                      <a:pt x="2430" y="2078"/>
                    </a:lnTo>
                    <a:lnTo>
                      <a:pt x="597" y="1314"/>
                    </a:lnTo>
                    <a:lnTo>
                      <a:pt x="2430" y="535"/>
                    </a:lnTo>
                    <a:lnTo>
                      <a:pt x="21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1"/>
              <p:cNvSpPr/>
              <p:nvPr/>
            </p:nvSpPr>
            <p:spPr>
              <a:xfrm>
                <a:off x="1664212" y="1262140"/>
                <a:ext cx="85761" cy="229090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225" extrusionOk="0">
                    <a:moveTo>
                      <a:pt x="1330" y="0"/>
                    </a:moveTo>
                    <a:lnTo>
                      <a:pt x="1" y="5087"/>
                    </a:lnTo>
                    <a:lnTo>
                      <a:pt x="627" y="5224"/>
                    </a:lnTo>
                    <a:lnTo>
                      <a:pt x="1956" y="138"/>
                    </a:lnTo>
                    <a:lnTo>
                      <a:pt x="133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1"/>
              <p:cNvSpPr/>
              <p:nvPr/>
            </p:nvSpPr>
            <p:spPr>
              <a:xfrm>
                <a:off x="1782769" y="1323743"/>
                <a:ext cx="105842" cy="115225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628" extrusionOk="0">
                    <a:moveTo>
                      <a:pt x="229" y="1"/>
                    </a:moveTo>
                    <a:lnTo>
                      <a:pt x="0" y="535"/>
                    </a:lnTo>
                    <a:lnTo>
                      <a:pt x="1818" y="1314"/>
                    </a:lnTo>
                    <a:lnTo>
                      <a:pt x="0" y="2078"/>
                    </a:lnTo>
                    <a:lnTo>
                      <a:pt x="229" y="2628"/>
                    </a:lnTo>
                    <a:lnTo>
                      <a:pt x="2414" y="1650"/>
                    </a:lnTo>
                    <a:lnTo>
                      <a:pt x="2414" y="978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1"/>
              <p:cNvSpPr/>
              <p:nvPr/>
            </p:nvSpPr>
            <p:spPr>
              <a:xfrm flipH="1">
                <a:off x="1010571" y="1983391"/>
                <a:ext cx="383118" cy="273286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6233" extrusionOk="0">
                    <a:moveTo>
                      <a:pt x="1" y="1"/>
                    </a:moveTo>
                    <a:lnTo>
                      <a:pt x="1" y="6232"/>
                    </a:lnTo>
                    <a:lnTo>
                      <a:pt x="8737" y="6232"/>
                    </a:lnTo>
                    <a:lnTo>
                      <a:pt x="87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1"/>
              <p:cNvSpPr/>
              <p:nvPr/>
            </p:nvSpPr>
            <p:spPr>
              <a:xfrm flipH="1">
                <a:off x="1233566" y="2024912"/>
                <a:ext cx="52965" cy="190901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4354" extrusionOk="0">
                    <a:moveTo>
                      <a:pt x="1207" y="1"/>
                    </a:moveTo>
                    <a:cubicBezTo>
                      <a:pt x="489" y="1"/>
                      <a:pt x="291" y="214"/>
                      <a:pt x="291" y="688"/>
                    </a:cubicBezTo>
                    <a:lnTo>
                      <a:pt x="291" y="1589"/>
                    </a:lnTo>
                    <a:cubicBezTo>
                      <a:pt x="291" y="1834"/>
                      <a:pt x="230" y="1940"/>
                      <a:pt x="0" y="1940"/>
                    </a:cubicBezTo>
                    <a:lnTo>
                      <a:pt x="0" y="2414"/>
                    </a:lnTo>
                    <a:cubicBezTo>
                      <a:pt x="230" y="2414"/>
                      <a:pt x="291" y="2506"/>
                      <a:pt x="291" y="2765"/>
                    </a:cubicBezTo>
                    <a:lnTo>
                      <a:pt x="291" y="3651"/>
                    </a:lnTo>
                    <a:cubicBezTo>
                      <a:pt x="291" y="4125"/>
                      <a:pt x="505" y="4354"/>
                      <a:pt x="1207" y="4354"/>
                    </a:cubicBezTo>
                    <a:lnTo>
                      <a:pt x="1207" y="3941"/>
                    </a:lnTo>
                    <a:cubicBezTo>
                      <a:pt x="932" y="3941"/>
                      <a:pt x="825" y="3865"/>
                      <a:pt x="825" y="3651"/>
                    </a:cubicBezTo>
                    <a:lnTo>
                      <a:pt x="825" y="2719"/>
                    </a:lnTo>
                    <a:cubicBezTo>
                      <a:pt x="825" y="2353"/>
                      <a:pt x="673" y="2246"/>
                      <a:pt x="428" y="2170"/>
                    </a:cubicBezTo>
                    <a:cubicBezTo>
                      <a:pt x="688" y="2108"/>
                      <a:pt x="825" y="1986"/>
                      <a:pt x="825" y="1620"/>
                    </a:cubicBezTo>
                    <a:lnTo>
                      <a:pt x="825" y="688"/>
                    </a:lnTo>
                    <a:cubicBezTo>
                      <a:pt x="825" y="474"/>
                      <a:pt x="932" y="398"/>
                      <a:pt x="1207" y="398"/>
                    </a:cubicBezTo>
                    <a:lnTo>
                      <a:pt x="12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1"/>
              <p:cNvSpPr/>
              <p:nvPr/>
            </p:nvSpPr>
            <p:spPr>
              <a:xfrm flipH="1">
                <a:off x="1117728" y="2024254"/>
                <a:ext cx="53622" cy="191559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4369" extrusionOk="0">
                    <a:moveTo>
                      <a:pt x="1" y="0"/>
                    </a:moveTo>
                    <a:lnTo>
                      <a:pt x="1" y="413"/>
                    </a:lnTo>
                    <a:cubicBezTo>
                      <a:pt x="291" y="413"/>
                      <a:pt x="382" y="489"/>
                      <a:pt x="382" y="703"/>
                    </a:cubicBezTo>
                    <a:lnTo>
                      <a:pt x="382" y="1635"/>
                    </a:lnTo>
                    <a:cubicBezTo>
                      <a:pt x="382" y="2001"/>
                      <a:pt x="535" y="2123"/>
                      <a:pt x="795" y="2185"/>
                    </a:cubicBezTo>
                    <a:cubicBezTo>
                      <a:pt x="535" y="2261"/>
                      <a:pt x="382" y="2368"/>
                      <a:pt x="382" y="2734"/>
                    </a:cubicBezTo>
                    <a:lnTo>
                      <a:pt x="382" y="3666"/>
                    </a:lnTo>
                    <a:cubicBezTo>
                      <a:pt x="382" y="3880"/>
                      <a:pt x="291" y="3956"/>
                      <a:pt x="1" y="3956"/>
                    </a:cubicBezTo>
                    <a:lnTo>
                      <a:pt x="1" y="4369"/>
                    </a:lnTo>
                    <a:cubicBezTo>
                      <a:pt x="719" y="4369"/>
                      <a:pt x="917" y="4140"/>
                      <a:pt x="917" y="3666"/>
                    </a:cubicBezTo>
                    <a:lnTo>
                      <a:pt x="917" y="2780"/>
                    </a:lnTo>
                    <a:cubicBezTo>
                      <a:pt x="917" y="2521"/>
                      <a:pt x="978" y="2414"/>
                      <a:pt x="1223" y="2414"/>
                    </a:cubicBezTo>
                    <a:lnTo>
                      <a:pt x="1223" y="1955"/>
                    </a:lnTo>
                    <a:cubicBezTo>
                      <a:pt x="978" y="1955"/>
                      <a:pt x="917" y="1849"/>
                      <a:pt x="917" y="1589"/>
                    </a:cubicBezTo>
                    <a:lnTo>
                      <a:pt x="917" y="703"/>
                    </a:lnTo>
                    <a:cubicBezTo>
                      <a:pt x="917" y="229"/>
                      <a:pt x="719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1"/>
              <p:cNvSpPr/>
              <p:nvPr/>
            </p:nvSpPr>
            <p:spPr>
              <a:xfrm>
                <a:off x="2218719" y="1240043"/>
                <a:ext cx="429988" cy="287316"/>
              </a:xfrm>
              <a:custGeom>
                <a:avLst/>
                <a:gdLst/>
                <a:ahLst/>
                <a:cxnLst/>
                <a:rect l="l" t="t" r="r" b="b"/>
                <a:pathLst>
                  <a:path w="9807" h="6553" extrusionOk="0">
                    <a:moveTo>
                      <a:pt x="1" y="0"/>
                    </a:moveTo>
                    <a:lnTo>
                      <a:pt x="1" y="6553"/>
                    </a:lnTo>
                    <a:lnTo>
                      <a:pt x="9807" y="6553"/>
                    </a:lnTo>
                    <a:lnTo>
                      <a:pt x="98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1"/>
              <p:cNvSpPr/>
              <p:nvPr/>
            </p:nvSpPr>
            <p:spPr>
              <a:xfrm>
                <a:off x="2340609" y="1295682"/>
                <a:ext cx="181562" cy="176257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4020" extrusionOk="0">
                    <a:moveTo>
                      <a:pt x="1719" y="476"/>
                    </a:moveTo>
                    <a:cubicBezTo>
                      <a:pt x="2009" y="476"/>
                      <a:pt x="2299" y="587"/>
                      <a:pt x="2521" y="809"/>
                    </a:cubicBezTo>
                    <a:cubicBezTo>
                      <a:pt x="2979" y="1252"/>
                      <a:pt x="2979" y="1969"/>
                      <a:pt x="2536" y="2412"/>
                    </a:cubicBezTo>
                    <a:cubicBezTo>
                      <a:pt x="2315" y="2634"/>
                      <a:pt x="2021" y="2745"/>
                      <a:pt x="1727" y="2745"/>
                    </a:cubicBezTo>
                    <a:cubicBezTo>
                      <a:pt x="1433" y="2745"/>
                      <a:pt x="1139" y="2634"/>
                      <a:pt x="917" y="2412"/>
                    </a:cubicBezTo>
                    <a:cubicBezTo>
                      <a:pt x="474" y="1969"/>
                      <a:pt x="474" y="1252"/>
                      <a:pt x="917" y="809"/>
                    </a:cubicBezTo>
                    <a:cubicBezTo>
                      <a:pt x="1139" y="587"/>
                      <a:pt x="1429" y="476"/>
                      <a:pt x="1719" y="476"/>
                    </a:cubicBezTo>
                    <a:close/>
                    <a:moveTo>
                      <a:pt x="1727" y="1"/>
                    </a:moveTo>
                    <a:cubicBezTo>
                      <a:pt x="1259" y="1"/>
                      <a:pt x="791" y="204"/>
                      <a:pt x="474" y="610"/>
                    </a:cubicBezTo>
                    <a:cubicBezTo>
                      <a:pt x="1" y="1206"/>
                      <a:pt x="1" y="2061"/>
                      <a:pt x="490" y="2626"/>
                    </a:cubicBezTo>
                    <a:cubicBezTo>
                      <a:pt x="809" y="3018"/>
                      <a:pt x="1270" y="3215"/>
                      <a:pt x="1729" y="3215"/>
                    </a:cubicBezTo>
                    <a:cubicBezTo>
                      <a:pt x="2039" y="3215"/>
                      <a:pt x="2348" y="3125"/>
                      <a:pt x="2613" y="2947"/>
                    </a:cubicBezTo>
                    <a:lnTo>
                      <a:pt x="3651" y="3986"/>
                    </a:lnTo>
                    <a:cubicBezTo>
                      <a:pt x="3674" y="4009"/>
                      <a:pt x="3701" y="4020"/>
                      <a:pt x="3728" y="4020"/>
                    </a:cubicBezTo>
                    <a:cubicBezTo>
                      <a:pt x="3754" y="4020"/>
                      <a:pt x="3781" y="4009"/>
                      <a:pt x="3804" y="3986"/>
                    </a:cubicBezTo>
                    <a:lnTo>
                      <a:pt x="4094" y="3695"/>
                    </a:lnTo>
                    <a:cubicBezTo>
                      <a:pt x="4140" y="3650"/>
                      <a:pt x="4140" y="3573"/>
                      <a:pt x="4094" y="3543"/>
                    </a:cubicBezTo>
                    <a:lnTo>
                      <a:pt x="3056" y="2504"/>
                    </a:lnTo>
                    <a:cubicBezTo>
                      <a:pt x="3483" y="1878"/>
                      <a:pt x="3407" y="1022"/>
                      <a:pt x="2857" y="473"/>
                    </a:cubicBezTo>
                    <a:cubicBezTo>
                      <a:pt x="2550" y="158"/>
                      <a:pt x="2138" y="1"/>
                      <a:pt x="1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1"/>
              <p:cNvSpPr/>
              <p:nvPr/>
            </p:nvSpPr>
            <p:spPr>
              <a:xfrm flipH="1">
                <a:off x="1615982" y="2010180"/>
                <a:ext cx="223040" cy="226416"/>
              </a:xfrm>
              <a:custGeom>
                <a:avLst/>
                <a:gdLst/>
                <a:ahLst/>
                <a:cxnLst/>
                <a:rect l="l" t="t" r="r" b="b"/>
                <a:pathLst>
                  <a:path w="5087" h="5164" extrusionOk="0">
                    <a:moveTo>
                      <a:pt x="5087" y="2689"/>
                    </a:moveTo>
                    <a:cubicBezTo>
                      <a:pt x="5071" y="2903"/>
                      <a:pt x="4766" y="5163"/>
                      <a:pt x="2444" y="5163"/>
                    </a:cubicBezTo>
                    <a:cubicBezTo>
                      <a:pt x="0" y="5163"/>
                      <a:pt x="413" y="2750"/>
                      <a:pt x="413" y="2750"/>
                    </a:cubicBezTo>
                    <a:lnTo>
                      <a:pt x="413" y="2735"/>
                    </a:lnTo>
                    <a:cubicBezTo>
                      <a:pt x="657" y="2674"/>
                      <a:pt x="901" y="2658"/>
                      <a:pt x="1176" y="2689"/>
                    </a:cubicBezTo>
                    <a:lnTo>
                      <a:pt x="1176" y="1543"/>
                    </a:lnTo>
                    <a:lnTo>
                      <a:pt x="3941" y="1"/>
                    </a:lnTo>
                    <a:lnTo>
                      <a:pt x="4048" y="1"/>
                    </a:lnTo>
                    <a:lnTo>
                      <a:pt x="4048" y="2674"/>
                    </a:lnTo>
                    <a:cubicBezTo>
                      <a:pt x="4048" y="2674"/>
                      <a:pt x="4491" y="2612"/>
                      <a:pt x="5087" y="2689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1"/>
              <p:cNvSpPr/>
              <p:nvPr/>
            </p:nvSpPr>
            <p:spPr>
              <a:xfrm flipH="1">
                <a:off x="1626680" y="1702783"/>
                <a:ext cx="315465" cy="423981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9670" extrusionOk="0">
                    <a:moveTo>
                      <a:pt x="6094" y="1910"/>
                    </a:moveTo>
                    <a:cubicBezTo>
                      <a:pt x="6492" y="2307"/>
                      <a:pt x="6782" y="2811"/>
                      <a:pt x="6935" y="3453"/>
                    </a:cubicBezTo>
                    <a:cubicBezTo>
                      <a:pt x="7194" y="4614"/>
                      <a:pt x="6950" y="5866"/>
                      <a:pt x="6598" y="6996"/>
                    </a:cubicBezTo>
                    <a:cubicBezTo>
                      <a:pt x="6553" y="7180"/>
                      <a:pt x="6476" y="7378"/>
                      <a:pt x="6354" y="7546"/>
                    </a:cubicBezTo>
                    <a:cubicBezTo>
                      <a:pt x="6278" y="7653"/>
                      <a:pt x="6171" y="7760"/>
                      <a:pt x="6064" y="7852"/>
                    </a:cubicBezTo>
                    <a:lnTo>
                      <a:pt x="4582" y="9135"/>
                    </a:lnTo>
                    <a:cubicBezTo>
                      <a:pt x="4246" y="9425"/>
                      <a:pt x="2199" y="9669"/>
                      <a:pt x="1802" y="9394"/>
                    </a:cubicBezTo>
                    <a:cubicBezTo>
                      <a:pt x="290" y="8310"/>
                      <a:pt x="0" y="5194"/>
                      <a:pt x="305" y="3590"/>
                    </a:cubicBezTo>
                    <a:cubicBezTo>
                      <a:pt x="810" y="948"/>
                      <a:pt x="4216" y="1"/>
                      <a:pt x="6094" y="191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1"/>
              <p:cNvSpPr/>
              <p:nvPr/>
            </p:nvSpPr>
            <p:spPr>
              <a:xfrm flipH="1">
                <a:off x="1676269" y="1916527"/>
                <a:ext cx="40864" cy="53798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227" extrusionOk="0">
                    <a:moveTo>
                      <a:pt x="504" y="0"/>
                    </a:moveTo>
                    <a:cubicBezTo>
                      <a:pt x="333" y="0"/>
                      <a:pt x="185" y="159"/>
                      <a:pt x="137" y="334"/>
                    </a:cubicBezTo>
                    <a:lnTo>
                      <a:pt x="137" y="334"/>
                    </a:lnTo>
                    <a:cubicBezTo>
                      <a:pt x="31" y="472"/>
                      <a:pt x="275" y="548"/>
                      <a:pt x="275" y="686"/>
                    </a:cubicBezTo>
                    <a:cubicBezTo>
                      <a:pt x="260" y="823"/>
                      <a:pt x="0" y="1006"/>
                      <a:pt x="168" y="1159"/>
                    </a:cubicBezTo>
                    <a:cubicBezTo>
                      <a:pt x="220" y="1207"/>
                      <a:pt x="279" y="1226"/>
                      <a:pt x="339" y="1226"/>
                    </a:cubicBezTo>
                    <a:cubicBezTo>
                      <a:pt x="511" y="1226"/>
                      <a:pt x="696" y="1066"/>
                      <a:pt x="764" y="930"/>
                    </a:cubicBezTo>
                    <a:cubicBezTo>
                      <a:pt x="871" y="670"/>
                      <a:pt x="932" y="227"/>
                      <a:pt x="657" y="44"/>
                    </a:cubicBezTo>
                    <a:cubicBezTo>
                      <a:pt x="605" y="14"/>
                      <a:pt x="554" y="0"/>
                      <a:pt x="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1"/>
              <p:cNvSpPr/>
              <p:nvPr/>
            </p:nvSpPr>
            <p:spPr>
              <a:xfrm flipH="1">
                <a:off x="1661537" y="1928497"/>
                <a:ext cx="52921" cy="87778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002" extrusionOk="0">
                    <a:moveTo>
                      <a:pt x="1069" y="0"/>
                    </a:moveTo>
                    <a:cubicBezTo>
                      <a:pt x="1069" y="0"/>
                      <a:pt x="1085" y="428"/>
                      <a:pt x="963" y="810"/>
                    </a:cubicBezTo>
                    <a:cubicBezTo>
                      <a:pt x="857" y="1140"/>
                      <a:pt x="500" y="1344"/>
                      <a:pt x="228" y="1344"/>
                    </a:cubicBezTo>
                    <a:cubicBezTo>
                      <a:pt x="185" y="1344"/>
                      <a:pt x="144" y="1339"/>
                      <a:pt x="107" y="1329"/>
                    </a:cubicBezTo>
                    <a:lnTo>
                      <a:pt x="107" y="1329"/>
                    </a:lnTo>
                    <a:cubicBezTo>
                      <a:pt x="107" y="1329"/>
                      <a:pt x="0" y="2001"/>
                      <a:pt x="428" y="2001"/>
                    </a:cubicBezTo>
                    <a:cubicBezTo>
                      <a:pt x="871" y="1986"/>
                      <a:pt x="1069" y="1451"/>
                      <a:pt x="1131" y="901"/>
                    </a:cubicBezTo>
                    <a:cubicBezTo>
                      <a:pt x="1207" y="336"/>
                      <a:pt x="1069" y="0"/>
                      <a:pt x="10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1"/>
              <p:cNvSpPr/>
              <p:nvPr/>
            </p:nvSpPr>
            <p:spPr>
              <a:xfrm flipH="1">
                <a:off x="1605284" y="1686692"/>
                <a:ext cx="412538" cy="357205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8147" extrusionOk="0">
                    <a:moveTo>
                      <a:pt x="1809" y="1"/>
                    </a:moveTo>
                    <a:cubicBezTo>
                      <a:pt x="1797" y="1"/>
                      <a:pt x="1784" y="1"/>
                      <a:pt x="1772" y="1"/>
                    </a:cubicBezTo>
                    <a:cubicBezTo>
                      <a:pt x="1314" y="16"/>
                      <a:pt x="779" y="215"/>
                      <a:pt x="504" y="597"/>
                    </a:cubicBezTo>
                    <a:cubicBezTo>
                      <a:pt x="0" y="1284"/>
                      <a:pt x="275" y="2567"/>
                      <a:pt x="962" y="3056"/>
                    </a:cubicBezTo>
                    <a:cubicBezTo>
                      <a:pt x="1283" y="3281"/>
                      <a:pt x="1687" y="3349"/>
                      <a:pt x="2090" y="3349"/>
                    </a:cubicBezTo>
                    <a:cubicBezTo>
                      <a:pt x="2399" y="3349"/>
                      <a:pt x="2707" y="3310"/>
                      <a:pt x="2978" y="3270"/>
                    </a:cubicBezTo>
                    <a:cubicBezTo>
                      <a:pt x="3589" y="3178"/>
                      <a:pt x="4185" y="3056"/>
                      <a:pt x="4811" y="3056"/>
                    </a:cubicBezTo>
                    <a:cubicBezTo>
                      <a:pt x="4836" y="3055"/>
                      <a:pt x="4861" y="3055"/>
                      <a:pt x="4886" y="3055"/>
                    </a:cubicBezTo>
                    <a:cubicBezTo>
                      <a:pt x="5289" y="3055"/>
                      <a:pt x="5798" y="3174"/>
                      <a:pt x="5942" y="3591"/>
                    </a:cubicBezTo>
                    <a:cubicBezTo>
                      <a:pt x="6049" y="3881"/>
                      <a:pt x="5789" y="4140"/>
                      <a:pt x="5881" y="4400"/>
                    </a:cubicBezTo>
                    <a:cubicBezTo>
                      <a:pt x="5957" y="4629"/>
                      <a:pt x="6217" y="4767"/>
                      <a:pt x="6308" y="4996"/>
                    </a:cubicBezTo>
                    <a:cubicBezTo>
                      <a:pt x="6339" y="5057"/>
                      <a:pt x="6324" y="5149"/>
                      <a:pt x="6324" y="5225"/>
                    </a:cubicBezTo>
                    <a:cubicBezTo>
                      <a:pt x="6339" y="5530"/>
                      <a:pt x="6339" y="5836"/>
                      <a:pt x="6385" y="6141"/>
                    </a:cubicBezTo>
                    <a:cubicBezTo>
                      <a:pt x="6413" y="6269"/>
                      <a:pt x="6481" y="6450"/>
                      <a:pt x="6626" y="6450"/>
                    </a:cubicBezTo>
                    <a:cubicBezTo>
                      <a:pt x="6637" y="6450"/>
                      <a:pt x="6648" y="6449"/>
                      <a:pt x="6660" y="6447"/>
                    </a:cubicBezTo>
                    <a:lnTo>
                      <a:pt x="6690" y="6447"/>
                    </a:lnTo>
                    <a:cubicBezTo>
                      <a:pt x="6736" y="6416"/>
                      <a:pt x="6736" y="6370"/>
                      <a:pt x="6751" y="6325"/>
                    </a:cubicBezTo>
                    <a:cubicBezTo>
                      <a:pt x="6751" y="6279"/>
                      <a:pt x="6751" y="6248"/>
                      <a:pt x="6751" y="6202"/>
                    </a:cubicBezTo>
                    <a:cubicBezTo>
                      <a:pt x="6736" y="5928"/>
                      <a:pt x="6736" y="5668"/>
                      <a:pt x="6843" y="5408"/>
                    </a:cubicBezTo>
                    <a:cubicBezTo>
                      <a:pt x="6919" y="5194"/>
                      <a:pt x="7072" y="5011"/>
                      <a:pt x="7301" y="4935"/>
                    </a:cubicBezTo>
                    <a:cubicBezTo>
                      <a:pt x="7361" y="4916"/>
                      <a:pt x="7416" y="4907"/>
                      <a:pt x="7468" y="4907"/>
                    </a:cubicBezTo>
                    <a:cubicBezTo>
                      <a:pt x="8341" y="4907"/>
                      <a:pt x="7971" y="7479"/>
                      <a:pt x="7943" y="7898"/>
                    </a:cubicBezTo>
                    <a:cubicBezTo>
                      <a:pt x="7943" y="7944"/>
                      <a:pt x="7927" y="8005"/>
                      <a:pt x="7958" y="8066"/>
                    </a:cubicBezTo>
                    <a:cubicBezTo>
                      <a:pt x="7985" y="8124"/>
                      <a:pt x="8023" y="8147"/>
                      <a:pt x="8065" y="8147"/>
                    </a:cubicBezTo>
                    <a:cubicBezTo>
                      <a:pt x="8190" y="8147"/>
                      <a:pt x="8355" y="7947"/>
                      <a:pt x="8401" y="7867"/>
                    </a:cubicBezTo>
                    <a:cubicBezTo>
                      <a:pt x="8630" y="7455"/>
                      <a:pt x="8691" y="7012"/>
                      <a:pt x="8844" y="6584"/>
                    </a:cubicBezTo>
                    <a:cubicBezTo>
                      <a:pt x="9073" y="5928"/>
                      <a:pt x="9302" y="5225"/>
                      <a:pt x="9363" y="4522"/>
                    </a:cubicBezTo>
                    <a:cubicBezTo>
                      <a:pt x="9409" y="4110"/>
                      <a:pt x="9378" y="3667"/>
                      <a:pt x="9241" y="3270"/>
                    </a:cubicBezTo>
                    <a:cubicBezTo>
                      <a:pt x="9180" y="3087"/>
                      <a:pt x="9103" y="2919"/>
                      <a:pt x="8981" y="2781"/>
                    </a:cubicBezTo>
                    <a:cubicBezTo>
                      <a:pt x="8874" y="2644"/>
                      <a:pt x="8722" y="2537"/>
                      <a:pt x="8676" y="2369"/>
                    </a:cubicBezTo>
                    <a:cubicBezTo>
                      <a:pt x="8599" y="2185"/>
                      <a:pt x="8599" y="1956"/>
                      <a:pt x="8554" y="1758"/>
                    </a:cubicBezTo>
                    <a:cubicBezTo>
                      <a:pt x="8508" y="1529"/>
                      <a:pt x="8477" y="1330"/>
                      <a:pt x="8263" y="1208"/>
                    </a:cubicBezTo>
                    <a:cubicBezTo>
                      <a:pt x="7958" y="1055"/>
                      <a:pt x="7591" y="1147"/>
                      <a:pt x="7301" y="1009"/>
                    </a:cubicBezTo>
                    <a:cubicBezTo>
                      <a:pt x="6865" y="784"/>
                      <a:pt x="6869" y="170"/>
                      <a:pt x="6324" y="170"/>
                    </a:cubicBezTo>
                    <a:cubicBezTo>
                      <a:pt x="6277" y="170"/>
                      <a:pt x="6226" y="175"/>
                      <a:pt x="6171" y="184"/>
                    </a:cubicBezTo>
                    <a:cubicBezTo>
                      <a:pt x="5829" y="259"/>
                      <a:pt x="5487" y="521"/>
                      <a:pt x="5145" y="521"/>
                    </a:cubicBezTo>
                    <a:cubicBezTo>
                      <a:pt x="5136" y="521"/>
                      <a:pt x="5126" y="521"/>
                      <a:pt x="5117" y="520"/>
                    </a:cubicBezTo>
                    <a:cubicBezTo>
                      <a:pt x="4784" y="507"/>
                      <a:pt x="4602" y="127"/>
                      <a:pt x="4250" y="127"/>
                    </a:cubicBezTo>
                    <a:cubicBezTo>
                      <a:pt x="4215" y="127"/>
                      <a:pt x="4178" y="130"/>
                      <a:pt x="4139" y="139"/>
                    </a:cubicBezTo>
                    <a:cubicBezTo>
                      <a:pt x="3865" y="191"/>
                      <a:pt x="3569" y="454"/>
                      <a:pt x="3270" y="454"/>
                    </a:cubicBezTo>
                    <a:cubicBezTo>
                      <a:pt x="3219" y="454"/>
                      <a:pt x="3167" y="447"/>
                      <a:pt x="3116" y="429"/>
                    </a:cubicBezTo>
                    <a:cubicBezTo>
                      <a:pt x="2684" y="280"/>
                      <a:pt x="2282" y="1"/>
                      <a:pt x="1809" y="1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1"/>
              <p:cNvSpPr/>
              <p:nvPr/>
            </p:nvSpPr>
            <p:spPr>
              <a:xfrm flipH="1">
                <a:off x="1697665" y="2065118"/>
                <a:ext cx="93171" cy="75720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1727" extrusionOk="0">
                    <a:moveTo>
                      <a:pt x="2124" y="0"/>
                    </a:moveTo>
                    <a:cubicBezTo>
                      <a:pt x="2124" y="0"/>
                      <a:pt x="1314" y="978"/>
                      <a:pt x="77" y="1176"/>
                    </a:cubicBezTo>
                    <a:lnTo>
                      <a:pt x="1" y="1726"/>
                    </a:lnTo>
                    <a:cubicBezTo>
                      <a:pt x="1788" y="1650"/>
                      <a:pt x="2124" y="0"/>
                      <a:pt x="21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1"/>
              <p:cNvSpPr/>
              <p:nvPr/>
            </p:nvSpPr>
            <p:spPr>
              <a:xfrm flipH="1">
                <a:off x="1621331" y="3095782"/>
                <a:ext cx="77737" cy="754792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7215" extrusionOk="0">
                    <a:moveTo>
                      <a:pt x="1" y="0"/>
                    </a:moveTo>
                    <a:lnTo>
                      <a:pt x="1" y="16909"/>
                    </a:lnTo>
                    <a:cubicBezTo>
                      <a:pt x="1" y="17077"/>
                      <a:pt x="153" y="17214"/>
                      <a:pt x="321" y="17214"/>
                    </a:cubicBezTo>
                    <a:lnTo>
                      <a:pt x="1452" y="17214"/>
                    </a:lnTo>
                    <a:cubicBezTo>
                      <a:pt x="1635" y="17214"/>
                      <a:pt x="1772" y="17077"/>
                      <a:pt x="1772" y="16909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1"/>
              <p:cNvSpPr/>
              <p:nvPr/>
            </p:nvSpPr>
            <p:spPr>
              <a:xfrm flipH="1">
                <a:off x="1447881" y="3106480"/>
                <a:ext cx="424639" cy="64321"/>
              </a:xfrm>
              <a:custGeom>
                <a:avLst/>
                <a:gdLst/>
                <a:ahLst/>
                <a:cxnLst/>
                <a:rect l="l" t="t" r="r" b="b"/>
                <a:pathLst>
                  <a:path w="9685" h="1467" extrusionOk="0">
                    <a:moveTo>
                      <a:pt x="1" y="0"/>
                    </a:moveTo>
                    <a:lnTo>
                      <a:pt x="1" y="260"/>
                    </a:lnTo>
                    <a:cubicBezTo>
                      <a:pt x="1" y="932"/>
                      <a:pt x="535" y="1467"/>
                      <a:pt x="1207" y="1467"/>
                    </a:cubicBezTo>
                    <a:lnTo>
                      <a:pt x="8478" y="1467"/>
                    </a:lnTo>
                    <a:cubicBezTo>
                      <a:pt x="9150" y="1467"/>
                      <a:pt x="9684" y="932"/>
                      <a:pt x="9684" y="260"/>
                    </a:cubicBezTo>
                    <a:lnTo>
                      <a:pt x="96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1"/>
              <p:cNvSpPr/>
              <p:nvPr/>
            </p:nvSpPr>
            <p:spPr>
              <a:xfrm flipH="1">
                <a:off x="1621331" y="3762796"/>
                <a:ext cx="77737" cy="185552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4232" extrusionOk="0">
                    <a:moveTo>
                      <a:pt x="1" y="0"/>
                    </a:moveTo>
                    <a:lnTo>
                      <a:pt x="1" y="3910"/>
                    </a:lnTo>
                    <a:cubicBezTo>
                      <a:pt x="1" y="4094"/>
                      <a:pt x="153" y="4231"/>
                      <a:pt x="321" y="4231"/>
                    </a:cubicBezTo>
                    <a:lnTo>
                      <a:pt x="1452" y="4231"/>
                    </a:lnTo>
                    <a:cubicBezTo>
                      <a:pt x="1635" y="4231"/>
                      <a:pt x="1772" y="4094"/>
                      <a:pt x="1772" y="3910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1"/>
              <p:cNvSpPr/>
              <p:nvPr/>
            </p:nvSpPr>
            <p:spPr>
              <a:xfrm flipH="1">
                <a:off x="1970250" y="3857896"/>
                <a:ext cx="90452" cy="9045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3" extrusionOk="0">
                    <a:moveTo>
                      <a:pt x="1024" y="0"/>
                    </a:moveTo>
                    <a:cubicBezTo>
                      <a:pt x="459" y="0"/>
                      <a:pt x="0" y="458"/>
                      <a:pt x="0" y="1023"/>
                    </a:cubicBezTo>
                    <a:cubicBezTo>
                      <a:pt x="0" y="1589"/>
                      <a:pt x="459" y="2062"/>
                      <a:pt x="1024" y="2062"/>
                    </a:cubicBezTo>
                    <a:cubicBezTo>
                      <a:pt x="1589" y="2062"/>
                      <a:pt x="2062" y="1589"/>
                      <a:pt x="2062" y="1023"/>
                    </a:cubicBezTo>
                    <a:cubicBezTo>
                      <a:pt x="2062" y="458"/>
                      <a:pt x="1589" y="0"/>
                      <a:pt x="1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1"/>
              <p:cNvSpPr/>
              <p:nvPr/>
            </p:nvSpPr>
            <p:spPr>
              <a:xfrm flipH="1">
                <a:off x="1259040" y="3857896"/>
                <a:ext cx="90452" cy="9045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063" extrusionOk="0">
                    <a:moveTo>
                      <a:pt x="1024" y="0"/>
                    </a:moveTo>
                    <a:cubicBezTo>
                      <a:pt x="459" y="0"/>
                      <a:pt x="1" y="458"/>
                      <a:pt x="1" y="1023"/>
                    </a:cubicBezTo>
                    <a:cubicBezTo>
                      <a:pt x="1" y="1589"/>
                      <a:pt x="459" y="2062"/>
                      <a:pt x="1024" y="2062"/>
                    </a:cubicBezTo>
                    <a:cubicBezTo>
                      <a:pt x="1589" y="2062"/>
                      <a:pt x="2063" y="1589"/>
                      <a:pt x="2063" y="1023"/>
                    </a:cubicBezTo>
                    <a:cubicBezTo>
                      <a:pt x="2063" y="458"/>
                      <a:pt x="1589" y="0"/>
                      <a:pt x="10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1"/>
              <p:cNvSpPr/>
              <p:nvPr/>
            </p:nvSpPr>
            <p:spPr>
              <a:xfrm flipH="1">
                <a:off x="1582485" y="3705184"/>
                <a:ext cx="155431" cy="136007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3102" extrusionOk="0">
                    <a:moveTo>
                      <a:pt x="1" y="1"/>
                    </a:moveTo>
                    <a:lnTo>
                      <a:pt x="1" y="3101"/>
                    </a:lnTo>
                    <a:lnTo>
                      <a:pt x="3544" y="3101"/>
                    </a:lnTo>
                    <a:lnTo>
                      <a:pt x="35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1"/>
              <p:cNvSpPr/>
              <p:nvPr/>
            </p:nvSpPr>
            <p:spPr>
              <a:xfrm flipH="1">
                <a:off x="1259040" y="3809009"/>
                <a:ext cx="801662" cy="63663"/>
              </a:xfrm>
              <a:custGeom>
                <a:avLst/>
                <a:gdLst/>
                <a:ahLst/>
                <a:cxnLst/>
                <a:rect l="l" t="t" r="r" b="b"/>
                <a:pathLst>
                  <a:path w="18284" h="1452" extrusionOk="0">
                    <a:moveTo>
                      <a:pt x="1085" y="0"/>
                    </a:moveTo>
                    <a:cubicBezTo>
                      <a:pt x="489" y="0"/>
                      <a:pt x="0" y="489"/>
                      <a:pt x="0" y="1100"/>
                    </a:cubicBezTo>
                    <a:lnTo>
                      <a:pt x="0" y="1451"/>
                    </a:lnTo>
                    <a:lnTo>
                      <a:pt x="18284" y="1451"/>
                    </a:lnTo>
                    <a:lnTo>
                      <a:pt x="18284" y="1100"/>
                    </a:lnTo>
                    <a:cubicBezTo>
                      <a:pt x="18284" y="489"/>
                      <a:pt x="17780" y="0"/>
                      <a:pt x="17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1"/>
              <p:cNvSpPr/>
              <p:nvPr/>
            </p:nvSpPr>
            <p:spPr>
              <a:xfrm flipH="1">
                <a:off x="1660178" y="3186191"/>
                <a:ext cx="26833" cy="50698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11563" extrusionOk="0">
                    <a:moveTo>
                      <a:pt x="0" y="0"/>
                    </a:moveTo>
                    <a:lnTo>
                      <a:pt x="0" y="11563"/>
                    </a:lnTo>
                    <a:lnTo>
                      <a:pt x="611" y="11563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1"/>
              <p:cNvSpPr/>
              <p:nvPr/>
            </p:nvSpPr>
            <p:spPr>
              <a:xfrm flipH="1">
                <a:off x="1297185" y="2558637"/>
                <a:ext cx="642987" cy="586120"/>
              </a:xfrm>
              <a:custGeom>
                <a:avLst/>
                <a:gdLst/>
                <a:ahLst/>
                <a:cxnLst/>
                <a:rect l="l" t="t" r="r" b="b"/>
                <a:pathLst>
                  <a:path w="14665" h="13368" extrusionOk="0">
                    <a:moveTo>
                      <a:pt x="13279" y="1"/>
                    </a:moveTo>
                    <a:cubicBezTo>
                      <a:pt x="12878" y="1"/>
                      <a:pt x="12542" y="346"/>
                      <a:pt x="12572" y="765"/>
                    </a:cubicBezTo>
                    <a:cubicBezTo>
                      <a:pt x="12678" y="2857"/>
                      <a:pt x="12235" y="7974"/>
                      <a:pt x="10280" y="9731"/>
                    </a:cubicBezTo>
                    <a:cubicBezTo>
                      <a:pt x="8409" y="11398"/>
                      <a:pt x="3825" y="11577"/>
                      <a:pt x="1943" y="11577"/>
                    </a:cubicBezTo>
                    <a:cubicBezTo>
                      <a:pt x="1428" y="11577"/>
                      <a:pt x="1116" y="11564"/>
                      <a:pt x="1116" y="11564"/>
                    </a:cubicBezTo>
                    <a:lnTo>
                      <a:pt x="1116" y="11564"/>
                    </a:lnTo>
                    <a:cubicBezTo>
                      <a:pt x="1116" y="11564"/>
                      <a:pt x="1" y="12938"/>
                      <a:pt x="2246" y="13244"/>
                    </a:cubicBezTo>
                    <a:cubicBezTo>
                      <a:pt x="2818" y="13322"/>
                      <a:pt x="3657" y="13367"/>
                      <a:pt x="4615" y="13367"/>
                    </a:cubicBezTo>
                    <a:cubicBezTo>
                      <a:pt x="7395" y="13367"/>
                      <a:pt x="11176" y="12987"/>
                      <a:pt x="12312" y="11930"/>
                    </a:cubicBezTo>
                    <a:cubicBezTo>
                      <a:pt x="13778" y="10540"/>
                      <a:pt x="14664" y="6936"/>
                      <a:pt x="14007" y="658"/>
                    </a:cubicBezTo>
                    <a:cubicBezTo>
                      <a:pt x="13961" y="291"/>
                      <a:pt x="13671" y="16"/>
                      <a:pt x="13305" y="1"/>
                    </a:cubicBezTo>
                    <a:cubicBezTo>
                      <a:pt x="13296" y="1"/>
                      <a:pt x="13287" y="1"/>
                      <a:pt x="132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1"/>
              <p:cNvSpPr/>
              <p:nvPr/>
            </p:nvSpPr>
            <p:spPr>
              <a:xfrm flipH="1">
                <a:off x="1877825" y="3693126"/>
                <a:ext cx="143373" cy="12794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2918" extrusionOk="0">
                    <a:moveTo>
                      <a:pt x="2460" y="1"/>
                    </a:moveTo>
                    <a:lnTo>
                      <a:pt x="3269" y="1833"/>
                    </a:lnTo>
                    <a:lnTo>
                      <a:pt x="810" y="2918"/>
                    </a:lnTo>
                    <a:lnTo>
                      <a:pt x="1" y="1070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1"/>
              <p:cNvSpPr/>
              <p:nvPr/>
            </p:nvSpPr>
            <p:spPr>
              <a:xfrm flipH="1">
                <a:off x="1356157" y="2798425"/>
                <a:ext cx="921534" cy="956347"/>
              </a:xfrm>
              <a:custGeom>
                <a:avLst/>
                <a:gdLst/>
                <a:ahLst/>
                <a:cxnLst/>
                <a:rect l="l" t="t" r="r" b="b"/>
                <a:pathLst>
                  <a:path w="21018" h="21812" extrusionOk="0">
                    <a:moveTo>
                      <a:pt x="19949" y="0"/>
                    </a:moveTo>
                    <a:cubicBezTo>
                      <a:pt x="19895" y="108"/>
                      <a:pt x="18497" y="140"/>
                      <a:pt x="16665" y="140"/>
                    </a:cubicBezTo>
                    <a:cubicBezTo>
                      <a:pt x="14029" y="140"/>
                      <a:pt x="10495" y="74"/>
                      <a:pt x="8767" y="74"/>
                    </a:cubicBezTo>
                    <a:cubicBezTo>
                      <a:pt x="8289" y="74"/>
                      <a:pt x="7949" y="79"/>
                      <a:pt x="7806" y="92"/>
                    </a:cubicBezTo>
                    <a:cubicBezTo>
                      <a:pt x="7806" y="92"/>
                      <a:pt x="1085" y="3300"/>
                      <a:pt x="123" y="6293"/>
                    </a:cubicBezTo>
                    <a:cubicBezTo>
                      <a:pt x="31" y="6599"/>
                      <a:pt x="1" y="6996"/>
                      <a:pt x="31" y="7469"/>
                    </a:cubicBezTo>
                    <a:cubicBezTo>
                      <a:pt x="306" y="11700"/>
                      <a:pt x="5102" y="21812"/>
                      <a:pt x="5102" y="21812"/>
                    </a:cubicBezTo>
                    <a:lnTo>
                      <a:pt x="5851" y="21476"/>
                    </a:lnTo>
                    <a:lnTo>
                      <a:pt x="8325" y="20407"/>
                    </a:lnTo>
                    <a:lnTo>
                      <a:pt x="8661" y="20254"/>
                    </a:lnTo>
                    <a:cubicBezTo>
                      <a:pt x="8661" y="20254"/>
                      <a:pt x="4858" y="8890"/>
                      <a:pt x="5622" y="8279"/>
                    </a:cubicBezTo>
                    <a:cubicBezTo>
                      <a:pt x="6385" y="7668"/>
                      <a:pt x="15015" y="6141"/>
                      <a:pt x="18024" y="5331"/>
                    </a:cubicBezTo>
                    <a:cubicBezTo>
                      <a:pt x="21018" y="4521"/>
                      <a:pt x="19949" y="1"/>
                      <a:pt x="199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1"/>
              <p:cNvSpPr/>
              <p:nvPr/>
            </p:nvSpPr>
            <p:spPr>
              <a:xfrm flipH="1">
                <a:off x="2317152" y="3713207"/>
                <a:ext cx="126624" cy="12127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766" extrusionOk="0">
                    <a:moveTo>
                      <a:pt x="2704" y="16"/>
                    </a:moveTo>
                    <a:lnTo>
                      <a:pt x="2887" y="2765"/>
                    </a:lnTo>
                    <a:lnTo>
                      <a:pt x="199" y="276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41"/>
              <p:cNvSpPr/>
              <p:nvPr/>
            </p:nvSpPr>
            <p:spPr>
              <a:xfrm flipH="1">
                <a:off x="1935437" y="2798425"/>
                <a:ext cx="632245" cy="956347"/>
              </a:xfrm>
              <a:custGeom>
                <a:avLst/>
                <a:gdLst/>
                <a:ahLst/>
                <a:cxnLst/>
                <a:rect l="l" t="t" r="r" b="b"/>
                <a:pathLst>
                  <a:path w="14420" h="21812" extrusionOk="0">
                    <a:moveTo>
                      <a:pt x="14359" y="0"/>
                    </a:moveTo>
                    <a:lnTo>
                      <a:pt x="14267" y="46"/>
                    </a:lnTo>
                    <a:cubicBezTo>
                      <a:pt x="14267" y="46"/>
                      <a:pt x="3025" y="1619"/>
                      <a:pt x="1192" y="4766"/>
                    </a:cubicBezTo>
                    <a:cubicBezTo>
                      <a:pt x="1" y="6813"/>
                      <a:pt x="2307" y="21797"/>
                      <a:pt x="2307" y="21797"/>
                    </a:cubicBezTo>
                    <a:lnTo>
                      <a:pt x="6279" y="21812"/>
                    </a:lnTo>
                    <a:cubicBezTo>
                      <a:pt x="6279" y="21812"/>
                      <a:pt x="5698" y="9333"/>
                      <a:pt x="5881" y="8630"/>
                    </a:cubicBezTo>
                    <a:cubicBezTo>
                      <a:pt x="6111" y="7836"/>
                      <a:pt x="6492" y="7561"/>
                      <a:pt x="6645" y="7469"/>
                    </a:cubicBezTo>
                    <a:cubicBezTo>
                      <a:pt x="6615" y="6996"/>
                      <a:pt x="6645" y="6599"/>
                      <a:pt x="6737" y="6293"/>
                    </a:cubicBezTo>
                    <a:cubicBezTo>
                      <a:pt x="7699" y="3300"/>
                      <a:pt x="14420" y="92"/>
                      <a:pt x="14420" y="92"/>
                    </a:cubicBezTo>
                    <a:cubicBezTo>
                      <a:pt x="14389" y="77"/>
                      <a:pt x="14374" y="46"/>
                      <a:pt x="143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1"/>
              <p:cNvSpPr/>
              <p:nvPr/>
            </p:nvSpPr>
            <p:spPr>
              <a:xfrm flipH="1">
                <a:off x="1362164" y="2343007"/>
                <a:ext cx="583358" cy="606815"/>
              </a:xfrm>
              <a:custGeom>
                <a:avLst/>
                <a:gdLst/>
                <a:ahLst/>
                <a:cxnLst/>
                <a:rect l="l" t="t" r="r" b="b"/>
                <a:pathLst>
                  <a:path w="13305" h="13840" extrusionOk="0">
                    <a:moveTo>
                      <a:pt x="11029" y="1"/>
                    </a:moveTo>
                    <a:lnTo>
                      <a:pt x="10265" y="108"/>
                    </a:lnTo>
                    <a:cubicBezTo>
                      <a:pt x="10265" y="108"/>
                      <a:pt x="10082" y="2139"/>
                      <a:pt x="9639" y="4171"/>
                    </a:cubicBezTo>
                    <a:lnTo>
                      <a:pt x="245" y="7730"/>
                    </a:lnTo>
                    <a:lnTo>
                      <a:pt x="123" y="8417"/>
                    </a:lnTo>
                    <a:cubicBezTo>
                      <a:pt x="77" y="8402"/>
                      <a:pt x="46" y="8402"/>
                      <a:pt x="1" y="8402"/>
                    </a:cubicBezTo>
                    <a:cubicBezTo>
                      <a:pt x="16" y="8539"/>
                      <a:pt x="16" y="8677"/>
                      <a:pt x="16" y="8814"/>
                    </a:cubicBezTo>
                    <a:cubicBezTo>
                      <a:pt x="31" y="9593"/>
                      <a:pt x="92" y="10158"/>
                      <a:pt x="169" y="10387"/>
                    </a:cubicBezTo>
                    <a:cubicBezTo>
                      <a:pt x="184" y="10433"/>
                      <a:pt x="199" y="10464"/>
                      <a:pt x="230" y="10479"/>
                    </a:cubicBezTo>
                    <a:cubicBezTo>
                      <a:pt x="474" y="10693"/>
                      <a:pt x="3804" y="10280"/>
                      <a:pt x="7393" y="11594"/>
                    </a:cubicBezTo>
                    <a:cubicBezTo>
                      <a:pt x="10304" y="12669"/>
                      <a:pt x="12031" y="13839"/>
                      <a:pt x="12294" y="13839"/>
                    </a:cubicBezTo>
                    <a:cubicBezTo>
                      <a:pt x="12311" y="13839"/>
                      <a:pt x="12322" y="13834"/>
                      <a:pt x="12327" y="13824"/>
                    </a:cubicBezTo>
                    <a:cubicBezTo>
                      <a:pt x="13304" y="11793"/>
                      <a:pt x="11533" y="3819"/>
                      <a:pt x="110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1"/>
              <p:cNvSpPr/>
              <p:nvPr/>
            </p:nvSpPr>
            <p:spPr>
              <a:xfrm flipH="1">
                <a:off x="1488744" y="2347699"/>
                <a:ext cx="456777" cy="386318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8811" extrusionOk="0">
                    <a:moveTo>
                      <a:pt x="10265" y="1"/>
                    </a:moveTo>
                    <a:cubicBezTo>
                      <a:pt x="10265" y="1"/>
                      <a:pt x="10082" y="2032"/>
                      <a:pt x="9639" y="4064"/>
                    </a:cubicBezTo>
                    <a:lnTo>
                      <a:pt x="245" y="7638"/>
                    </a:lnTo>
                    <a:lnTo>
                      <a:pt x="123" y="8310"/>
                    </a:lnTo>
                    <a:cubicBezTo>
                      <a:pt x="77" y="8310"/>
                      <a:pt x="46" y="8310"/>
                      <a:pt x="1" y="8295"/>
                    </a:cubicBezTo>
                    <a:lnTo>
                      <a:pt x="1" y="8295"/>
                    </a:lnTo>
                    <a:cubicBezTo>
                      <a:pt x="16" y="8447"/>
                      <a:pt x="16" y="8585"/>
                      <a:pt x="16" y="8707"/>
                    </a:cubicBezTo>
                    <a:cubicBezTo>
                      <a:pt x="1227" y="8769"/>
                      <a:pt x="2467" y="8810"/>
                      <a:pt x="3626" y="8810"/>
                    </a:cubicBezTo>
                    <a:cubicBezTo>
                      <a:pt x="5347" y="8810"/>
                      <a:pt x="6887" y="8718"/>
                      <a:pt x="7882" y="8463"/>
                    </a:cubicBezTo>
                    <a:cubicBezTo>
                      <a:pt x="9150" y="8142"/>
                      <a:pt x="9791" y="5759"/>
                      <a:pt x="10036" y="4552"/>
                    </a:cubicBezTo>
                    <a:cubicBezTo>
                      <a:pt x="10418" y="2781"/>
                      <a:pt x="10295" y="352"/>
                      <a:pt x="10280" y="47"/>
                    </a:cubicBezTo>
                    <a:cubicBezTo>
                      <a:pt x="10265" y="16"/>
                      <a:pt x="10265" y="1"/>
                      <a:pt x="102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1"/>
              <p:cNvSpPr/>
              <p:nvPr/>
            </p:nvSpPr>
            <p:spPr>
              <a:xfrm flipH="1">
                <a:off x="1918030" y="2211779"/>
                <a:ext cx="107859" cy="298716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6813" extrusionOk="0">
                    <a:moveTo>
                      <a:pt x="2460" y="0"/>
                    </a:moveTo>
                    <a:lnTo>
                      <a:pt x="2460" y="0"/>
                    </a:lnTo>
                    <a:cubicBezTo>
                      <a:pt x="2457" y="5"/>
                      <a:pt x="2454" y="11"/>
                      <a:pt x="2451" y="18"/>
                    </a:cubicBezTo>
                    <a:lnTo>
                      <a:pt x="2451" y="18"/>
                    </a:lnTo>
                    <a:cubicBezTo>
                      <a:pt x="2457" y="6"/>
                      <a:pt x="2460" y="0"/>
                      <a:pt x="2460" y="0"/>
                    </a:cubicBezTo>
                    <a:close/>
                    <a:moveTo>
                      <a:pt x="2451" y="18"/>
                    </a:moveTo>
                    <a:cubicBezTo>
                      <a:pt x="2323" y="287"/>
                      <a:pt x="791" y="3504"/>
                      <a:pt x="1" y="5025"/>
                    </a:cubicBezTo>
                    <a:lnTo>
                      <a:pt x="1925" y="6812"/>
                    </a:lnTo>
                    <a:cubicBezTo>
                      <a:pt x="2060" y="3629"/>
                      <a:pt x="2284" y="416"/>
                      <a:pt x="2451" y="1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1"/>
              <p:cNvSpPr/>
              <p:nvPr/>
            </p:nvSpPr>
            <p:spPr>
              <a:xfrm flipH="1">
                <a:off x="1941444" y="2343665"/>
                <a:ext cx="362379" cy="296743"/>
              </a:xfrm>
              <a:custGeom>
                <a:avLst/>
                <a:gdLst/>
                <a:ahLst/>
                <a:cxnLst/>
                <a:rect l="l" t="t" r="r" b="b"/>
                <a:pathLst>
                  <a:path w="8265" h="6768" extrusionOk="0">
                    <a:moveTo>
                      <a:pt x="1025" y="1"/>
                    </a:moveTo>
                    <a:cubicBezTo>
                      <a:pt x="1025" y="1"/>
                      <a:pt x="1024" y="1"/>
                      <a:pt x="1024" y="1"/>
                    </a:cubicBezTo>
                    <a:cubicBezTo>
                      <a:pt x="826" y="261"/>
                      <a:pt x="1" y="1254"/>
                      <a:pt x="1" y="1254"/>
                    </a:cubicBezTo>
                    <a:cubicBezTo>
                      <a:pt x="1" y="1254"/>
                      <a:pt x="2735" y="5332"/>
                      <a:pt x="4537" y="6768"/>
                    </a:cubicBezTo>
                    <a:lnTo>
                      <a:pt x="4553" y="6691"/>
                    </a:lnTo>
                    <a:cubicBezTo>
                      <a:pt x="4553" y="6691"/>
                      <a:pt x="6034" y="6447"/>
                      <a:pt x="7653" y="6172"/>
                    </a:cubicBezTo>
                    <a:cubicBezTo>
                      <a:pt x="7837" y="6141"/>
                      <a:pt x="8020" y="6111"/>
                      <a:pt x="8188" y="6080"/>
                    </a:cubicBezTo>
                    <a:cubicBezTo>
                      <a:pt x="8203" y="5347"/>
                      <a:pt x="8234" y="4568"/>
                      <a:pt x="8264" y="3804"/>
                    </a:cubicBezTo>
                    <a:lnTo>
                      <a:pt x="6340" y="2017"/>
                    </a:lnTo>
                    <a:cubicBezTo>
                      <a:pt x="6034" y="2613"/>
                      <a:pt x="5805" y="3010"/>
                      <a:pt x="5759" y="3025"/>
                    </a:cubicBezTo>
                    <a:cubicBezTo>
                      <a:pt x="5759" y="3025"/>
                      <a:pt x="5758" y="3025"/>
                      <a:pt x="5758" y="3025"/>
                    </a:cubicBezTo>
                    <a:cubicBezTo>
                      <a:pt x="5509" y="3025"/>
                      <a:pt x="1099" y="1"/>
                      <a:pt x="1025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1"/>
              <p:cNvSpPr/>
              <p:nvPr/>
            </p:nvSpPr>
            <p:spPr>
              <a:xfrm flipH="1">
                <a:off x="2104196" y="2612259"/>
                <a:ext cx="216331" cy="83086"/>
              </a:xfrm>
              <a:custGeom>
                <a:avLst/>
                <a:gdLst/>
                <a:ahLst/>
                <a:cxnLst/>
                <a:rect l="l" t="t" r="r" b="b"/>
                <a:pathLst>
                  <a:path w="4934" h="1895" extrusionOk="0">
                    <a:moveTo>
                      <a:pt x="4934" y="565"/>
                    </a:moveTo>
                    <a:lnTo>
                      <a:pt x="4888" y="1894"/>
                    </a:lnTo>
                    <a:lnTo>
                      <a:pt x="0" y="1894"/>
                    </a:lnTo>
                    <a:cubicBezTo>
                      <a:pt x="0" y="1894"/>
                      <a:pt x="489" y="0"/>
                      <a:pt x="1818" y="0"/>
                    </a:cubicBezTo>
                    <a:cubicBezTo>
                      <a:pt x="3131" y="0"/>
                      <a:pt x="3651" y="687"/>
                      <a:pt x="3651" y="687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1"/>
              <p:cNvSpPr/>
              <p:nvPr/>
            </p:nvSpPr>
            <p:spPr>
              <a:xfrm flipH="1">
                <a:off x="2258882" y="2282326"/>
                <a:ext cx="187569" cy="116321"/>
              </a:xfrm>
              <a:custGeom>
                <a:avLst/>
                <a:gdLst/>
                <a:ahLst/>
                <a:cxnLst/>
                <a:rect l="l" t="t" r="r" b="b"/>
                <a:pathLst>
                  <a:path w="4278" h="2653" extrusionOk="0">
                    <a:moveTo>
                      <a:pt x="1729" y="1"/>
                    </a:moveTo>
                    <a:cubicBezTo>
                      <a:pt x="1454" y="1"/>
                      <a:pt x="1171" y="92"/>
                      <a:pt x="917" y="346"/>
                    </a:cubicBezTo>
                    <a:cubicBezTo>
                      <a:pt x="1" y="1247"/>
                      <a:pt x="92" y="1476"/>
                      <a:pt x="230" y="1538"/>
                    </a:cubicBezTo>
                    <a:cubicBezTo>
                      <a:pt x="236" y="1542"/>
                      <a:pt x="245" y="1544"/>
                      <a:pt x="256" y="1544"/>
                    </a:cubicBezTo>
                    <a:cubicBezTo>
                      <a:pt x="440" y="1544"/>
                      <a:pt x="1183" y="955"/>
                      <a:pt x="1299" y="911"/>
                    </a:cubicBezTo>
                    <a:lnTo>
                      <a:pt x="1299" y="911"/>
                    </a:lnTo>
                    <a:cubicBezTo>
                      <a:pt x="1268" y="1018"/>
                      <a:pt x="841" y="1904"/>
                      <a:pt x="1528" y="2271"/>
                    </a:cubicBezTo>
                    <a:cubicBezTo>
                      <a:pt x="1753" y="2391"/>
                      <a:pt x="1966" y="2431"/>
                      <a:pt x="2149" y="2431"/>
                    </a:cubicBezTo>
                    <a:cubicBezTo>
                      <a:pt x="2497" y="2431"/>
                      <a:pt x="2735" y="2286"/>
                      <a:pt x="2735" y="2286"/>
                    </a:cubicBezTo>
                    <a:lnTo>
                      <a:pt x="3254" y="2653"/>
                    </a:lnTo>
                    <a:cubicBezTo>
                      <a:pt x="3254" y="2653"/>
                      <a:pt x="4079" y="1660"/>
                      <a:pt x="4277" y="1400"/>
                    </a:cubicBezTo>
                    <a:lnTo>
                      <a:pt x="4247" y="1370"/>
                    </a:lnTo>
                    <a:lnTo>
                      <a:pt x="3101" y="591"/>
                    </a:lnTo>
                    <a:cubicBezTo>
                      <a:pt x="3079" y="591"/>
                      <a:pt x="2428" y="1"/>
                      <a:pt x="1729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1"/>
              <p:cNvSpPr/>
              <p:nvPr/>
            </p:nvSpPr>
            <p:spPr>
              <a:xfrm flipH="1">
                <a:off x="2287030" y="2353749"/>
                <a:ext cx="96459" cy="5581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273" extrusionOk="0">
                    <a:moveTo>
                      <a:pt x="611" y="0"/>
                    </a:moveTo>
                    <a:lnTo>
                      <a:pt x="199" y="489"/>
                    </a:lnTo>
                    <a:cubicBezTo>
                      <a:pt x="199" y="489"/>
                      <a:pt x="0" y="856"/>
                      <a:pt x="352" y="1024"/>
                    </a:cubicBezTo>
                    <a:cubicBezTo>
                      <a:pt x="666" y="1160"/>
                      <a:pt x="1238" y="1273"/>
                      <a:pt x="1574" y="1273"/>
                    </a:cubicBezTo>
                    <a:cubicBezTo>
                      <a:pt x="1613" y="1273"/>
                      <a:pt x="1649" y="1271"/>
                      <a:pt x="1680" y="1268"/>
                    </a:cubicBezTo>
                    <a:cubicBezTo>
                      <a:pt x="1971" y="1237"/>
                      <a:pt x="2200" y="840"/>
                      <a:pt x="2200" y="840"/>
                    </a:cubicBezTo>
                    <a:lnTo>
                      <a:pt x="1314" y="0"/>
                    </a:ln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1"/>
              <p:cNvSpPr/>
              <p:nvPr/>
            </p:nvSpPr>
            <p:spPr>
              <a:xfrm flipH="1">
                <a:off x="2317590" y="2352960"/>
                <a:ext cx="67916" cy="3029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691" extrusionOk="0">
                    <a:moveTo>
                      <a:pt x="1198" y="1"/>
                    </a:moveTo>
                    <a:cubicBezTo>
                      <a:pt x="1182" y="1"/>
                      <a:pt x="1169" y="6"/>
                      <a:pt x="1161" y="18"/>
                    </a:cubicBezTo>
                    <a:cubicBezTo>
                      <a:pt x="1085" y="110"/>
                      <a:pt x="1268" y="232"/>
                      <a:pt x="1284" y="339"/>
                    </a:cubicBezTo>
                    <a:cubicBezTo>
                      <a:pt x="1284" y="461"/>
                      <a:pt x="947" y="507"/>
                      <a:pt x="703" y="507"/>
                    </a:cubicBezTo>
                    <a:cubicBezTo>
                      <a:pt x="443" y="507"/>
                      <a:pt x="0" y="568"/>
                      <a:pt x="0" y="568"/>
                    </a:cubicBezTo>
                    <a:lnTo>
                      <a:pt x="199" y="690"/>
                    </a:lnTo>
                    <a:cubicBezTo>
                      <a:pt x="221" y="602"/>
                      <a:pt x="349" y="578"/>
                      <a:pt x="511" y="578"/>
                    </a:cubicBezTo>
                    <a:cubicBezTo>
                      <a:pt x="684" y="578"/>
                      <a:pt x="896" y="606"/>
                      <a:pt x="1054" y="614"/>
                    </a:cubicBezTo>
                    <a:cubicBezTo>
                      <a:pt x="1284" y="614"/>
                      <a:pt x="1421" y="553"/>
                      <a:pt x="1482" y="385"/>
                    </a:cubicBezTo>
                    <a:cubicBezTo>
                      <a:pt x="1548" y="239"/>
                      <a:pt x="1304" y="1"/>
                      <a:pt x="11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1"/>
              <p:cNvSpPr/>
              <p:nvPr/>
            </p:nvSpPr>
            <p:spPr>
              <a:xfrm flipH="1">
                <a:off x="1542980" y="2527858"/>
                <a:ext cx="563277" cy="198267"/>
              </a:xfrm>
              <a:custGeom>
                <a:avLst/>
                <a:gdLst/>
                <a:ahLst/>
                <a:cxnLst/>
                <a:rect l="l" t="t" r="r" b="b"/>
                <a:pathLst>
                  <a:path w="12847" h="4522" extrusionOk="0">
                    <a:moveTo>
                      <a:pt x="12831" y="1696"/>
                    </a:moveTo>
                    <a:lnTo>
                      <a:pt x="8050" y="1"/>
                    </a:lnTo>
                    <a:cubicBezTo>
                      <a:pt x="7699" y="642"/>
                      <a:pt x="7332" y="1131"/>
                      <a:pt x="6951" y="1238"/>
                    </a:cubicBezTo>
                    <a:cubicBezTo>
                      <a:pt x="6401" y="1375"/>
                      <a:pt x="5057" y="1635"/>
                      <a:pt x="3697" y="1864"/>
                    </a:cubicBezTo>
                    <a:cubicBezTo>
                      <a:pt x="3514" y="1910"/>
                      <a:pt x="3331" y="1940"/>
                      <a:pt x="3147" y="1971"/>
                    </a:cubicBezTo>
                    <a:cubicBezTo>
                      <a:pt x="1528" y="2246"/>
                      <a:pt x="47" y="2490"/>
                      <a:pt x="47" y="2490"/>
                    </a:cubicBezTo>
                    <a:lnTo>
                      <a:pt x="31" y="2567"/>
                    </a:lnTo>
                    <a:lnTo>
                      <a:pt x="31" y="2612"/>
                    </a:lnTo>
                    <a:lnTo>
                      <a:pt x="1" y="3819"/>
                    </a:lnTo>
                    <a:lnTo>
                      <a:pt x="1" y="4125"/>
                    </a:lnTo>
                    <a:cubicBezTo>
                      <a:pt x="1" y="4125"/>
                      <a:pt x="1620" y="4048"/>
                      <a:pt x="3667" y="4186"/>
                    </a:cubicBezTo>
                    <a:cubicBezTo>
                      <a:pt x="6538" y="4399"/>
                      <a:pt x="10235" y="4522"/>
                      <a:pt x="11456" y="3941"/>
                    </a:cubicBezTo>
                    <a:cubicBezTo>
                      <a:pt x="12022" y="3666"/>
                      <a:pt x="12480" y="2780"/>
                      <a:pt x="12846" y="1681"/>
                    </a:cubicBezTo>
                    <a:cubicBezTo>
                      <a:pt x="12831" y="1681"/>
                      <a:pt x="12831" y="1681"/>
                      <a:pt x="12831" y="1696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1"/>
              <p:cNvSpPr/>
              <p:nvPr/>
            </p:nvSpPr>
            <p:spPr>
              <a:xfrm flipH="1">
                <a:off x="1543638" y="2527858"/>
                <a:ext cx="217033" cy="101852"/>
              </a:xfrm>
              <a:custGeom>
                <a:avLst/>
                <a:gdLst/>
                <a:ahLst/>
                <a:cxnLst/>
                <a:rect l="l" t="t" r="r" b="b"/>
                <a:pathLst>
                  <a:path w="4950" h="2323" extrusionOk="0">
                    <a:moveTo>
                      <a:pt x="168" y="1"/>
                    </a:moveTo>
                    <a:lnTo>
                      <a:pt x="0" y="306"/>
                    </a:lnTo>
                    <a:lnTo>
                      <a:pt x="4735" y="2322"/>
                    </a:lnTo>
                    <a:lnTo>
                      <a:pt x="4949" y="1696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1"/>
              <p:cNvSpPr/>
              <p:nvPr/>
            </p:nvSpPr>
            <p:spPr>
              <a:xfrm flipH="1">
                <a:off x="1461955" y="2128035"/>
                <a:ext cx="482207" cy="481550"/>
              </a:xfrm>
              <a:custGeom>
                <a:avLst/>
                <a:gdLst/>
                <a:ahLst/>
                <a:cxnLst/>
                <a:rect l="l" t="t" r="r" b="b"/>
                <a:pathLst>
                  <a:path w="10998" h="10983" extrusionOk="0">
                    <a:moveTo>
                      <a:pt x="7485" y="1"/>
                    </a:moveTo>
                    <a:cubicBezTo>
                      <a:pt x="7469" y="215"/>
                      <a:pt x="7164" y="2475"/>
                      <a:pt x="4842" y="2475"/>
                    </a:cubicBezTo>
                    <a:cubicBezTo>
                      <a:pt x="2414" y="2475"/>
                      <a:pt x="2811" y="62"/>
                      <a:pt x="2811" y="62"/>
                    </a:cubicBezTo>
                    <a:lnTo>
                      <a:pt x="2811" y="47"/>
                    </a:lnTo>
                    <a:cubicBezTo>
                      <a:pt x="1635" y="291"/>
                      <a:pt x="886" y="1406"/>
                      <a:pt x="611" y="1910"/>
                    </a:cubicBezTo>
                    <a:cubicBezTo>
                      <a:pt x="443" y="2216"/>
                      <a:pt x="199" y="5484"/>
                      <a:pt x="61" y="8722"/>
                    </a:cubicBezTo>
                    <a:cubicBezTo>
                      <a:pt x="31" y="9486"/>
                      <a:pt x="15" y="10265"/>
                      <a:pt x="0" y="10983"/>
                    </a:cubicBezTo>
                    <a:cubicBezTo>
                      <a:pt x="1360" y="10754"/>
                      <a:pt x="2704" y="10494"/>
                      <a:pt x="3254" y="10357"/>
                    </a:cubicBezTo>
                    <a:cubicBezTo>
                      <a:pt x="3635" y="10250"/>
                      <a:pt x="4002" y="9761"/>
                      <a:pt x="4353" y="9120"/>
                    </a:cubicBezTo>
                    <a:lnTo>
                      <a:pt x="9134" y="10800"/>
                    </a:lnTo>
                    <a:lnTo>
                      <a:pt x="9149" y="10800"/>
                    </a:lnTo>
                    <a:cubicBezTo>
                      <a:pt x="9928" y="8402"/>
                      <a:pt x="10234" y="5011"/>
                      <a:pt x="10234" y="5011"/>
                    </a:cubicBezTo>
                    <a:lnTo>
                      <a:pt x="10998" y="4904"/>
                    </a:lnTo>
                    <a:cubicBezTo>
                      <a:pt x="10891" y="4217"/>
                      <a:pt x="10830" y="3606"/>
                      <a:pt x="10769" y="3132"/>
                    </a:cubicBezTo>
                    <a:cubicBezTo>
                      <a:pt x="10524" y="734"/>
                      <a:pt x="8691" y="123"/>
                      <a:pt x="74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1"/>
              <p:cNvSpPr/>
              <p:nvPr/>
            </p:nvSpPr>
            <p:spPr>
              <a:xfrm flipH="1">
                <a:off x="1672235" y="2305520"/>
                <a:ext cx="83744" cy="210982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4812" extrusionOk="0">
                    <a:moveTo>
                      <a:pt x="1910" y="0"/>
                    </a:moveTo>
                    <a:lnTo>
                      <a:pt x="0" y="4629"/>
                    </a:lnTo>
                    <a:lnTo>
                      <a:pt x="504" y="4812"/>
                    </a:lnTo>
                    <a:lnTo>
                      <a:pt x="19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1"/>
              <p:cNvSpPr/>
              <p:nvPr/>
            </p:nvSpPr>
            <p:spPr>
              <a:xfrm flipH="1">
                <a:off x="1598576" y="2128035"/>
                <a:ext cx="330197" cy="195593"/>
              </a:xfrm>
              <a:custGeom>
                <a:avLst/>
                <a:gdLst/>
                <a:ahLst/>
                <a:cxnLst/>
                <a:rect l="l" t="t" r="r" b="b"/>
                <a:pathLst>
                  <a:path w="7531" h="4461" extrusionOk="0">
                    <a:moveTo>
                      <a:pt x="2765" y="1"/>
                    </a:moveTo>
                    <a:cubicBezTo>
                      <a:pt x="1421" y="1"/>
                      <a:pt x="306" y="1009"/>
                      <a:pt x="153" y="2323"/>
                    </a:cubicBezTo>
                    <a:cubicBezTo>
                      <a:pt x="138" y="2475"/>
                      <a:pt x="123" y="2628"/>
                      <a:pt x="107" y="2750"/>
                    </a:cubicBezTo>
                    <a:cubicBezTo>
                      <a:pt x="0" y="3743"/>
                      <a:pt x="3987" y="4461"/>
                      <a:pt x="3987" y="4461"/>
                    </a:cubicBezTo>
                    <a:lnTo>
                      <a:pt x="6034" y="4339"/>
                    </a:lnTo>
                    <a:lnTo>
                      <a:pt x="7286" y="1910"/>
                    </a:lnTo>
                    <a:lnTo>
                      <a:pt x="7531" y="917"/>
                    </a:lnTo>
                    <a:lnTo>
                      <a:pt x="7134" y="1"/>
                    </a:lnTo>
                    <a:lnTo>
                      <a:pt x="6095" y="1"/>
                    </a:lnTo>
                    <a:cubicBezTo>
                      <a:pt x="6095" y="1"/>
                      <a:pt x="4613" y="1620"/>
                      <a:pt x="3666" y="1620"/>
                    </a:cubicBezTo>
                    <a:cubicBezTo>
                      <a:pt x="2704" y="1620"/>
                      <a:pt x="3223" y="1"/>
                      <a:pt x="32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1"/>
              <p:cNvSpPr/>
              <p:nvPr/>
            </p:nvSpPr>
            <p:spPr>
              <a:xfrm flipH="1">
                <a:off x="1822931" y="3851188"/>
                <a:ext cx="343569" cy="96459"/>
              </a:xfrm>
              <a:custGeom>
                <a:avLst/>
                <a:gdLst/>
                <a:ahLst/>
                <a:cxnLst/>
                <a:rect l="l" t="t" r="r" b="b"/>
                <a:pathLst>
                  <a:path w="7836" h="2200" extrusionOk="0">
                    <a:moveTo>
                      <a:pt x="7698" y="0"/>
                    </a:moveTo>
                    <a:cubicBezTo>
                      <a:pt x="7698" y="0"/>
                      <a:pt x="733" y="1222"/>
                      <a:pt x="0" y="1421"/>
                    </a:cubicBezTo>
                    <a:cubicBezTo>
                      <a:pt x="96" y="1871"/>
                      <a:pt x="374" y="2199"/>
                      <a:pt x="780" y="2199"/>
                    </a:cubicBezTo>
                    <a:cubicBezTo>
                      <a:pt x="829" y="2199"/>
                      <a:pt x="879" y="2194"/>
                      <a:pt x="932" y="2184"/>
                    </a:cubicBezTo>
                    <a:lnTo>
                      <a:pt x="7561" y="947"/>
                    </a:lnTo>
                    <a:cubicBezTo>
                      <a:pt x="7729" y="917"/>
                      <a:pt x="7836" y="764"/>
                      <a:pt x="7805" y="596"/>
                    </a:cubicBezTo>
                    <a:lnTo>
                      <a:pt x="7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1"/>
              <p:cNvSpPr/>
              <p:nvPr/>
            </p:nvSpPr>
            <p:spPr>
              <a:xfrm flipH="1">
                <a:off x="1828937" y="3766348"/>
                <a:ext cx="337563" cy="147144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3356" extrusionOk="0">
                    <a:moveTo>
                      <a:pt x="6611" y="0"/>
                    </a:moveTo>
                    <a:cubicBezTo>
                      <a:pt x="6582" y="0"/>
                      <a:pt x="6551" y="9"/>
                      <a:pt x="6522" y="26"/>
                    </a:cubicBezTo>
                    <a:cubicBezTo>
                      <a:pt x="5816" y="460"/>
                      <a:pt x="5249" y="599"/>
                      <a:pt x="4813" y="599"/>
                    </a:cubicBezTo>
                    <a:cubicBezTo>
                      <a:pt x="4267" y="599"/>
                      <a:pt x="3926" y="382"/>
                      <a:pt x="3773" y="255"/>
                    </a:cubicBezTo>
                    <a:cubicBezTo>
                      <a:pt x="3742" y="232"/>
                      <a:pt x="3708" y="221"/>
                      <a:pt x="3674" y="221"/>
                    </a:cubicBezTo>
                    <a:cubicBezTo>
                      <a:pt x="3639" y="221"/>
                      <a:pt x="3605" y="232"/>
                      <a:pt x="3574" y="255"/>
                    </a:cubicBezTo>
                    <a:cubicBezTo>
                      <a:pt x="3513" y="316"/>
                      <a:pt x="3422" y="408"/>
                      <a:pt x="3299" y="500"/>
                    </a:cubicBezTo>
                    <a:cubicBezTo>
                      <a:pt x="3238" y="561"/>
                      <a:pt x="3177" y="622"/>
                      <a:pt x="3101" y="683"/>
                    </a:cubicBezTo>
                    <a:cubicBezTo>
                      <a:pt x="2994" y="774"/>
                      <a:pt x="2887" y="881"/>
                      <a:pt x="2765" y="988"/>
                    </a:cubicBezTo>
                    <a:cubicBezTo>
                      <a:pt x="2704" y="1049"/>
                      <a:pt x="2643" y="1110"/>
                      <a:pt x="2566" y="1172"/>
                    </a:cubicBezTo>
                    <a:cubicBezTo>
                      <a:pt x="2444" y="1279"/>
                      <a:pt x="2322" y="1401"/>
                      <a:pt x="2184" y="1508"/>
                    </a:cubicBezTo>
                    <a:cubicBezTo>
                      <a:pt x="2108" y="1569"/>
                      <a:pt x="2047" y="1630"/>
                      <a:pt x="1971" y="1691"/>
                    </a:cubicBezTo>
                    <a:cubicBezTo>
                      <a:pt x="1130" y="2439"/>
                      <a:pt x="245" y="3203"/>
                      <a:pt x="0" y="3356"/>
                    </a:cubicBezTo>
                    <a:cubicBezTo>
                      <a:pt x="733" y="3157"/>
                      <a:pt x="7698" y="1935"/>
                      <a:pt x="7698" y="1935"/>
                    </a:cubicBezTo>
                    <a:lnTo>
                      <a:pt x="6736" y="72"/>
                    </a:lnTo>
                    <a:cubicBezTo>
                      <a:pt x="6707" y="24"/>
                      <a:pt x="6661" y="0"/>
                      <a:pt x="66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1"/>
              <p:cNvSpPr/>
              <p:nvPr/>
            </p:nvSpPr>
            <p:spPr>
              <a:xfrm flipH="1">
                <a:off x="2279664" y="3902749"/>
                <a:ext cx="344271" cy="47616"/>
              </a:xfrm>
              <a:custGeom>
                <a:avLst/>
                <a:gdLst/>
                <a:ahLst/>
                <a:cxnLst/>
                <a:rect l="l" t="t" r="r" b="b"/>
                <a:pathLst>
                  <a:path w="7852" h="1086" extrusionOk="0">
                    <a:moveTo>
                      <a:pt x="7837" y="0"/>
                    </a:moveTo>
                    <a:cubicBezTo>
                      <a:pt x="7837" y="0"/>
                      <a:pt x="765" y="92"/>
                      <a:pt x="1" y="184"/>
                    </a:cubicBezTo>
                    <a:cubicBezTo>
                      <a:pt x="16" y="679"/>
                      <a:pt x="296" y="1085"/>
                      <a:pt x="783" y="1085"/>
                    </a:cubicBezTo>
                    <a:cubicBezTo>
                      <a:pt x="792" y="1085"/>
                      <a:pt x="801" y="1085"/>
                      <a:pt x="810" y="1085"/>
                    </a:cubicBezTo>
                    <a:lnTo>
                      <a:pt x="7546" y="917"/>
                    </a:lnTo>
                    <a:cubicBezTo>
                      <a:pt x="7714" y="917"/>
                      <a:pt x="7852" y="779"/>
                      <a:pt x="7852" y="596"/>
                    </a:cubicBez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1"/>
              <p:cNvSpPr/>
              <p:nvPr/>
            </p:nvSpPr>
            <p:spPr>
              <a:xfrm flipH="1">
                <a:off x="2280979" y="3800459"/>
                <a:ext cx="342956" cy="110358"/>
              </a:xfrm>
              <a:custGeom>
                <a:avLst/>
                <a:gdLst/>
                <a:ahLst/>
                <a:cxnLst/>
                <a:rect l="l" t="t" r="r" b="b"/>
                <a:pathLst>
                  <a:path w="7822" h="2517" extrusionOk="0">
                    <a:moveTo>
                      <a:pt x="4100" y="0"/>
                    </a:moveTo>
                    <a:cubicBezTo>
                      <a:pt x="4071" y="0"/>
                      <a:pt x="4042" y="9"/>
                      <a:pt x="4018" y="27"/>
                    </a:cubicBezTo>
                    <a:cubicBezTo>
                      <a:pt x="3957" y="73"/>
                      <a:pt x="3850" y="134"/>
                      <a:pt x="3712" y="226"/>
                    </a:cubicBezTo>
                    <a:cubicBezTo>
                      <a:pt x="3651" y="271"/>
                      <a:pt x="3575" y="317"/>
                      <a:pt x="3483" y="378"/>
                    </a:cubicBezTo>
                    <a:cubicBezTo>
                      <a:pt x="3376" y="455"/>
                      <a:pt x="3239" y="531"/>
                      <a:pt x="3102" y="623"/>
                    </a:cubicBezTo>
                    <a:cubicBezTo>
                      <a:pt x="3040" y="669"/>
                      <a:pt x="2964" y="714"/>
                      <a:pt x="2888" y="760"/>
                    </a:cubicBezTo>
                    <a:cubicBezTo>
                      <a:pt x="2750" y="852"/>
                      <a:pt x="2597" y="943"/>
                      <a:pt x="2445" y="1035"/>
                    </a:cubicBezTo>
                    <a:cubicBezTo>
                      <a:pt x="2368" y="1096"/>
                      <a:pt x="2292" y="1142"/>
                      <a:pt x="2216" y="1188"/>
                    </a:cubicBezTo>
                    <a:cubicBezTo>
                      <a:pt x="1269" y="1784"/>
                      <a:pt x="261" y="2410"/>
                      <a:pt x="1" y="2517"/>
                    </a:cubicBezTo>
                    <a:cubicBezTo>
                      <a:pt x="749" y="2425"/>
                      <a:pt x="7821" y="2333"/>
                      <a:pt x="7821" y="2333"/>
                    </a:cubicBezTo>
                    <a:lnTo>
                      <a:pt x="7164" y="348"/>
                    </a:lnTo>
                    <a:cubicBezTo>
                      <a:pt x="7152" y="288"/>
                      <a:pt x="7084" y="247"/>
                      <a:pt x="7018" y="247"/>
                    </a:cubicBezTo>
                    <a:cubicBezTo>
                      <a:pt x="7000" y="247"/>
                      <a:pt x="6982" y="250"/>
                      <a:pt x="6966" y="256"/>
                    </a:cubicBezTo>
                    <a:cubicBezTo>
                      <a:pt x="6392" y="495"/>
                      <a:pt x="5922" y="581"/>
                      <a:pt x="5541" y="581"/>
                    </a:cubicBezTo>
                    <a:cubicBezTo>
                      <a:pt x="4775" y="581"/>
                      <a:pt x="4370" y="231"/>
                      <a:pt x="4217" y="58"/>
                    </a:cubicBezTo>
                    <a:cubicBezTo>
                      <a:pt x="4189" y="21"/>
                      <a:pt x="4144" y="0"/>
                      <a:pt x="41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1"/>
              <p:cNvSpPr/>
              <p:nvPr/>
            </p:nvSpPr>
            <p:spPr>
              <a:xfrm flipH="1">
                <a:off x="2384804" y="2288113"/>
                <a:ext cx="606771" cy="420605"/>
              </a:xfrm>
              <a:custGeom>
                <a:avLst/>
                <a:gdLst/>
                <a:ahLst/>
                <a:cxnLst/>
                <a:rect l="l" t="t" r="r" b="b"/>
                <a:pathLst>
                  <a:path w="13839" h="9593" extrusionOk="0">
                    <a:moveTo>
                      <a:pt x="0" y="0"/>
                    </a:moveTo>
                    <a:lnTo>
                      <a:pt x="3605" y="9593"/>
                    </a:lnTo>
                    <a:lnTo>
                      <a:pt x="13839" y="9593"/>
                    </a:lnTo>
                    <a:lnTo>
                      <a:pt x="102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1"/>
              <p:cNvSpPr/>
              <p:nvPr/>
            </p:nvSpPr>
            <p:spPr>
              <a:xfrm flipH="1">
                <a:off x="2356656" y="2288113"/>
                <a:ext cx="185552" cy="420605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9593" extrusionOk="0">
                    <a:moveTo>
                      <a:pt x="0" y="0"/>
                    </a:moveTo>
                    <a:lnTo>
                      <a:pt x="3590" y="9593"/>
                    </a:lnTo>
                    <a:lnTo>
                      <a:pt x="4231" y="9593"/>
                    </a:lnTo>
                    <a:lnTo>
                      <a:pt x="3895" y="8707"/>
                    </a:lnTo>
                    <a:lnTo>
                      <a:pt x="565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1"/>
              <p:cNvSpPr/>
              <p:nvPr/>
            </p:nvSpPr>
            <p:spPr>
              <a:xfrm flipH="1">
                <a:off x="2068682" y="2682543"/>
                <a:ext cx="303451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6921" h="597" extrusionOk="0">
                    <a:moveTo>
                      <a:pt x="1" y="1"/>
                    </a:moveTo>
                    <a:lnTo>
                      <a:pt x="154" y="597"/>
                    </a:lnTo>
                    <a:lnTo>
                      <a:pt x="6920" y="597"/>
                    </a:lnTo>
                    <a:lnTo>
                      <a:pt x="69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1"/>
              <p:cNvSpPr/>
              <p:nvPr/>
            </p:nvSpPr>
            <p:spPr>
              <a:xfrm flipH="1">
                <a:off x="1100979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34" y="26776"/>
                    </a:lnTo>
                    <a:lnTo>
                      <a:pt x="16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1"/>
              <p:cNvSpPr/>
              <p:nvPr/>
            </p:nvSpPr>
            <p:spPr>
              <a:xfrm flipH="1">
                <a:off x="1489402" y="2789043"/>
                <a:ext cx="71029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19" y="26776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1"/>
              <p:cNvSpPr/>
              <p:nvPr/>
            </p:nvSpPr>
            <p:spPr>
              <a:xfrm flipH="1">
                <a:off x="2731706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0" y="0"/>
                    </a:moveTo>
                    <a:lnTo>
                      <a:pt x="0" y="26776"/>
                    </a:lnTo>
                    <a:lnTo>
                      <a:pt x="1635" y="2677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1"/>
              <p:cNvSpPr/>
              <p:nvPr/>
            </p:nvSpPr>
            <p:spPr>
              <a:xfrm flipH="1">
                <a:off x="3119471" y="2789043"/>
                <a:ext cx="71687" cy="1174038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6777" extrusionOk="0">
                    <a:moveTo>
                      <a:pt x="1" y="0"/>
                    </a:moveTo>
                    <a:lnTo>
                      <a:pt x="1" y="26776"/>
                    </a:lnTo>
                    <a:lnTo>
                      <a:pt x="1635" y="26776"/>
                    </a:lnTo>
                    <a:lnTo>
                      <a:pt x="16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1"/>
              <p:cNvSpPr/>
              <p:nvPr/>
            </p:nvSpPr>
            <p:spPr>
              <a:xfrm flipH="1">
                <a:off x="995181" y="2708675"/>
                <a:ext cx="2299100" cy="85103"/>
              </a:xfrm>
              <a:custGeom>
                <a:avLst/>
                <a:gdLst/>
                <a:ahLst/>
                <a:cxnLst/>
                <a:rect l="l" t="t" r="r" b="b"/>
                <a:pathLst>
                  <a:path w="52437" h="1941" extrusionOk="0">
                    <a:moveTo>
                      <a:pt x="795" y="1"/>
                    </a:moveTo>
                    <a:cubicBezTo>
                      <a:pt x="352" y="1"/>
                      <a:pt x="0" y="367"/>
                      <a:pt x="0" y="795"/>
                    </a:cubicBezTo>
                    <a:lnTo>
                      <a:pt x="0" y="1146"/>
                    </a:lnTo>
                    <a:cubicBezTo>
                      <a:pt x="0" y="1589"/>
                      <a:pt x="352" y="1940"/>
                      <a:pt x="795" y="1940"/>
                    </a:cubicBezTo>
                    <a:lnTo>
                      <a:pt x="51642" y="1940"/>
                    </a:lnTo>
                    <a:cubicBezTo>
                      <a:pt x="52085" y="1940"/>
                      <a:pt x="52437" y="1589"/>
                      <a:pt x="52437" y="1146"/>
                    </a:cubicBezTo>
                    <a:lnTo>
                      <a:pt x="52437" y="795"/>
                    </a:lnTo>
                    <a:cubicBezTo>
                      <a:pt x="52437" y="367"/>
                      <a:pt x="52085" y="1"/>
                      <a:pt x="516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1"/>
              <p:cNvSpPr/>
              <p:nvPr/>
            </p:nvSpPr>
            <p:spPr>
              <a:xfrm flipH="1">
                <a:off x="2819440" y="2332309"/>
                <a:ext cx="97117" cy="2078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474" extrusionOk="0">
                    <a:moveTo>
                      <a:pt x="0" y="0"/>
                    </a:moveTo>
                    <a:lnTo>
                      <a:pt x="168" y="474"/>
                    </a:lnTo>
                    <a:lnTo>
                      <a:pt x="2215" y="474"/>
                    </a:lnTo>
                    <a:lnTo>
                      <a:pt x="2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1"/>
              <p:cNvSpPr/>
              <p:nvPr/>
            </p:nvSpPr>
            <p:spPr>
              <a:xfrm flipH="1">
                <a:off x="1941444" y="2432100"/>
                <a:ext cx="90452" cy="105842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2414" extrusionOk="0">
                    <a:moveTo>
                      <a:pt x="153" y="0"/>
                    </a:moveTo>
                    <a:lnTo>
                      <a:pt x="0" y="275"/>
                    </a:lnTo>
                    <a:lnTo>
                      <a:pt x="2062" y="2414"/>
                    </a:lnTo>
                    <a:lnTo>
                      <a:pt x="2062" y="1787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1"/>
              <p:cNvSpPr/>
              <p:nvPr/>
            </p:nvSpPr>
            <p:spPr>
              <a:xfrm flipH="1">
                <a:off x="713214" y="3014055"/>
                <a:ext cx="226416" cy="533813"/>
              </a:xfrm>
              <a:custGeom>
                <a:avLst/>
                <a:gdLst/>
                <a:ahLst/>
                <a:cxnLst/>
                <a:rect l="l" t="t" r="r" b="b"/>
                <a:pathLst>
                  <a:path w="5164" h="12175" extrusionOk="0">
                    <a:moveTo>
                      <a:pt x="4308" y="7332"/>
                    </a:moveTo>
                    <a:cubicBezTo>
                      <a:pt x="3987" y="8921"/>
                      <a:pt x="4079" y="11639"/>
                      <a:pt x="1986" y="12067"/>
                    </a:cubicBezTo>
                    <a:cubicBezTo>
                      <a:pt x="1406" y="12174"/>
                      <a:pt x="871" y="11792"/>
                      <a:pt x="535" y="11334"/>
                    </a:cubicBezTo>
                    <a:cubicBezTo>
                      <a:pt x="107" y="10754"/>
                      <a:pt x="1" y="9501"/>
                      <a:pt x="16" y="8783"/>
                    </a:cubicBezTo>
                    <a:cubicBezTo>
                      <a:pt x="16" y="8218"/>
                      <a:pt x="214" y="7592"/>
                      <a:pt x="275" y="7027"/>
                    </a:cubicBezTo>
                    <a:cubicBezTo>
                      <a:pt x="337" y="6416"/>
                      <a:pt x="398" y="5789"/>
                      <a:pt x="459" y="5179"/>
                    </a:cubicBezTo>
                    <a:cubicBezTo>
                      <a:pt x="718" y="2964"/>
                      <a:pt x="1879" y="1100"/>
                      <a:pt x="3834" y="1"/>
                    </a:cubicBezTo>
                    <a:cubicBezTo>
                      <a:pt x="3987" y="718"/>
                      <a:pt x="4338" y="1345"/>
                      <a:pt x="4644" y="2032"/>
                    </a:cubicBezTo>
                    <a:cubicBezTo>
                      <a:pt x="4781" y="2353"/>
                      <a:pt x="4904" y="2689"/>
                      <a:pt x="4995" y="3025"/>
                    </a:cubicBezTo>
                    <a:cubicBezTo>
                      <a:pt x="5163" y="3621"/>
                      <a:pt x="4965" y="4216"/>
                      <a:pt x="4812" y="4781"/>
                    </a:cubicBezTo>
                    <a:cubicBezTo>
                      <a:pt x="4598" y="5621"/>
                      <a:pt x="4491" y="6492"/>
                      <a:pt x="4308" y="73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1"/>
              <p:cNvSpPr/>
              <p:nvPr/>
            </p:nvSpPr>
            <p:spPr>
              <a:xfrm flipH="1">
                <a:off x="736846" y="3048561"/>
                <a:ext cx="186034" cy="567968"/>
              </a:xfrm>
              <a:custGeom>
                <a:avLst/>
                <a:gdLst/>
                <a:ahLst/>
                <a:cxnLst/>
                <a:rect l="l" t="t" r="r" b="b"/>
                <a:pathLst>
                  <a:path w="4243" h="12954" extrusionOk="0">
                    <a:moveTo>
                      <a:pt x="3746" y="1299"/>
                    </a:moveTo>
                    <a:cubicBezTo>
                      <a:pt x="3744" y="1299"/>
                      <a:pt x="3743" y="1301"/>
                      <a:pt x="3743" y="1306"/>
                    </a:cubicBezTo>
                    <a:cubicBezTo>
                      <a:pt x="3753" y="1306"/>
                      <a:pt x="3749" y="1299"/>
                      <a:pt x="3746" y="1299"/>
                    </a:cubicBezTo>
                    <a:close/>
                    <a:moveTo>
                      <a:pt x="3168" y="0"/>
                    </a:moveTo>
                    <a:cubicBezTo>
                      <a:pt x="3154" y="0"/>
                      <a:pt x="3139" y="8"/>
                      <a:pt x="3132" y="23"/>
                    </a:cubicBezTo>
                    <a:cubicBezTo>
                      <a:pt x="3101" y="390"/>
                      <a:pt x="3055" y="741"/>
                      <a:pt x="2994" y="1108"/>
                    </a:cubicBezTo>
                    <a:cubicBezTo>
                      <a:pt x="2811" y="878"/>
                      <a:pt x="2628" y="649"/>
                      <a:pt x="2521" y="390"/>
                    </a:cubicBezTo>
                    <a:cubicBezTo>
                      <a:pt x="2521" y="382"/>
                      <a:pt x="2513" y="378"/>
                      <a:pt x="2505" y="378"/>
                    </a:cubicBezTo>
                    <a:cubicBezTo>
                      <a:pt x="2498" y="378"/>
                      <a:pt x="2490" y="382"/>
                      <a:pt x="2490" y="390"/>
                    </a:cubicBezTo>
                    <a:cubicBezTo>
                      <a:pt x="2551" y="558"/>
                      <a:pt x="2643" y="695"/>
                      <a:pt x="2719" y="833"/>
                    </a:cubicBezTo>
                    <a:cubicBezTo>
                      <a:pt x="2796" y="955"/>
                      <a:pt x="2872" y="1108"/>
                      <a:pt x="2964" y="1230"/>
                    </a:cubicBezTo>
                    <a:cubicBezTo>
                      <a:pt x="2933" y="1413"/>
                      <a:pt x="2887" y="1612"/>
                      <a:pt x="2857" y="1795"/>
                    </a:cubicBezTo>
                    <a:cubicBezTo>
                      <a:pt x="2643" y="1764"/>
                      <a:pt x="2460" y="1719"/>
                      <a:pt x="2276" y="1566"/>
                    </a:cubicBezTo>
                    <a:cubicBezTo>
                      <a:pt x="2062" y="1383"/>
                      <a:pt x="1955" y="1138"/>
                      <a:pt x="1925" y="848"/>
                    </a:cubicBezTo>
                    <a:cubicBezTo>
                      <a:pt x="1925" y="833"/>
                      <a:pt x="1910" y="825"/>
                      <a:pt x="1896" y="825"/>
                    </a:cubicBezTo>
                    <a:cubicBezTo>
                      <a:pt x="1883" y="825"/>
                      <a:pt x="1871" y="833"/>
                      <a:pt x="1879" y="848"/>
                    </a:cubicBezTo>
                    <a:cubicBezTo>
                      <a:pt x="1894" y="1108"/>
                      <a:pt x="2001" y="1352"/>
                      <a:pt x="2185" y="1551"/>
                    </a:cubicBezTo>
                    <a:cubicBezTo>
                      <a:pt x="2368" y="1749"/>
                      <a:pt x="2582" y="1825"/>
                      <a:pt x="2841" y="1871"/>
                    </a:cubicBezTo>
                    <a:cubicBezTo>
                      <a:pt x="2796" y="2085"/>
                      <a:pt x="2750" y="2314"/>
                      <a:pt x="2704" y="2528"/>
                    </a:cubicBezTo>
                    <a:cubicBezTo>
                      <a:pt x="2505" y="2406"/>
                      <a:pt x="2337" y="2268"/>
                      <a:pt x="2154" y="2131"/>
                    </a:cubicBezTo>
                    <a:cubicBezTo>
                      <a:pt x="1879" y="1902"/>
                      <a:pt x="1726" y="1642"/>
                      <a:pt x="1482" y="1398"/>
                    </a:cubicBezTo>
                    <a:cubicBezTo>
                      <a:pt x="1473" y="1389"/>
                      <a:pt x="1464" y="1385"/>
                      <a:pt x="1456" y="1385"/>
                    </a:cubicBezTo>
                    <a:cubicBezTo>
                      <a:pt x="1437" y="1385"/>
                      <a:pt x="1425" y="1407"/>
                      <a:pt x="1436" y="1428"/>
                    </a:cubicBezTo>
                    <a:cubicBezTo>
                      <a:pt x="1665" y="1673"/>
                      <a:pt x="1818" y="1932"/>
                      <a:pt x="2078" y="2146"/>
                    </a:cubicBezTo>
                    <a:cubicBezTo>
                      <a:pt x="2261" y="2299"/>
                      <a:pt x="2460" y="2498"/>
                      <a:pt x="2673" y="2604"/>
                    </a:cubicBezTo>
                    <a:cubicBezTo>
                      <a:pt x="2673" y="2620"/>
                      <a:pt x="2673" y="2635"/>
                      <a:pt x="2673" y="2635"/>
                    </a:cubicBezTo>
                    <a:cubicBezTo>
                      <a:pt x="2673" y="2635"/>
                      <a:pt x="2673" y="2635"/>
                      <a:pt x="2658" y="2650"/>
                    </a:cubicBezTo>
                    <a:cubicBezTo>
                      <a:pt x="2643" y="2666"/>
                      <a:pt x="2643" y="2681"/>
                      <a:pt x="2658" y="2696"/>
                    </a:cubicBezTo>
                    <a:lnTo>
                      <a:pt x="2521" y="3322"/>
                    </a:lnTo>
                    <a:cubicBezTo>
                      <a:pt x="2521" y="3338"/>
                      <a:pt x="2521" y="3353"/>
                      <a:pt x="2521" y="3368"/>
                    </a:cubicBezTo>
                    <a:cubicBezTo>
                      <a:pt x="2032" y="3139"/>
                      <a:pt x="1299" y="2757"/>
                      <a:pt x="1222" y="2177"/>
                    </a:cubicBezTo>
                    <a:cubicBezTo>
                      <a:pt x="1222" y="2159"/>
                      <a:pt x="1210" y="2150"/>
                      <a:pt x="1197" y="2150"/>
                    </a:cubicBezTo>
                    <a:cubicBezTo>
                      <a:pt x="1176" y="2150"/>
                      <a:pt x="1152" y="2170"/>
                      <a:pt x="1161" y="2207"/>
                    </a:cubicBezTo>
                    <a:cubicBezTo>
                      <a:pt x="1299" y="2849"/>
                      <a:pt x="2001" y="3124"/>
                      <a:pt x="2490" y="3475"/>
                    </a:cubicBezTo>
                    <a:cubicBezTo>
                      <a:pt x="2444" y="3719"/>
                      <a:pt x="2398" y="3949"/>
                      <a:pt x="2353" y="4193"/>
                    </a:cubicBezTo>
                    <a:cubicBezTo>
                      <a:pt x="2047" y="4086"/>
                      <a:pt x="1742" y="3949"/>
                      <a:pt x="1482" y="3735"/>
                    </a:cubicBezTo>
                    <a:cubicBezTo>
                      <a:pt x="1238" y="3551"/>
                      <a:pt x="902" y="3322"/>
                      <a:pt x="779" y="3017"/>
                    </a:cubicBezTo>
                    <a:cubicBezTo>
                      <a:pt x="779" y="3017"/>
                      <a:pt x="764" y="3017"/>
                      <a:pt x="779" y="3032"/>
                    </a:cubicBezTo>
                    <a:cubicBezTo>
                      <a:pt x="871" y="3322"/>
                      <a:pt x="1176" y="3521"/>
                      <a:pt x="1406" y="3719"/>
                    </a:cubicBezTo>
                    <a:cubicBezTo>
                      <a:pt x="1681" y="3979"/>
                      <a:pt x="1971" y="4193"/>
                      <a:pt x="2337" y="4300"/>
                    </a:cubicBezTo>
                    <a:cubicBezTo>
                      <a:pt x="2337" y="4315"/>
                      <a:pt x="2337" y="4315"/>
                      <a:pt x="2337" y="4330"/>
                    </a:cubicBezTo>
                    <a:cubicBezTo>
                      <a:pt x="2307" y="4483"/>
                      <a:pt x="2291" y="4636"/>
                      <a:pt x="2261" y="4789"/>
                    </a:cubicBezTo>
                    <a:cubicBezTo>
                      <a:pt x="1665" y="4743"/>
                      <a:pt x="840" y="4285"/>
                      <a:pt x="535" y="3842"/>
                    </a:cubicBezTo>
                    <a:lnTo>
                      <a:pt x="535" y="3842"/>
                    </a:lnTo>
                    <a:cubicBezTo>
                      <a:pt x="734" y="4193"/>
                      <a:pt x="1054" y="4392"/>
                      <a:pt x="1406" y="4560"/>
                    </a:cubicBezTo>
                    <a:cubicBezTo>
                      <a:pt x="1665" y="4697"/>
                      <a:pt x="1955" y="4850"/>
                      <a:pt x="2246" y="4865"/>
                    </a:cubicBezTo>
                    <a:cubicBezTo>
                      <a:pt x="2215" y="5140"/>
                      <a:pt x="2169" y="5430"/>
                      <a:pt x="2123" y="5705"/>
                    </a:cubicBezTo>
                    <a:cubicBezTo>
                      <a:pt x="1864" y="5613"/>
                      <a:pt x="1589" y="5568"/>
                      <a:pt x="1344" y="5461"/>
                    </a:cubicBezTo>
                    <a:cubicBezTo>
                      <a:pt x="963" y="5308"/>
                      <a:pt x="672" y="5048"/>
                      <a:pt x="443" y="4712"/>
                    </a:cubicBezTo>
                    <a:cubicBezTo>
                      <a:pt x="437" y="4701"/>
                      <a:pt x="429" y="4696"/>
                      <a:pt x="423" y="4696"/>
                    </a:cubicBezTo>
                    <a:cubicBezTo>
                      <a:pt x="411" y="4696"/>
                      <a:pt x="403" y="4709"/>
                      <a:pt x="413" y="4728"/>
                    </a:cubicBezTo>
                    <a:cubicBezTo>
                      <a:pt x="825" y="5369"/>
                      <a:pt x="1421" y="5568"/>
                      <a:pt x="2108" y="5812"/>
                    </a:cubicBezTo>
                    <a:cubicBezTo>
                      <a:pt x="2078" y="6041"/>
                      <a:pt x="2032" y="6270"/>
                      <a:pt x="2001" y="6499"/>
                    </a:cubicBezTo>
                    <a:cubicBezTo>
                      <a:pt x="1436" y="6392"/>
                      <a:pt x="703" y="6056"/>
                      <a:pt x="413" y="5552"/>
                    </a:cubicBezTo>
                    <a:cubicBezTo>
                      <a:pt x="408" y="5543"/>
                      <a:pt x="400" y="5540"/>
                      <a:pt x="391" y="5540"/>
                    </a:cubicBezTo>
                    <a:cubicBezTo>
                      <a:pt x="368" y="5540"/>
                      <a:pt x="341" y="5561"/>
                      <a:pt x="352" y="5583"/>
                    </a:cubicBezTo>
                    <a:cubicBezTo>
                      <a:pt x="535" y="5904"/>
                      <a:pt x="856" y="6102"/>
                      <a:pt x="1161" y="6270"/>
                    </a:cubicBezTo>
                    <a:cubicBezTo>
                      <a:pt x="1390" y="6377"/>
                      <a:pt x="1711" y="6576"/>
                      <a:pt x="1986" y="6591"/>
                    </a:cubicBezTo>
                    <a:cubicBezTo>
                      <a:pt x="1986" y="6606"/>
                      <a:pt x="1986" y="6606"/>
                      <a:pt x="1986" y="6622"/>
                    </a:cubicBezTo>
                    <a:cubicBezTo>
                      <a:pt x="1925" y="6942"/>
                      <a:pt x="1864" y="7278"/>
                      <a:pt x="1787" y="7599"/>
                    </a:cubicBezTo>
                    <a:cubicBezTo>
                      <a:pt x="1161" y="7446"/>
                      <a:pt x="749" y="6973"/>
                      <a:pt x="291" y="6530"/>
                    </a:cubicBezTo>
                    <a:cubicBezTo>
                      <a:pt x="280" y="6523"/>
                      <a:pt x="270" y="6520"/>
                      <a:pt x="260" y="6520"/>
                    </a:cubicBezTo>
                    <a:cubicBezTo>
                      <a:pt x="228" y="6520"/>
                      <a:pt x="206" y="6556"/>
                      <a:pt x="229" y="6591"/>
                    </a:cubicBezTo>
                    <a:cubicBezTo>
                      <a:pt x="703" y="7049"/>
                      <a:pt x="1115" y="7538"/>
                      <a:pt x="1772" y="7706"/>
                    </a:cubicBezTo>
                    <a:cubicBezTo>
                      <a:pt x="1711" y="7966"/>
                      <a:pt x="1650" y="8241"/>
                      <a:pt x="1589" y="8500"/>
                    </a:cubicBezTo>
                    <a:cubicBezTo>
                      <a:pt x="1039" y="8348"/>
                      <a:pt x="504" y="7966"/>
                      <a:pt x="153" y="7523"/>
                    </a:cubicBezTo>
                    <a:cubicBezTo>
                      <a:pt x="150" y="7516"/>
                      <a:pt x="144" y="7513"/>
                      <a:pt x="139" y="7513"/>
                    </a:cubicBezTo>
                    <a:cubicBezTo>
                      <a:pt x="121" y="7513"/>
                      <a:pt x="99" y="7545"/>
                      <a:pt x="123" y="7569"/>
                    </a:cubicBezTo>
                    <a:cubicBezTo>
                      <a:pt x="474" y="8042"/>
                      <a:pt x="1008" y="8409"/>
                      <a:pt x="1558" y="8607"/>
                    </a:cubicBezTo>
                    <a:cubicBezTo>
                      <a:pt x="1482" y="8882"/>
                      <a:pt x="1421" y="9172"/>
                      <a:pt x="1344" y="9463"/>
                    </a:cubicBezTo>
                    <a:cubicBezTo>
                      <a:pt x="795" y="9371"/>
                      <a:pt x="367" y="9035"/>
                      <a:pt x="16" y="8592"/>
                    </a:cubicBezTo>
                    <a:cubicBezTo>
                      <a:pt x="16" y="8587"/>
                      <a:pt x="14" y="8586"/>
                      <a:pt x="12" y="8586"/>
                    </a:cubicBezTo>
                    <a:cubicBezTo>
                      <a:pt x="8" y="8586"/>
                      <a:pt x="0" y="8596"/>
                      <a:pt x="0" y="8607"/>
                    </a:cubicBezTo>
                    <a:cubicBezTo>
                      <a:pt x="306" y="9020"/>
                      <a:pt x="764" y="9508"/>
                      <a:pt x="1314" y="9569"/>
                    </a:cubicBezTo>
                    <a:cubicBezTo>
                      <a:pt x="1299" y="9661"/>
                      <a:pt x="1268" y="9753"/>
                      <a:pt x="1238" y="9829"/>
                    </a:cubicBezTo>
                    <a:cubicBezTo>
                      <a:pt x="1238" y="9890"/>
                      <a:pt x="1222" y="9951"/>
                      <a:pt x="1207" y="9997"/>
                    </a:cubicBezTo>
                    <a:cubicBezTo>
                      <a:pt x="779" y="9875"/>
                      <a:pt x="397" y="9722"/>
                      <a:pt x="46" y="9447"/>
                    </a:cubicBezTo>
                    <a:cubicBezTo>
                      <a:pt x="46" y="9443"/>
                      <a:pt x="45" y="9441"/>
                      <a:pt x="43" y="9441"/>
                    </a:cubicBezTo>
                    <a:cubicBezTo>
                      <a:pt x="39" y="9441"/>
                      <a:pt x="31" y="9452"/>
                      <a:pt x="31" y="9463"/>
                    </a:cubicBezTo>
                    <a:cubicBezTo>
                      <a:pt x="367" y="9753"/>
                      <a:pt x="764" y="9951"/>
                      <a:pt x="1176" y="10089"/>
                    </a:cubicBezTo>
                    <a:cubicBezTo>
                      <a:pt x="1131" y="10257"/>
                      <a:pt x="1085" y="10440"/>
                      <a:pt x="1039" y="10608"/>
                    </a:cubicBezTo>
                    <a:cubicBezTo>
                      <a:pt x="932" y="10562"/>
                      <a:pt x="825" y="10516"/>
                      <a:pt x="718" y="10471"/>
                    </a:cubicBezTo>
                    <a:cubicBezTo>
                      <a:pt x="504" y="10410"/>
                      <a:pt x="367" y="10272"/>
                      <a:pt x="199" y="10165"/>
                    </a:cubicBezTo>
                    <a:cubicBezTo>
                      <a:pt x="168" y="10165"/>
                      <a:pt x="153" y="10180"/>
                      <a:pt x="168" y="10196"/>
                    </a:cubicBezTo>
                    <a:cubicBezTo>
                      <a:pt x="336" y="10303"/>
                      <a:pt x="443" y="10425"/>
                      <a:pt x="627" y="10501"/>
                    </a:cubicBezTo>
                    <a:cubicBezTo>
                      <a:pt x="764" y="10547"/>
                      <a:pt x="886" y="10608"/>
                      <a:pt x="1024" y="10669"/>
                    </a:cubicBezTo>
                    <a:cubicBezTo>
                      <a:pt x="825" y="11387"/>
                      <a:pt x="657" y="12136"/>
                      <a:pt x="749" y="12823"/>
                    </a:cubicBezTo>
                    <a:cubicBezTo>
                      <a:pt x="757" y="12907"/>
                      <a:pt x="839" y="12954"/>
                      <a:pt x="919" y="12954"/>
                    </a:cubicBezTo>
                    <a:cubicBezTo>
                      <a:pt x="985" y="12954"/>
                      <a:pt x="1049" y="12922"/>
                      <a:pt x="1070" y="12853"/>
                    </a:cubicBezTo>
                    <a:cubicBezTo>
                      <a:pt x="1192" y="12365"/>
                      <a:pt x="1192" y="11830"/>
                      <a:pt x="1238" y="11326"/>
                    </a:cubicBezTo>
                    <a:cubicBezTo>
                      <a:pt x="1253" y="11189"/>
                      <a:pt x="1268" y="11066"/>
                      <a:pt x="1283" y="10929"/>
                    </a:cubicBezTo>
                    <a:cubicBezTo>
                      <a:pt x="1543" y="10929"/>
                      <a:pt x="1803" y="10791"/>
                      <a:pt x="2017" y="10684"/>
                    </a:cubicBezTo>
                    <a:cubicBezTo>
                      <a:pt x="2383" y="10486"/>
                      <a:pt x="2673" y="10211"/>
                      <a:pt x="2964" y="9921"/>
                    </a:cubicBezTo>
                    <a:cubicBezTo>
                      <a:pt x="2979" y="9905"/>
                      <a:pt x="2948" y="9890"/>
                      <a:pt x="2933" y="9890"/>
                    </a:cubicBezTo>
                    <a:cubicBezTo>
                      <a:pt x="2643" y="10135"/>
                      <a:pt x="2353" y="10364"/>
                      <a:pt x="2017" y="10532"/>
                    </a:cubicBezTo>
                    <a:cubicBezTo>
                      <a:pt x="1818" y="10623"/>
                      <a:pt x="1543" y="10761"/>
                      <a:pt x="1314" y="10791"/>
                    </a:cubicBezTo>
                    <a:cubicBezTo>
                      <a:pt x="1329" y="10639"/>
                      <a:pt x="1360" y="10471"/>
                      <a:pt x="1375" y="10318"/>
                    </a:cubicBezTo>
                    <a:cubicBezTo>
                      <a:pt x="1650" y="10287"/>
                      <a:pt x="1879" y="10104"/>
                      <a:pt x="2108" y="9982"/>
                    </a:cubicBezTo>
                    <a:cubicBezTo>
                      <a:pt x="2475" y="9753"/>
                      <a:pt x="2811" y="9463"/>
                      <a:pt x="3147" y="9188"/>
                    </a:cubicBezTo>
                    <a:cubicBezTo>
                      <a:pt x="3147" y="9188"/>
                      <a:pt x="3147" y="9181"/>
                      <a:pt x="3142" y="9181"/>
                    </a:cubicBezTo>
                    <a:cubicBezTo>
                      <a:pt x="3140" y="9181"/>
                      <a:pt x="3137" y="9183"/>
                      <a:pt x="3132" y="9188"/>
                    </a:cubicBezTo>
                    <a:cubicBezTo>
                      <a:pt x="2628" y="9554"/>
                      <a:pt x="2047" y="10089"/>
                      <a:pt x="1406" y="10196"/>
                    </a:cubicBezTo>
                    <a:cubicBezTo>
                      <a:pt x="1436" y="9997"/>
                      <a:pt x="1467" y="9799"/>
                      <a:pt x="1513" y="9600"/>
                    </a:cubicBezTo>
                    <a:cubicBezTo>
                      <a:pt x="1513" y="9600"/>
                      <a:pt x="1513" y="9585"/>
                      <a:pt x="1528" y="9585"/>
                    </a:cubicBezTo>
                    <a:cubicBezTo>
                      <a:pt x="2276" y="9386"/>
                      <a:pt x="2780" y="8790"/>
                      <a:pt x="3361" y="8317"/>
                    </a:cubicBezTo>
                    <a:cubicBezTo>
                      <a:pt x="3361" y="8317"/>
                      <a:pt x="3361" y="8302"/>
                      <a:pt x="3345" y="8302"/>
                    </a:cubicBezTo>
                    <a:cubicBezTo>
                      <a:pt x="2780" y="8745"/>
                      <a:pt x="2246" y="9249"/>
                      <a:pt x="1543" y="9463"/>
                    </a:cubicBezTo>
                    <a:cubicBezTo>
                      <a:pt x="1604" y="9188"/>
                      <a:pt x="1665" y="8897"/>
                      <a:pt x="1726" y="8622"/>
                    </a:cubicBezTo>
                    <a:cubicBezTo>
                      <a:pt x="2414" y="8363"/>
                      <a:pt x="2964" y="7966"/>
                      <a:pt x="3437" y="7416"/>
                    </a:cubicBezTo>
                    <a:cubicBezTo>
                      <a:pt x="3437" y="7405"/>
                      <a:pt x="3429" y="7394"/>
                      <a:pt x="3425" y="7394"/>
                    </a:cubicBezTo>
                    <a:cubicBezTo>
                      <a:pt x="3423" y="7394"/>
                      <a:pt x="3422" y="7396"/>
                      <a:pt x="3422" y="7401"/>
                    </a:cubicBezTo>
                    <a:cubicBezTo>
                      <a:pt x="2933" y="7920"/>
                      <a:pt x="2383" y="8210"/>
                      <a:pt x="1757" y="8500"/>
                    </a:cubicBezTo>
                    <a:cubicBezTo>
                      <a:pt x="1818" y="8225"/>
                      <a:pt x="1894" y="7950"/>
                      <a:pt x="1940" y="7660"/>
                    </a:cubicBezTo>
                    <a:cubicBezTo>
                      <a:pt x="2246" y="7523"/>
                      <a:pt x="2551" y="7431"/>
                      <a:pt x="2826" y="7248"/>
                    </a:cubicBezTo>
                    <a:cubicBezTo>
                      <a:pt x="3086" y="7049"/>
                      <a:pt x="3330" y="6835"/>
                      <a:pt x="3498" y="6545"/>
                    </a:cubicBezTo>
                    <a:cubicBezTo>
                      <a:pt x="3513" y="6530"/>
                      <a:pt x="3498" y="6530"/>
                      <a:pt x="3483" y="6530"/>
                    </a:cubicBezTo>
                    <a:cubicBezTo>
                      <a:pt x="3101" y="7080"/>
                      <a:pt x="2521" y="7248"/>
                      <a:pt x="1971" y="7538"/>
                    </a:cubicBezTo>
                    <a:cubicBezTo>
                      <a:pt x="2032" y="7278"/>
                      <a:pt x="2078" y="7019"/>
                      <a:pt x="2123" y="6759"/>
                    </a:cubicBezTo>
                    <a:cubicBezTo>
                      <a:pt x="2734" y="6423"/>
                      <a:pt x="3407" y="6102"/>
                      <a:pt x="3758" y="5445"/>
                    </a:cubicBezTo>
                    <a:lnTo>
                      <a:pt x="3758" y="5445"/>
                    </a:lnTo>
                    <a:cubicBezTo>
                      <a:pt x="3376" y="6041"/>
                      <a:pt x="2734" y="6301"/>
                      <a:pt x="2139" y="6637"/>
                    </a:cubicBezTo>
                    <a:cubicBezTo>
                      <a:pt x="2154" y="6591"/>
                      <a:pt x="2154" y="6530"/>
                      <a:pt x="2169" y="6484"/>
                    </a:cubicBezTo>
                    <a:cubicBezTo>
                      <a:pt x="2200" y="6255"/>
                      <a:pt x="2246" y="6011"/>
                      <a:pt x="2276" y="5766"/>
                    </a:cubicBezTo>
                    <a:cubicBezTo>
                      <a:pt x="2628" y="5613"/>
                      <a:pt x="2964" y="5415"/>
                      <a:pt x="3284" y="5216"/>
                    </a:cubicBezTo>
                    <a:cubicBezTo>
                      <a:pt x="3513" y="5064"/>
                      <a:pt x="3758" y="4911"/>
                      <a:pt x="3911" y="4682"/>
                    </a:cubicBezTo>
                    <a:cubicBezTo>
                      <a:pt x="3911" y="4671"/>
                      <a:pt x="3903" y="4660"/>
                      <a:pt x="3893" y="4660"/>
                    </a:cubicBezTo>
                    <a:cubicBezTo>
                      <a:pt x="3889" y="4660"/>
                      <a:pt x="3884" y="4662"/>
                      <a:pt x="3880" y="4666"/>
                    </a:cubicBezTo>
                    <a:cubicBezTo>
                      <a:pt x="3559" y="5140"/>
                      <a:pt x="2826" y="5415"/>
                      <a:pt x="2291" y="5659"/>
                    </a:cubicBezTo>
                    <a:cubicBezTo>
                      <a:pt x="2322" y="5415"/>
                      <a:pt x="2353" y="5170"/>
                      <a:pt x="2398" y="4926"/>
                    </a:cubicBezTo>
                    <a:cubicBezTo>
                      <a:pt x="2994" y="4560"/>
                      <a:pt x="3681" y="4361"/>
                      <a:pt x="4063" y="3719"/>
                    </a:cubicBezTo>
                    <a:cubicBezTo>
                      <a:pt x="4063" y="3697"/>
                      <a:pt x="4047" y="3683"/>
                      <a:pt x="4038" y="3683"/>
                    </a:cubicBezTo>
                    <a:cubicBezTo>
                      <a:pt x="4035" y="3683"/>
                      <a:pt x="4033" y="3685"/>
                      <a:pt x="4033" y="3689"/>
                    </a:cubicBezTo>
                    <a:cubicBezTo>
                      <a:pt x="3651" y="4285"/>
                      <a:pt x="2979" y="4468"/>
                      <a:pt x="2414" y="4804"/>
                    </a:cubicBezTo>
                    <a:cubicBezTo>
                      <a:pt x="2429" y="4651"/>
                      <a:pt x="2460" y="4498"/>
                      <a:pt x="2475" y="4346"/>
                    </a:cubicBezTo>
                    <a:cubicBezTo>
                      <a:pt x="3116" y="4117"/>
                      <a:pt x="3865" y="3582"/>
                      <a:pt x="4201" y="3002"/>
                    </a:cubicBezTo>
                    <a:cubicBezTo>
                      <a:pt x="4220" y="2972"/>
                      <a:pt x="4208" y="2955"/>
                      <a:pt x="4189" y="2955"/>
                    </a:cubicBezTo>
                    <a:cubicBezTo>
                      <a:pt x="4179" y="2955"/>
                      <a:pt x="4166" y="2960"/>
                      <a:pt x="4155" y="2971"/>
                    </a:cubicBezTo>
                    <a:cubicBezTo>
                      <a:pt x="3819" y="3475"/>
                      <a:pt x="3116" y="4025"/>
                      <a:pt x="2505" y="4224"/>
                    </a:cubicBezTo>
                    <a:cubicBezTo>
                      <a:pt x="2536" y="3979"/>
                      <a:pt x="2582" y="3735"/>
                      <a:pt x="2628" y="3490"/>
                    </a:cubicBezTo>
                    <a:cubicBezTo>
                      <a:pt x="2628" y="3490"/>
                      <a:pt x="2628" y="3475"/>
                      <a:pt x="2628" y="3475"/>
                    </a:cubicBezTo>
                    <a:cubicBezTo>
                      <a:pt x="2918" y="3383"/>
                      <a:pt x="3208" y="3185"/>
                      <a:pt x="3452" y="3032"/>
                    </a:cubicBezTo>
                    <a:cubicBezTo>
                      <a:pt x="3758" y="2849"/>
                      <a:pt x="4033" y="2635"/>
                      <a:pt x="4231" y="2330"/>
                    </a:cubicBezTo>
                    <a:cubicBezTo>
                      <a:pt x="4242" y="2308"/>
                      <a:pt x="4215" y="2286"/>
                      <a:pt x="4192" y="2286"/>
                    </a:cubicBezTo>
                    <a:cubicBezTo>
                      <a:pt x="4183" y="2286"/>
                      <a:pt x="4175" y="2290"/>
                      <a:pt x="4170" y="2299"/>
                    </a:cubicBezTo>
                    <a:cubicBezTo>
                      <a:pt x="3895" y="2803"/>
                      <a:pt x="3208" y="3139"/>
                      <a:pt x="2643" y="3338"/>
                    </a:cubicBezTo>
                    <a:cubicBezTo>
                      <a:pt x="2673" y="3246"/>
                      <a:pt x="2689" y="3154"/>
                      <a:pt x="2704" y="3078"/>
                    </a:cubicBezTo>
                    <a:lnTo>
                      <a:pt x="2780" y="2666"/>
                    </a:lnTo>
                    <a:cubicBezTo>
                      <a:pt x="3009" y="2513"/>
                      <a:pt x="3300" y="2436"/>
                      <a:pt x="3529" y="2268"/>
                    </a:cubicBezTo>
                    <a:cubicBezTo>
                      <a:pt x="3727" y="2131"/>
                      <a:pt x="3911" y="1948"/>
                      <a:pt x="4079" y="1780"/>
                    </a:cubicBezTo>
                    <a:cubicBezTo>
                      <a:pt x="4090" y="1757"/>
                      <a:pt x="4076" y="1743"/>
                      <a:pt x="4062" y="1743"/>
                    </a:cubicBezTo>
                    <a:cubicBezTo>
                      <a:pt x="4057" y="1743"/>
                      <a:pt x="4052" y="1745"/>
                      <a:pt x="4048" y="1749"/>
                    </a:cubicBezTo>
                    <a:cubicBezTo>
                      <a:pt x="3819" y="1963"/>
                      <a:pt x="3575" y="2177"/>
                      <a:pt x="3300" y="2330"/>
                    </a:cubicBezTo>
                    <a:cubicBezTo>
                      <a:pt x="3132" y="2406"/>
                      <a:pt x="2964" y="2452"/>
                      <a:pt x="2811" y="2543"/>
                    </a:cubicBezTo>
                    <a:cubicBezTo>
                      <a:pt x="2841" y="2330"/>
                      <a:pt x="2887" y="2116"/>
                      <a:pt x="2933" y="1902"/>
                    </a:cubicBezTo>
                    <a:cubicBezTo>
                      <a:pt x="2933" y="1902"/>
                      <a:pt x="2948" y="1887"/>
                      <a:pt x="2948" y="1887"/>
                    </a:cubicBezTo>
                    <a:cubicBezTo>
                      <a:pt x="2948" y="1887"/>
                      <a:pt x="2948" y="1902"/>
                      <a:pt x="2948" y="1902"/>
                    </a:cubicBezTo>
                    <a:cubicBezTo>
                      <a:pt x="2964" y="1902"/>
                      <a:pt x="2979" y="1887"/>
                      <a:pt x="2994" y="1887"/>
                    </a:cubicBezTo>
                    <a:cubicBezTo>
                      <a:pt x="3300" y="1810"/>
                      <a:pt x="3544" y="1535"/>
                      <a:pt x="3743" y="1306"/>
                    </a:cubicBezTo>
                    <a:lnTo>
                      <a:pt x="3743" y="1306"/>
                    </a:lnTo>
                    <a:cubicBezTo>
                      <a:pt x="3529" y="1505"/>
                      <a:pt x="3269" y="1734"/>
                      <a:pt x="2979" y="1810"/>
                    </a:cubicBezTo>
                    <a:lnTo>
                      <a:pt x="2948" y="1810"/>
                    </a:lnTo>
                    <a:cubicBezTo>
                      <a:pt x="2979" y="1627"/>
                      <a:pt x="3009" y="1459"/>
                      <a:pt x="3040" y="1276"/>
                    </a:cubicBezTo>
                    <a:cubicBezTo>
                      <a:pt x="3070" y="1276"/>
                      <a:pt x="3086" y="1245"/>
                      <a:pt x="3086" y="1230"/>
                    </a:cubicBezTo>
                    <a:cubicBezTo>
                      <a:pt x="3254" y="1123"/>
                      <a:pt x="3391" y="970"/>
                      <a:pt x="3544" y="833"/>
                    </a:cubicBezTo>
                    <a:cubicBezTo>
                      <a:pt x="3544" y="833"/>
                      <a:pt x="3529" y="817"/>
                      <a:pt x="3529" y="817"/>
                    </a:cubicBezTo>
                    <a:cubicBezTo>
                      <a:pt x="3376" y="940"/>
                      <a:pt x="3223" y="1046"/>
                      <a:pt x="3070" y="1138"/>
                    </a:cubicBezTo>
                    <a:cubicBezTo>
                      <a:pt x="3132" y="772"/>
                      <a:pt x="3162" y="405"/>
                      <a:pt x="3193" y="23"/>
                    </a:cubicBezTo>
                    <a:cubicBezTo>
                      <a:pt x="3193" y="8"/>
                      <a:pt x="3181" y="0"/>
                      <a:pt x="3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1"/>
              <p:cNvSpPr/>
              <p:nvPr/>
            </p:nvSpPr>
            <p:spPr>
              <a:xfrm flipH="1">
                <a:off x="971724" y="3032821"/>
                <a:ext cx="294068" cy="529078"/>
              </a:xfrm>
              <a:custGeom>
                <a:avLst/>
                <a:gdLst/>
                <a:ahLst/>
                <a:cxnLst/>
                <a:rect l="l" t="t" r="r" b="b"/>
                <a:pathLst>
                  <a:path w="6707" h="12067" extrusionOk="0">
                    <a:moveTo>
                      <a:pt x="5103" y="6446"/>
                    </a:moveTo>
                    <a:cubicBezTo>
                      <a:pt x="5469" y="8034"/>
                      <a:pt x="6706" y="10448"/>
                      <a:pt x="4980" y="11716"/>
                    </a:cubicBezTo>
                    <a:cubicBezTo>
                      <a:pt x="4507" y="12067"/>
                      <a:pt x="3850" y="11945"/>
                      <a:pt x="3361" y="11670"/>
                    </a:cubicBezTo>
                    <a:cubicBezTo>
                      <a:pt x="2720" y="11318"/>
                      <a:pt x="2109" y="10234"/>
                      <a:pt x="1803" y="9577"/>
                    </a:cubicBezTo>
                    <a:cubicBezTo>
                      <a:pt x="1574" y="9073"/>
                      <a:pt x="1483" y="8416"/>
                      <a:pt x="1299" y="7882"/>
                    </a:cubicBezTo>
                    <a:cubicBezTo>
                      <a:pt x="1101" y="7286"/>
                      <a:pt x="887" y="6706"/>
                      <a:pt x="704" y="6125"/>
                    </a:cubicBezTo>
                    <a:cubicBezTo>
                      <a:pt x="1" y="4002"/>
                      <a:pt x="261" y="1833"/>
                      <a:pt x="1574" y="0"/>
                    </a:cubicBezTo>
                    <a:cubicBezTo>
                      <a:pt x="2017" y="596"/>
                      <a:pt x="2582" y="1008"/>
                      <a:pt x="3163" y="1512"/>
                    </a:cubicBezTo>
                    <a:cubicBezTo>
                      <a:pt x="3422" y="1742"/>
                      <a:pt x="3667" y="1986"/>
                      <a:pt x="3896" y="2261"/>
                    </a:cubicBezTo>
                    <a:cubicBezTo>
                      <a:pt x="4293" y="2719"/>
                      <a:pt x="4369" y="3345"/>
                      <a:pt x="4476" y="3926"/>
                    </a:cubicBezTo>
                    <a:cubicBezTo>
                      <a:pt x="4644" y="4766"/>
                      <a:pt x="4889" y="5606"/>
                      <a:pt x="5103" y="64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1"/>
              <p:cNvSpPr/>
              <p:nvPr/>
            </p:nvSpPr>
            <p:spPr>
              <a:xfrm flipH="1">
                <a:off x="1017936" y="3069300"/>
                <a:ext cx="219532" cy="557533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12716" extrusionOk="0">
                    <a:moveTo>
                      <a:pt x="100" y="3744"/>
                    </a:moveTo>
                    <a:cubicBezTo>
                      <a:pt x="97" y="3744"/>
                      <a:pt x="93" y="3751"/>
                      <a:pt x="103" y="3751"/>
                    </a:cubicBezTo>
                    <a:cubicBezTo>
                      <a:pt x="103" y="3745"/>
                      <a:pt x="102" y="3744"/>
                      <a:pt x="100" y="3744"/>
                    </a:cubicBezTo>
                    <a:close/>
                    <a:moveTo>
                      <a:pt x="995" y="0"/>
                    </a:moveTo>
                    <a:cubicBezTo>
                      <a:pt x="979" y="0"/>
                      <a:pt x="964" y="20"/>
                      <a:pt x="974" y="39"/>
                    </a:cubicBezTo>
                    <a:cubicBezTo>
                      <a:pt x="1096" y="375"/>
                      <a:pt x="1203" y="726"/>
                      <a:pt x="1295" y="1078"/>
                    </a:cubicBezTo>
                    <a:cubicBezTo>
                      <a:pt x="1035" y="940"/>
                      <a:pt x="775" y="818"/>
                      <a:pt x="562" y="619"/>
                    </a:cubicBezTo>
                    <a:cubicBezTo>
                      <a:pt x="562" y="615"/>
                      <a:pt x="560" y="613"/>
                      <a:pt x="558" y="613"/>
                    </a:cubicBezTo>
                    <a:cubicBezTo>
                      <a:pt x="554" y="613"/>
                      <a:pt x="546" y="624"/>
                      <a:pt x="546" y="635"/>
                    </a:cubicBezTo>
                    <a:cubicBezTo>
                      <a:pt x="669" y="757"/>
                      <a:pt x="806" y="848"/>
                      <a:pt x="943" y="940"/>
                    </a:cubicBezTo>
                    <a:cubicBezTo>
                      <a:pt x="1066" y="1016"/>
                      <a:pt x="1188" y="1139"/>
                      <a:pt x="1325" y="1200"/>
                    </a:cubicBezTo>
                    <a:cubicBezTo>
                      <a:pt x="1371" y="1383"/>
                      <a:pt x="1417" y="1566"/>
                      <a:pt x="1463" y="1765"/>
                    </a:cubicBezTo>
                    <a:cubicBezTo>
                      <a:pt x="1333" y="1795"/>
                      <a:pt x="1203" y="1825"/>
                      <a:pt x="1069" y="1825"/>
                    </a:cubicBezTo>
                    <a:cubicBezTo>
                      <a:pt x="998" y="1825"/>
                      <a:pt x="926" y="1817"/>
                      <a:pt x="852" y="1795"/>
                    </a:cubicBezTo>
                    <a:cubicBezTo>
                      <a:pt x="577" y="1719"/>
                      <a:pt x="363" y="1536"/>
                      <a:pt x="226" y="1291"/>
                    </a:cubicBezTo>
                    <a:cubicBezTo>
                      <a:pt x="221" y="1282"/>
                      <a:pt x="214" y="1279"/>
                      <a:pt x="207" y="1279"/>
                    </a:cubicBezTo>
                    <a:cubicBezTo>
                      <a:pt x="189" y="1279"/>
                      <a:pt x="169" y="1300"/>
                      <a:pt x="180" y="1322"/>
                    </a:cubicBezTo>
                    <a:cubicBezTo>
                      <a:pt x="317" y="1536"/>
                      <a:pt x="516" y="1719"/>
                      <a:pt x="745" y="1826"/>
                    </a:cubicBezTo>
                    <a:cubicBezTo>
                      <a:pt x="862" y="1874"/>
                      <a:pt x="974" y="1891"/>
                      <a:pt x="1083" y="1891"/>
                    </a:cubicBezTo>
                    <a:cubicBezTo>
                      <a:pt x="1215" y="1891"/>
                      <a:pt x="1344" y="1866"/>
                      <a:pt x="1478" y="1841"/>
                    </a:cubicBezTo>
                    <a:cubicBezTo>
                      <a:pt x="1539" y="2055"/>
                      <a:pt x="1585" y="2269"/>
                      <a:pt x="1631" y="2483"/>
                    </a:cubicBezTo>
                    <a:cubicBezTo>
                      <a:pt x="1417" y="2467"/>
                      <a:pt x="1188" y="2406"/>
                      <a:pt x="974" y="2361"/>
                    </a:cubicBezTo>
                    <a:cubicBezTo>
                      <a:pt x="638" y="2269"/>
                      <a:pt x="378" y="2101"/>
                      <a:pt x="58" y="1979"/>
                    </a:cubicBezTo>
                    <a:cubicBezTo>
                      <a:pt x="51" y="1977"/>
                      <a:pt x="45" y="1976"/>
                      <a:pt x="40" y="1976"/>
                    </a:cubicBezTo>
                    <a:cubicBezTo>
                      <a:pt x="8" y="1976"/>
                      <a:pt x="1" y="2011"/>
                      <a:pt x="27" y="2025"/>
                    </a:cubicBezTo>
                    <a:cubicBezTo>
                      <a:pt x="333" y="2147"/>
                      <a:pt x="577" y="2315"/>
                      <a:pt x="898" y="2406"/>
                    </a:cubicBezTo>
                    <a:cubicBezTo>
                      <a:pt x="1142" y="2467"/>
                      <a:pt x="1402" y="2559"/>
                      <a:pt x="1646" y="2574"/>
                    </a:cubicBezTo>
                    <a:cubicBezTo>
                      <a:pt x="1646" y="2574"/>
                      <a:pt x="1661" y="2590"/>
                      <a:pt x="1661" y="2605"/>
                    </a:cubicBezTo>
                    <a:cubicBezTo>
                      <a:pt x="1661" y="2605"/>
                      <a:pt x="1661" y="2605"/>
                      <a:pt x="1661" y="2620"/>
                    </a:cubicBezTo>
                    <a:cubicBezTo>
                      <a:pt x="1646" y="2635"/>
                      <a:pt x="1661" y="2651"/>
                      <a:pt x="1677" y="2666"/>
                    </a:cubicBezTo>
                    <a:cubicBezTo>
                      <a:pt x="1722" y="2865"/>
                      <a:pt x="1768" y="3078"/>
                      <a:pt x="1814" y="3292"/>
                    </a:cubicBezTo>
                    <a:cubicBezTo>
                      <a:pt x="1814" y="3308"/>
                      <a:pt x="1814" y="3308"/>
                      <a:pt x="1829" y="3323"/>
                    </a:cubicBezTo>
                    <a:cubicBezTo>
                      <a:pt x="1777" y="3324"/>
                      <a:pt x="1721" y="3325"/>
                      <a:pt x="1664" y="3325"/>
                    </a:cubicBezTo>
                    <a:cubicBezTo>
                      <a:pt x="1126" y="3325"/>
                      <a:pt x="427" y="3245"/>
                      <a:pt x="164" y="2804"/>
                    </a:cubicBezTo>
                    <a:cubicBezTo>
                      <a:pt x="156" y="2790"/>
                      <a:pt x="143" y="2785"/>
                      <a:pt x="130" y="2785"/>
                    </a:cubicBezTo>
                    <a:cubicBezTo>
                      <a:pt x="100" y="2785"/>
                      <a:pt x="71" y="2817"/>
                      <a:pt x="103" y="2849"/>
                    </a:cubicBezTo>
                    <a:cubicBezTo>
                      <a:pt x="501" y="3369"/>
                      <a:pt x="1264" y="3323"/>
                      <a:pt x="1845" y="3445"/>
                    </a:cubicBezTo>
                    <a:cubicBezTo>
                      <a:pt x="1906" y="3674"/>
                      <a:pt x="1967" y="3903"/>
                      <a:pt x="2028" y="4148"/>
                    </a:cubicBezTo>
                    <a:cubicBezTo>
                      <a:pt x="1898" y="4159"/>
                      <a:pt x="1770" y="4167"/>
                      <a:pt x="1642" y="4167"/>
                    </a:cubicBezTo>
                    <a:cubicBezTo>
                      <a:pt x="1441" y="4167"/>
                      <a:pt x="1241" y="4149"/>
                      <a:pt x="1035" y="4102"/>
                    </a:cubicBezTo>
                    <a:cubicBezTo>
                      <a:pt x="745" y="4025"/>
                      <a:pt x="333" y="3964"/>
                      <a:pt x="103" y="3751"/>
                    </a:cubicBezTo>
                    <a:lnTo>
                      <a:pt x="103" y="3751"/>
                    </a:lnTo>
                    <a:cubicBezTo>
                      <a:pt x="317" y="3980"/>
                      <a:pt x="684" y="4041"/>
                      <a:pt x="974" y="4117"/>
                    </a:cubicBezTo>
                    <a:cubicBezTo>
                      <a:pt x="1240" y="4210"/>
                      <a:pt x="1516" y="4276"/>
                      <a:pt x="1793" y="4276"/>
                    </a:cubicBezTo>
                    <a:cubicBezTo>
                      <a:pt x="1881" y="4276"/>
                      <a:pt x="1970" y="4269"/>
                      <a:pt x="2059" y="4255"/>
                    </a:cubicBezTo>
                    <a:cubicBezTo>
                      <a:pt x="2059" y="4255"/>
                      <a:pt x="2059" y="4270"/>
                      <a:pt x="2074" y="4285"/>
                    </a:cubicBezTo>
                    <a:cubicBezTo>
                      <a:pt x="2120" y="4423"/>
                      <a:pt x="2150" y="4575"/>
                      <a:pt x="2196" y="4728"/>
                    </a:cubicBezTo>
                    <a:cubicBezTo>
                      <a:pt x="1978" y="4807"/>
                      <a:pt x="1698" y="4845"/>
                      <a:pt x="1410" y="4845"/>
                    </a:cubicBezTo>
                    <a:cubicBezTo>
                      <a:pt x="970" y="4845"/>
                      <a:pt x="511" y="4757"/>
                      <a:pt x="226" y="4591"/>
                    </a:cubicBezTo>
                    <a:lnTo>
                      <a:pt x="226" y="4591"/>
                    </a:lnTo>
                    <a:cubicBezTo>
                      <a:pt x="562" y="4820"/>
                      <a:pt x="928" y="4866"/>
                      <a:pt x="1325" y="4881"/>
                    </a:cubicBezTo>
                    <a:cubicBezTo>
                      <a:pt x="1431" y="4881"/>
                      <a:pt x="1540" y="4885"/>
                      <a:pt x="1651" y="4885"/>
                    </a:cubicBezTo>
                    <a:cubicBezTo>
                      <a:pt x="1845" y="4885"/>
                      <a:pt x="2042" y="4872"/>
                      <a:pt x="2227" y="4804"/>
                    </a:cubicBezTo>
                    <a:cubicBezTo>
                      <a:pt x="2303" y="5079"/>
                      <a:pt x="2379" y="5339"/>
                      <a:pt x="2456" y="5614"/>
                    </a:cubicBezTo>
                    <a:cubicBezTo>
                      <a:pt x="2181" y="5644"/>
                      <a:pt x="1921" y="5706"/>
                      <a:pt x="1646" y="5721"/>
                    </a:cubicBezTo>
                    <a:cubicBezTo>
                      <a:pt x="1604" y="5724"/>
                      <a:pt x="1562" y="5726"/>
                      <a:pt x="1521" y="5726"/>
                    </a:cubicBezTo>
                    <a:cubicBezTo>
                      <a:pt x="1159" y="5726"/>
                      <a:pt x="831" y="5607"/>
                      <a:pt x="516" y="5415"/>
                    </a:cubicBezTo>
                    <a:cubicBezTo>
                      <a:pt x="513" y="5412"/>
                      <a:pt x="509" y="5411"/>
                      <a:pt x="506" y="5411"/>
                    </a:cubicBezTo>
                    <a:cubicBezTo>
                      <a:pt x="491" y="5411"/>
                      <a:pt x="476" y="5434"/>
                      <a:pt x="501" y="5446"/>
                    </a:cubicBezTo>
                    <a:cubicBezTo>
                      <a:pt x="892" y="5707"/>
                      <a:pt x="1278" y="5780"/>
                      <a:pt x="1683" y="5780"/>
                    </a:cubicBezTo>
                    <a:cubicBezTo>
                      <a:pt x="1941" y="5780"/>
                      <a:pt x="2207" y="5751"/>
                      <a:pt x="2486" y="5721"/>
                    </a:cubicBezTo>
                    <a:cubicBezTo>
                      <a:pt x="2563" y="5950"/>
                      <a:pt x="2624" y="6164"/>
                      <a:pt x="2685" y="6393"/>
                    </a:cubicBezTo>
                    <a:cubicBezTo>
                      <a:pt x="2461" y="6447"/>
                      <a:pt x="2199" y="6480"/>
                      <a:pt x="1936" y="6480"/>
                    </a:cubicBezTo>
                    <a:cubicBezTo>
                      <a:pt x="1534" y="6480"/>
                      <a:pt x="1129" y="6403"/>
                      <a:pt x="852" y="6210"/>
                    </a:cubicBezTo>
                    <a:cubicBezTo>
                      <a:pt x="841" y="6203"/>
                      <a:pt x="831" y="6200"/>
                      <a:pt x="823" y="6200"/>
                    </a:cubicBezTo>
                    <a:cubicBezTo>
                      <a:pt x="795" y="6200"/>
                      <a:pt x="783" y="6232"/>
                      <a:pt x="806" y="6255"/>
                    </a:cubicBezTo>
                    <a:cubicBezTo>
                      <a:pt x="1112" y="6469"/>
                      <a:pt x="1478" y="6515"/>
                      <a:pt x="1829" y="6530"/>
                    </a:cubicBezTo>
                    <a:cubicBezTo>
                      <a:pt x="1959" y="6530"/>
                      <a:pt x="2116" y="6542"/>
                      <a:pt x="2272" y="6542"/>
                    </a:cubicBezTo>
                    <a:cubicBezTo>
                      <a:pt x="2429" y="6542"/>
                      <a:pt x="2585" y="6530"/>
                      <a:pt x="2715" y="6485"/>
                    </a:cubicBezTo>
                    <a:lnTo>
                      <a:pt x="2715" y="6500"/>
                    </a:lnTo>
                    <a:cubicBezTo>
                      <a:pt x="2807" y="6821"/>
                      <a:pt x="2883" y="7157"/>
                      <a:pt x="2960" y="7477"/>
                    </a:cubicBezTo>
                    <a:cubicBezTo>
                      <a:pt x="2841" y="7500"/>
                      <a:pt x="2725" y="7510"/>
                      <a:pt x="2610" y="7510"/>
                    </a:cubicBezTo>
                    <a:cubicBezTo>
                      <a:pt x="2107" y="7510"/>
                      <a:pt x="1640" y="7316"/>
                      <a:pt x="1142" y="7141"/>
                    </a:cubicBezTo>
                    <a:cubicBezTo>
                      <a:pt x="1137" y="7140"/>
                      <a:pt x="1132" y="7139"/>
                      <a:pt x="1128" y="7139"/>
                    </a:cubicBezTo>
                    <a:cubicBezTo>
                      <a:pt x="1093" y="7139"/>
                      <a:pt x="1084" y="7189"/>
                      <a:pt x="1112" y="7202"/>
                    </a:cubicBezTo>
                    <a:cubicBezTo>
                      <a:pt x="1627" y="7391"/>
                      <a:pt x="2111" y="7600"/>
                      <a:pt x="2633" y="7600"/>
                    </a:cubicBezTo>
                    <a:cubicBezTo>
                      <a:pt x="2745" y="7600"/>
                      <a:pt x="2859" y="7591"/>
                      <a:pt x="2975" y="7569"/>
                    </a:cubicBezTo>
                    <a:cubicBezTo>
                      <a:pt x="3036" y="7844"/>
                      <a:pt x="3097" y="8104"/>
                      <a:pt x="3143" y="8379"/>
                    </a:cubicBezTo>
                    <a:cubicBezTo>
                      <a:pt x="3020" y="8399"/>
                      <a:pt x="2893" y="8409"/>
                      <a:pt x="2764" y="8409"/>
                    </a:cubicBezTo>
                    <a:cubicBezTo>
                      <a:pt x="2314" y="8409"/>
                      <a:pt x="1839" y="8290"/>
                      <a:pt x="1448" y="8088"/>
                    </a:cubicBezTo>
                    <a:cubicBezTo>
                      <a:pt x="1444" y="8087"/>
                      <a:pt x="1441" y="8086"/>
                      <a:pt x="1438" y="8086"/>
                    </a:cubicBezTo>
                    <a:cubicBezTo>
                      <a:pt x="1411" y="8086"/>
                      <a:pt x="1390" y="8136"/>
                      <a:pt x="1417" y="8149"/>
                    </a:cubicBezTo>
                    <a:cubicBezTo>
                      <a:pt x="1872" y="8383"/>
                      <a:pt x="2393" y="8496"/>
                      <a:pt x="2906" y="8496"/>
                    </a:cubicBezTo>
                    <a:cubicBezTo>
                      <a:pt x="2995" y="8496"/>
                      <a:pt x="3085" y="8492"/>
                      <a:pt x="3174" y="8485"/>
                    </a:cubicBezTo>
                    <a:cubicBezTo>
                      <a:pt x="3219" y="8776"/>
                      <a:pt x="3280" y="9051"/>
                      <a:pt x="3326" y="9341"/>
                    </a:cubicBezTo>
                    <a:cubicBezTo>
                      <a:pt x="3165" y="9392"/>
                      <a:pt x="3003" y="9415"/>
                      <a:pt x="2842" y="9415"/>
                    </a:cubicBezTo>
                    <a:cubicBezTo>
                      <a:pt x="2472" y="9415"/>
                      <a:pt x="2109" y="9293"/>
                      <a:pt x="1768" y="9112"/>
                    </a:cubicBezTo>
                    <a:cubicBezTo>
                      <a:pt x="1753" y="9112"/>
                      <a:pt x="1738" y="9127"/>
                      <a:pt x="1753" y="9142"/>
                    </a:cubicBezTo>
                    <a:cubicBezTo>
                      <a:pt x="2097" y="9326"/>
                      <a:pt x="2537" y="9518"/>
                      <a:pt x="2954" y="9518"/>
                    </a:cubicBezTo>
                    <a:cubicBezTo>
                      <a:pt x="3092" y="9518"/>
                      <a:pt x="3228" y="9497"/>
                      <a:pt x="3357" y="9448"/>
                    </a:cubicBezTo>
                    <a:cubicBezTo>
                      <a:pt x="3372" y="9539"/>
                      <a:pt x="3387" y="9646"/>
                      <a:pt x="3403" y="9738"/>
                    </a:cubicBezTo>
                    <a:cubicBezTo>
                      <a:pt x="3418" y="9784"/>
                      <a:pt x="3418" y="9845"/>
                      <a:pt x="3433" y="9906"/>
                    </a:cubicBezTo>
                    <a:cubicBezTo>
                      <a:pt x="3210" y="9938"/>
                      <a:pt x="2991" y="9961"/>
                      <a:pt x="2769" y="9961"/>
                    </a:cubicBezTo>
                    <a:cubicBezTo>
                      <a:pt x="2566" y="9961"/>
                      <a:pt x="2362" y="9942"/>
                      <a:pt x="2150" y="9891"/>
                    </a:cubicBezTo>
                    <a:cubicBezTo>
                      <a:pt x="2150" y="9888"/>
                      <a:pt x="2150" y="9886"/>
                      <a:pt x="2149" y="9886"/>
                    </a:cubicBezTo>
                    <a:cubicBezTo>
                      <a:pt x="2145" y="9886"/>
                      <a:pt x="2138" y="9906"/>
                      <a:pt x="2150" y="9906"/>
                    </a:cubicBezTo>
                    <a:cubicBezTo>
                      <a:pt x="2419" y="9983"/>
                      <a:pt x="2693" y="10017"/>
                      <a:pt x="2966" y="10017"/>
                    </a:cubicBezTo>
                    <a:cubicBezTo>
                      <a:pt x="3128" y="10017"/>
                      <a:pt x="3289" y="10005"/>
                      <a:pt x="3448" y="9982"/>
                    </a:cubicBezTo>
                    <a:cubicBezTo>
                      <a:pt x="3479" y="10166"/>
                      <a:pt x="3510" y="10349"/>
                      <a:pt x="3540" y="10517"/>
                    </a:cubicBezTo>
                    <a:cubicBezTo>
                      <a:pt x="3433" y="10517"/>
                      <a:pt x="3311" y="10517"/>
                      <a:pt x="3189" y="10532"/>
                    </a:cubicBezTo>
                    <a:cubicBezTo>
                      <a:pt x="3147" y="10538"/>
                      <a:pt x="3107" y="10541"/>
                      <a:pt x="3068" y="10541"/>
                    </a:cubicBezTo>
                    <a:cubicBezTo>
                      <a:pt x="2908" y="10541"/>
                      <a:pt x="2765" y="10499"/>
                      <a:pt x="2593" y="10486"/>
                    </a:cubicBezTo>
                    <a:cubicBezTo>
                      <a:pt x="2578" y="10486"/>
                      <a:pt x="2563" y="10502"/>
                      <a:pt x="2593" y="10517"/>
                    </a:cubicBezTo>
                    <a:cubicBezTo>
                      <a:pt x="2760" y="10531"/>
                      <a:pt x="2901" y="10595"/>
                      <a:pt x="3075" y="10595"/>
                    </a:cubicBezTo>
                    <a:cubicBezTo>
                      <a:pt x="3092" y="10595"/>
                      <a:pt x="3110" y="10595"/>
                      <a:pt x="3128" y="10593"/>
                    </a:cubicBezTo>
                    <a:lnTo>
                      <a:pt x="3555" y="10593"/>
                    </a:lnTo>
                    <a:cubicBezTo>
                      <a:pt x="3678" y="11311"/>
                      <a:pt x="3846" y="12075"/>
                      <a:pt x="4212" y="12655"/>
                    </a:cubicBezTo>
                    <a:cubicBezTo>
                      <a:pt x="4244" y="12697"/>
                      <a:pt x="4293" y="12716"/>
                      <a:pt x="4344" y="12716"/>
                    </a:cubicBezTo>
                    <a:cubicBezTo>
                      <a:pt x="4439" y="12716"/>
                      <a:pt x="4538" y="12649"/>
                      <a:pt x="4518" y="12548"/>
                    </a:cubicBezTo>
                    <a:cubicBezTo>
                      <a:pt x="4426" y="12044"/>
                      <a:pt x="4197" y="11571"/>
                      <a:pt x="4029" y="11082"/>
                    </a:cubicBezTo>
                    <a:cubicBezTo>
                      <a:pt x="3983" y="10960"/>
                      <a:pt x="3953" y="10838"/>
                      <a:pt x="3907" y="10700"/>
                    </a:cubicBezTo>
                    <a:cubicBezTo>
                      <a:pt x="4136" y="10593"/>
                      <a:pt x="4304" y="10364"/>
                      <a:pt x="4457" y="10166"/>
                    </a:cubicBezTo>
                    <a:cubicBezTo>
                      <a:pt x="4701" y="9845"/>
                      <a:pt x="4854" y="9478"/>
                      <a:pt x="5006" y="9081"/>
                    </a:cubicBezTo>
                    <a:cubicBezTo>
                      <a:pt x="5006" y="9072"/>
                      <a:pt x="4996" y="9064"/>
                      <a:pt x="4985" y="9064"/>
                    </a:cubicBezTo>
                    <a:cubicBezTo>
                      <a:pt x="4976" y="9064"/>
                      <a:pt x="4967" y="9068"/>
                      <a:pt x="4961" y="9081"/>
                    </a:cubicBezTo>
                    <a:cubicBezTo>
                      <a:pt x="4808" y="9417"/>
                      <a:pt x="4640" y="9753"/>
                      <a:pt x="4395" y="10043"/>
                    </a:cubicBezTo>
                    <a:cubicBezTo>
                      <a:pt x="4258" y="10196"/>
                      <a:pt x="4059" y="10441"/>
                      <a:pt x="3861" y="10578"/>
                    </a:cubicBezTo>
                    <a:cubicBezTo>
                      <a:pt x="3815" y="10425"/>
                      <a:pt x="3769" y="10257"/>
                      <a:pt x="3723" y="10105"/>
                    </a:cubicBezTo>
                    <a:cubicBezTo>
                      <a:pt x="3953" y="9967"/>
                      <a:pt x="4105" y="9707"/>
                      <a:pt x="4243" y="9494"/>
                    </a:cubicBezTo>
                    <a:cubicBezTo>
                      <a:pt x="4487" y="9142"/>
                      <a:pt x="4655" y="8745"/>
                      <a:pt x="4854" y="8348"/>
                    </a:cubicBezTo>
                    <a:cubicBezTo>
                      <a:pt x="4854" y="8348"/>
                      <a:pt x="4847" y="8341"/>
                      <a:pt x="4842" y="8341"/>
                    </a:cubicBezTo>
                    <a:cubicBezTo>
                      <a:pt x="4840" y="8341"/>
                      <a:pt x="4838" y="8343"/>
                      <a:pt x="4838" y="8348"/>
                    </a:cubicBezTo>
                    <a:cubicBezTo>
                      <a:pt x="4533" y="8898"/>
                      <a:pt x="4243" y="9616"/>
                      <a:pt x="3693" y="9998"/>
                    </a:cubicBezTo>
                    <a:cubicBezTo>
                      <a:pt x="3647" y="9799"/>
                      <a:pt x="3601" y="9616"/>
                      <a:pt x="3555" y="9417"/>
                    </a:cubicBezTo>
                    <a:cubicBezTo>
                      <a:pt x="3555" y="9402"/>
                      <a:pt x="3540" y="9387"/>
                      <a:pt x="3540" y="9387"/>
                    </a:cubicBezTo>
                    <a:cubicBezTo>
                      <a:pt x="4151" y="8898"/>
                      <a:pt x="4350" y="8149"/>
                      <a:pt x="4670" y="7462"/>
                    </a:cubicBezTo>
                    <a:cubicBezTo>
                      <a:pt x="4681" y="7462"/>
                      <a:pt x="4677" y="7455"/>
                      <a:pt x="4669" y="7455"/>
                    </a:cubicBezTo>
                    <a:cubicBezTo>
                      <a:pt x="4665" y="7455"/>
                      <a:pt x="4660" y="7457"/>
                      <a:pt x="4655" y="7462"/>
                    </a:cubicBezTo>
                    <a:cubicBezTo>
                      <a:pt x="4334" y="8104"/>
                      <a:pt x="4059" y="8776"/>
                      <a:pt x="3510" y="9264"/>
                    </a:cubicBezTo>
                    <a:cubicBezTo>
                      <a:pt x="3448" y="8990"/>
                      <a:pt x="3387" y="8699"/>
                      <a:pt x="3326" y="8424"/>
                    </a:cubicBezTo>
                    <a:cubicBezTo>
                      <a:pt x="3846" y="7905"/>
                      <a:pt x="4166" y="7325"/>
                      <a:pt x="4365" y="6622"/>
                    </a:cubicBezTo>
                    <a:cubicBezTo>
                      <a:pt x="4365" y="6611"/>
                      <a:pt x="4357" y="6600"/>
                      <a:pt x="4353" y="6600"/>
                    </a:cubicBezTo>
                    <a:cubicBezTo>
                      <a:pt x="4351" y="6600"/>
                      <a:pt x="4350" y="6602"/>
                      <a:pt x="4350" y="6607"/>
                    </a:cubicBezTo>
                    <a:cubicBezTo>
                      <a:pt x="4121" y="7279"/>
                      <a:pt x="3754" y="7783"/>
                      <a:pt x="3311" y="8302"/>
                    </a:cubicBezTo>
                    <a:cubicBezTo>
                      <a:pt x="3250" y="8027"/>
                      <a:pt x="3189" y="7752"/>
                      <a:pt x="3112" y="7477"/>
                    </a:cubicBezTo>
                    <a:cubicBezTo>
                      <a:pt x="3326" y="7218"/>
                      <a:pt x="3571" y="7004"/>
                      <a:pt x="3739" y="6729"/>
                    </a:cubicBezTo>
                    <a:cubicBezTo>
                      <a:pt x="3891" y="6439"/>
                      <a:pt x="4029" y="6133"/>
                      <a:pt x="4059" y="5813"/>
                    </a:cubicBezTo>
                    <a:cubicBezTo>
                      <a:pt x="4059" y="5802"/>
                      <a:pt x="4052" y="5791"/>
                      <a:pt x="4042" y="5791"/>
                    </a:cubicBezTo>
                    <a:cubicBezTo>
                      <a:pt x="4038" y="5791"/>
                      <a:pt x="4033" y="5793"/>
                      <a:pt x="4029" y="5797"/>
                    </a:cubicBezTo>
                    <a:cubicBezTo>
                      <a:pt x="3922" y="6454"/>
                      <a:pt x="3464" y="6851"/>
                      <a:pt x="3097" y="7355"/>
                    </a:cubicBezTo>
                    <a:cubicBezTo>
                      <a:pt x="3036" y="7096"/>
                      <a:pt x="2960" y="6836"/>
                      <a:pt x="2899" y="6576"/>
                    </a:cubicBezTo>
                    <a:cubicBezTo>
                      <a:pt x="3311" y="6011"/>
                      <a:pt x="3784" y="5446"/>
                      <a:pt x="3830" y="4697"/>
                    </a:cubicBezTo>
                    <a:lnTo>
                      <a:pt x="3815" y="4697"/>
                    </a:lnTo>
                    <a:cubicBezTo>
                      <a:pt x="3739" y="5400"/>
                      <a:pt x="3250" y="5904"/>
                      <a:pt x="2853" y="6454"/>
                    </a:cubicBezTo>
                    <a:cubicBezTo>
                      <a:pt x="2853" y="6408"/>
                      <a:pt x="2837" y="6362"/>
                      <a:pt x="2822" y="6317"/>
                    </a:cubicBezTo>
                    <a:cubicBezTo>
                      <a:pt x="2746" y="6072"/>
                      <a:pt x="2685" y="5843"/>
                      <a:pt x="2608" y="5614"/>
                    </a:cubicBezTo>
                    <a:cubicBezTo>
                      <a:pt x="2868" y="5324"/>
                      <a:pt x="3097" y="5003"/>
                      <a:pt x="3296" y="4682"/>
                    </a:cubicBezTo>
                    <a:cubicBezTo>
                      <a:pt x="3433" y="4453"/>
                      <a:pt x="3601" y="4224"/>
                      <a:pt x="3632" y="3949"/>
                    </a:cubicBezTo>
                    <a:cubicBezTo>
                      <a:pt x="3632" y="3938"/>
                      <a:pt x="3624" y="3927"/>
                      <a:pt x="3614" y="3927"/>
                    </a:cubicBezTo>
                    <a:cubicBezTo>
                      <a:pt x="3610" y="3927"/>
                      <a:pt x="3606" y="3929"/>
                      <a:pt x="3601" y="3934"/>
                    </a:cubicBezTo>
                    <a:cubicBezTo>
                      <a:pt x="3510" y="4514"/>
                      <a:pt x="2960" y="5064"/>
                      <a:pt x="2578" y="5507"/>
                    </a:cubicBezTo>
                    <a:cubicBezTo>
                      <a:pt x="2501" y="5278"/>
                      <a:pt x="2440" y="5034"/>
                      <a:pt x="2364" y="4789"/>
                    </a:cubicBezTo>
                    <a:cubicBezTo>
                      <a:pt x="2746" y="4224"/>
                      <a:pt x="3296" y="3735"/>
                      <a:pt x="3357" y="3002"/>
                    </a:cubicBezTo>
                    <a:cubicBezTo>
                      <a:pt x="3357" y="2987"/>
                      <a:pt x="3349" y="2979"/>
                      <a:pt x="3342" y="2979"/>
                    </a:cubicBezTo>
                    <a:cubicBezTo>
                      <a:pt x="3334" y="2979"/>
                      <a:pt x="3326" y="2987"/>
                      <a:pt x="3326" y="3002"/>
                    </a:cubicBezTo>
                    <a:cubicBezTo>
                      <a:pt x="3235" y="3689"/>
                      <a:pt x="2700" y="4132"/>
                      <a:pt x="2333" y="4682"/>
                    </a:cubicBezTo>
                    <a:lnTo>
                      <a:pt x="2196" y="4239"/>
                    </a:lnTo>
                    <a:cubicBezTo>
                      <a:pt x="2685" y="3766"/>
                      <a:pt x="3128" y="2956"/>
                      <a:pt x="3189" y="2284"/>
                    </a:cubicBezTo>
                    <a:cubicBezTo>
                      <a:pt x="3197" y="2267"/>
                      <a:pt x="3183" y="2255"/>
                      <a:pt x="3168" y="2255"/>
                    </a:cubicBezTo>
                    <a:cubicBezTo>
                      <a:pt x="3155" y="2255"/>
                      <a:pt x="3143" y="2263"/>
                      <a:pt x="3143" y="2284"/>
                    </a:cubicBezTo>
                    <a:cubicBezTo>
                      <a:pt x="3036" y="2880"/>
                      <a:pt x="2639" y="3689"/>
                      <a:pt x="2165" y="4132"/>
                    </a:cubicBezTo>
                    <a:cubicBezTo>
                      <a:pt x="2104" y="3888"/>
                      <a:pt x="2028" y="3644"/>
                      <a:pt x="1967" y="3414"/>
                    </a:cubicBezTo>
                    <a:cubicBezTo>
                      <a:pt x="1967" y="3399"/>
                      <a:pt x="1967" y="3399"/>
                      <a:pt x="1967" y="3384"/>
                    </a:cubicBezTo>
                    <a:cubicBezTo>
                      <a:pt x="2196" y="3185"/>
                      <a:pt x="2364" y="2880"/>
                      <a:pt x="2532" y="2635"/>
                    </a:cubicBezTo>
                    <a:cubicBezTo>
                      <a:pt x="2715" y="2345"/>
                      <a:pt x="2883" y="2025"/>
                      <a:pt x="2929" y="1673"/>
                    </a:cubicBezTo>
                    <a:cubicBezTo>
                      <a:pt x="2929" y="1648"/>
                      <a:pt x="2911" y="1637"/>
                      <a:pt x="2894" y="1637"/>
                    </a:cubicBezTo>
                    <a:cubicBezTo>
                      <a:pt x="2880" y="1637"/>
                      <a:pt x="2868" y="1644"/>
                      <a:pt x="2868" y="1658"/>
                    </a:cubicBezTo>
                    <a:cubicBezTo>
                      <a:pt x="2822" y="2254"/>
                      <a:pt x="2349" y="2849"/>
                      <a:pt x="1921" y="3262"/>
                    </a:cubicBezTo>
                    <a:cubicBezTo>
                      <a:pt x="1906" y="3170"/>
                      <a:pt x="1875" y="3078"/>
                      <a:pt x="1860" y="2987"/>
                    </a:cubicBezTo>
                    <a:cubicBezTo>
                      <a:pt x="1829" y="2865"/>
                      <a:pt x="1799" y="2727"/>
                      <a:pt x="1768" y="2590"/>
                    </a:cubicBezTo>
                    <a:cubicBezTo>
                      <a:pt x="1906" y="2345"/>
                      <a:pt x="2135" y="2162"/>
                      <a:pt x="2272" y="1918"/>
                    </a:cubicBezTo>
                    <a:cubicBezTo>
                      <a:pt x="2395" y="1688"/>
                      <a:pt x="2486" y="1459"/>
                      <a:pt x="2563" y="1230"/>
                    </a:cubicBezTo>
                    <a:cubicBezTo>
                      <a:pt x="2572" y="1211"/>
                      <a:pt x="2558" y="1198"/>
                      <a:pt x="2546" y="1198"/>
                    </a:cubicBezTo>
                    <a:cubicBezTo>
                      <a:pt x="2539" y="1198"/>
                      <a:pt x="2532" y="1203"/>
                      <a:pt x="2532" y="1215"/>
                    </a:cubicBezTo>
                    <a:cubicBezTo>
                      <a:pt x="2410" y="1505"/>
                      <a:pt x="2288" y="1795"/>
                      <a:pt x="2089" y="2055"/>
                    </a:cubicBezTo>
                    <a:cubicBezTo>
                      <a:pt x="1982" y="2208"/>
                      <a:pt x="1845" y="2315"/>
                      <a:pt x="1738" y="2467"/>
                    </a:cubicBezTo>
                    <a:cubicBezTo>
                      <a:pt x="1692" y="2254"/>
                      <a:pt x="1631" y="2040"/>
                      <a:pt x="1585" y="1826"/>
                    </a:cubicBezTo>
                    <a:lnTo>
                      <a:pt x="1585" y="1811"/>
                    </a:lnTo>
                    <a:lnTo>
                      <a:pt x="1600" y="1811"/>
                    </a:lnTo>
                    <a:cubicBezTo>
                      <a:pt x="1616" y="1811"/>
                      <a:pt x="1616" y="1795"/>
                      <a:pt x="1616" y="1780"/>
                    </a:cubicBezTo>
                    <a:cubicBezTo>
                      <a:pt x="1875" y="1582"/>
                      <a:pt x="1982" y="1246"/>
                      <a:pt x="2074" y="940"/>
                    </a:cubicBezTo>
                    <a:cubicBezTo>
                      <a:pt x="2074" y="940"/>
                      <a:pt x="2067" y="933"/>
                      <a:pt x="2062" y="933"/>
                    </a:cubicBezTo>
                    <a:cubicBezTo>
                      <a:pt x="2060" y="933"/>
                      <a:pt x="2059" y="935"/>
                      <a:pt x="2059" y="940"/>
                    </a:cubicBezTo>
                    <a:cubicBezTo>
                      <a:pt x="1936" y="1215"/>
                      <a:pt x="1814" y="1520"/>
                      <a:pt x="1585" y="1734"/>
                    </a:cubicBezTo>
                    <a:lnTo>
                      <a:pt x="1554" y="1734"/>
                    </a:lnTo>
                    <a:cubicBezTo>
                      <a:pt x="1509" y="1566"/>
                      <a:pt x="1463" y="1383"/>
                      <a:pt x="1417" y="1215"/>
                    </a:cubicBezTo>
                    <a:cubicBezTo>
                      <a:pt x="1432" y="1200"/>
                      <a:pt x="1448" y="1169"/>
                      <a:pt x="1432" y="1154"/>
                    </a:cubicBezTo>
                    <a:cubicBezTo>
                      <a:pt x="1539" y="986"/>
                      <a:pt x="1616" y="787"/>
                      <a:pt x="1677" y="604"/>
                    </a:cubicBezTo>
                    <a:cubicBezTo>
                      <a:pt x="1692" y="589"/>
                      <a:pt x="1661" y="589"/>
                      <a:pt x="1661" y="589"/>
                    </a:cubicBezTo>
                    <a:cubicBezTo>
                      <a:pt x="1585" y="772"/>
                      <a:pt x="1493" y="925"/>
                      <a:pt x="1386" y="1078"/>
                    </a:cubicBezTo>
                    <a:cubicBezTo>
                      <a:pt x="1280" y="726"/>
                      <a:pt x="1157" y="360"/>
                      <a:pt x="1020" y="24"/>
                    </a:cubicBezTo>
                    <a:cubicBezTo>
                      <a:pt x="1014" y="7"/>
                      <a:pt x="1005" y="0"/>
                      <a:pt x="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1"/>
              <p:cNvSpPr/>
              <p:nvPr/>
            </p:nvSpPr>
            <p:spPr>
              <a:xfrm flipH="1">
                <a:off x="837777" y="2882125"/>
                <a:ext cx="292052" cy="673108"/>
              </a:xfrm>
              <a:custGeom>
                <a:avLst/>
                <a:gdLst/>
                <a:ahLst/>
                <a:cxnLst/>
                <a:rect l="l" t="t" r="r" b="b"/>
                <a:pathLst>
                  <a:path w="6661" h="15352" extrusionOk="0">
                    <a:moveTo>
                      <a:pt x="5637" y="8661"/>
                    </a:moveTo>
                    <a:cubicBezTo>
                      <a:pt x="5728" y="10677"/>
                      <a:pt x="6660" y="13885"/>
                      <a:pt x="4277" y="15046"/>
                    </a:cubicBezTo>
                    <a:cubicBezTo>
                      <a:pt x="3621" y="15351"/>
                      <a:pt x="2857" y="15046"/>
                      <a:pt x="2322" y="14603"/>
                    </a:cubicBezTo>
                    <a:cubicBezTo>
                      <a:pt x="1620" y="14038"/>
                      <a:pt x="1131" y="12571"/>
                      <a:pt x="917" y="11716"/>
                    </a:cubicBezTo>
                    <a:cubicBezTo>
                      <a:pt x="749" y="11029"/>
                      <a:pt x="795" y="10219"/>
                      <a:pt x="688" y="9516"/>
                    </a:cubicBezTo>
                    <a:cubicBezTo>
                      <a:pt x="581" y="8753"/>
                      <a:pt x="474" y="8004"/>
                      <a:pt x="367" y="7241"/>
                    </a:cubicBezTo>
                    <a:cubicBezTo>
                      <a:pt x="1" y="4506"/>
                      <a:pt x="825" y="1925"/>
                      <a:pt x="2842" y="1"/>
                    </a:cubicBezTo>
                    <a:cubicBezTo>
                      <a:pt x="3254" y="825"/>
                      <a:pt x="3850" y="1467"/>
                      <a:pt x="4430" y="2215"/>
                    </a:cubicBezTo>
                    <a:cubicBezTo>
                      <a:pt x="4690" y="2551"/>
                      <a:pt x="4934" y="2918"/>
                      <a:pt x="5148" y="3285"/>
                    </a:cubicBezTo>
                    <a:cubicBezTo>
                      <a:pt x="5530" y="3957"/>
                      <a:pt x="5469" y="4720"/>
                      <a:pt x="5469" y="5453"/>
                    </a:cubicBezTo>
                    <a:cubicBezTo>
                      <a:pt x="5469" y="6507"/>
                      <a:pt x="5591" y="7592"/>
                      <a:pt x="5637" y="86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1"/>
              <p:cNvSpPr/>
              <p:nvPr/>
            </p:nvSpPr>
            <p:spPr>
              <a:xfrm flipH="1">
                <a:off x="888199" y="2927812"/>
                <a:ext cx="208790" cy="711692"/>
              </a:xfrm>
              <a:custGeom>
                <a:avLst/>
                <a:gdLst/>
                <a:ahLst/>
                <a:cxnLst/>
                <a:rect l="l" t="t" r="r" b="b"/>
                <a:pathLst>
                  <a:path w="4762" h="16232" extrusionOk="0">
                    <a:moveTo>
                      <a:pt x="1996" y="0"/>
                    </a:moveTo>
                    <a:cubicBezTo>
                      <a:pt x="1976" y="0"/>
                      <a:pt x="1955" y="16"/>
                      <a:pt x="1955" y="43"/>
                    </a:cubicBezTo>
                    <a:cubicBezTo>
                      <a:pt x="2032" y="486"/>
                      <a:pt x="2077" y="929"/>
                      <a:pt x="2108" y="1372"/>
                    </a:cubicBezTo>
                    <a:cubicBezTo>
                      <a:pt x="1833" y="1158"/>
                      <a:pt x="1543" y="929"/>
                      <a:pt x="1329" y="654"/>
                    </a:cubicBezTo>
                    <a:cubicBezTo>
                      <a:pt x="1324" y="650"/>
                      <a:pt x="1320" y="648"/>
                      <a:pt x="1316" y="648"/>
                    </a:cubicBezTo>
                    <a:cubicBezTo>
                      <a:pt x="1306" y="648"/>
                      <a:pt x="1298" y="658"/>
                      <a:pt x="1298" y="669"/>
                    </a:cubicBezTo>
                    <a:cubicBezTo>
                      <a:pt x="1421" y="853"/>
                      <a:pt x="1558" y="990"/>
                      <a:pt x="1711" y="1127"/>
                    </a:cubicBezTo>
                    <a:cubicBezTo>
                      <a:pt x="1848" y="1265"/>
                      <a:pt x="1970" y="1418"/>
                      <a:pt x="2123" y="1525"/>
                    </a:cubicBezTo>
                    <a:cubicBezTo>
                      <a:pt x="2138" y="1769"/>
                      <a:pt x="2154" y="2013"/>
                      <a:pt x="2169" y="2243"/>
                    </a:cubicBezTo>
                    <a:cubicBezTo>
                      <a:pt x="2066" y="2254"/>
                      <a:pt x="1970" y="2263"/>
                      <a:pt x="1876" y="2263"/>
                    </a:cubicBezTo>
                    <a:cubicBezTo>
                      <a:pt x="1719" y="2263"/>
                      <a:pt x="1568" y="2237"/>
                      <a:pt x="1405" y="2151"/>
                    </a:cubicBezTo>
                    <a:cubicBezTo>
                      <a:pt x="1100" y="1998"/>
                      <a:pt x="871" y="1723"/>
                      <a:pt x="764" y="1402"/>
                    </a:cubicBezTo>
                    <a:cubicBezTo>
                      <a:pt x="757" y="1383"/>
                      <a:pt x="743" y="1375"/>
                      <a:pt x="729" y="1375"/>
                    </a:cubicBezTo>
                    <a:cubicBezTo>
                      <a:pt x="711" y="1375"/>
                      <a:pt x="694" y="1391"/>
                      <a:pt x="703" y="1418"/>
                    </a:cubicBezTo>
                    <a:cubicBezTo>
                      <a:pt x="810" y="1723"/>
                      <a:pt x="1008" y="1983"/>
                      <a:pt x="1283" y="2166"/>
                    </a:cubicBezTo>
                    <a:cubicBezTo>
                      <a:pt x="1509" y="2317"/>
                      <a:pt x="1745" y="2354"/>
                      <a:pt x="2000" y="2354"/>
                    </a:cubicBezTo>
                    <a:cubicBezTo>
                      <a:pt x="2056" y="2354"/>
                      <a:pt x="2112" y="2352"/>
                      <a:pt x="2169" y="2349"/>
                    </a:cubicBezTo>
                    <a:cubicBezTo>
                      <a:pt x="2184" y="2624"/>
                      <a:pt x="2184" y="2899"/>
                      <a:pt x="2200" y="3174"/>
                    </a:cubicBezTo>
                    <a:cubicBezTo>
                      <a:pt x="1940" y="3098"/>
                      <a:pt x="1680" y="2976"/>
                      <a:pt x="1436" y="2869"/>
                    </a:cubicBezTo>
                    <a:cubicBezTo>
                      <a:pt x="1023" y="2685"/>
                      <a:pt x="749" y="2411"/>
                      <a:pt x="397" y="2181"/>
                    </a:cubicBezTo>
                    <a:cubicBezTo>
                      <a:pt x="392" y="2180"/>
                      <a:pt x="387" y="2179"/>
                      <a:pt x="383" y="2179"/>
                    </a:cubicBezTo>
                    <a:cubicBezTo>
                      <a:pt x="345" y="2179"/>
                      <a:pt x="324" y="2229"/>
                      <a:pt x="351" y="2243"/>
                    </a:cubicBezTo>
                    <a:cubicBezTo>
                      <a:pt x="703" y="2456"/>
                      <a:pt x="962" y="2731"/>
                      <a:pt x="1329" y="2899"/>
                    </a:cubicBezTo>
                    <a:cubicBezTo>
                      <a:pt x="1604" y="3037"/>
                      <a:pt x="1894" y="3205"/>
                      <a:pt x="2200" y="3281"/>
                    </a:cubicBezTo>
                    <a:cubicBezTo>
                      <a:pt x="2200" y="3296"/>
                      <a:pt x="2200" y="3312"/>
                      <a:pt x="2200" y="3327"/>
                    </a:cubicBezTo>
                    <a:cubicBezTo>
                      <a:pt x="2184" y="3358"/>
                      <a:pt x="2184" y="3373"/>
                      <a:pt x="2200" y="3388"/>
                    </a:cubicBezTo>
                    <a:cubicBezTo>
                      <a:pt x="2215" y="3663"/>
                      <a:pt x="2215" y="3923"/>
                      <a:pt x="2230" y="4182"/>
                    </a:cubicBezTo>
                    <a:cubicBezTo>
                      <a:pt x="2230" y="4198"/>
                      <a:pt x="2230" y="4213"/>
                      <a:pt x="2230" y="4243"/>
                    </a:cubicBezTo>
                    <a:cubicBezTo>
                      <a:pt x="1573" y="4121"/>
                      <a:pt x="580" y="3877"/>
                      <a:pt x="336" y="3205"/>
                    </a:cubicBezTo>
                    <a:cubicBezTo>
                      <a:pt x="326" y="3184"/>
                      <a:pt x="309" y="3176"/>
                      <a:pt x="292" y="3176"/>
                    </a:cubicBezTo>
                    <a:cubicBezTo>
                      <a:pt x="258" y="3176"/>
                      <a:pt x="224" y="3210"/>
                      <a:pt x="244" y="3251"/>
                    </a:cubicBezTo>
                    <a:cubicBezTo>
                      <a:pt x="611" y="3984"/>
                      <a:pt x="1543" y="4106"/>
                      <a:pt x="2245" y="4381"/>
                    </a:cubicBezTo>
                    <a:cubicBezTo>
                      <a:pt x="2261" y="4671"/>
                      <a:pt x="2276" y="4977"/>
                      <a:pt x="2291" y="5282"/>
                    </a:cubicBezTo>
                    <a:cubicBezTo>
                      <a:pt x="1879" y="5236"/>
                      <a:pt x="1482" y="5175"/>
                      <a:pt x="1100" y="4992"/>
                    </a:cubicBezTo>
                    <a:cubicBezTo>
                      <a:pt x="749" y="4839"/>
                      <a:pt x="275" y="4671"/>
                      <a:pt x="46" y="4350"/>
                    </a:cubicBezTo>
                    <a:cubicBezTo>
                      <a:pt x="46" y="4345"/>
                      <a:pt x="44" y="4344"/>
                      <a:pt x="42" y="4344"/>
                    </a:cubicBezTo>
                    <a:cubicBezTo>
                      <a:pt x="37" y="4344"/>
                      <a:pt x="31" y="4350"/>
                      <a:pt x="31" y="4350"/>
                    </a:cubicBezTo>
                    <a:cubicBezTo>
                      <a:pt x="244" y="4686"/>
                      <a:pt x="672" y="4824"/>
                      <a:pt x="1008" y="5007"/>
                    </a:cubicBezTo>
                    <a:cubicBezTo>
                      <a:pt x="1421" y="5221"/>
                      <a:pt x="1833" y="5404"/>
                      <a:pt x="2306" y="5404"/>
                    </a:cubicBezTo>
                    <a:cubicBezTo>
                      <a:pt x="2306" y="5420"/>
                      <a:pt x="2306" y="5435"/>
                      <a:pt x="2306" y="5450"/>
                    </a:cubicBezTo>
                    <a:cubicBezTo>
                      <a:pt x="2322" y="5633"/>
                      <a:pt x="2352" y="5832"/>
                      <a:pt x="2368" y="6015"/>
                    </a:cubicBezTo>
                    <a:cubicBezTo>
                      <a:pt x="2253" y="6034"/>
                      <a:pt x="2129" y="6043"/>
                      <a:pt x="2000" y="6043"/>
                    </a:cubicBezTo>
                    <a:cubicBezTo>
                      <a:pt x="1297" y="6043"/>
                      <a:pt x="426" y="5778"/>
                      <a:pt x="0" y="5404"/>
                    </a:cubicBezTo>
                    <a:lnTo>
                      <a:pt x="0" y="5404"/>
                    </a:lnTo>
                    <a:cubicBezTo>
                      <a:pt x="351" y="5756"/>
                      <a:pt x="779" y="5908"/>
                      <a:pt x="1268" y="6000"/>
                    </a:cubicBezTo>
                    <a:cubicBezTo>
                      <a:pt x="1546" y="6061"/>
                      <a:pt x="1844" y="6140"/>
                      <a:pt x="2138" y="6140"/>
                    </a:cubicBezTo>
                    <a:cubicBezTo>
                      <a:pt x="2215" y="6140"/>
                      <a:pt x="2292" y="6135"/>
                      <a:pt x="2368" y="6122"/>
                    </a:cubicBezTo>
                    <a:cubicBezTo>
                      <a:pt x="2413" y="6458"/>
                      <a:pt x="2444" y="6809"/>
                      <a:pt x="2474" y="7161"/>
                    </a:cubicBezTo>
                    <a:cubicBezTo>
                      <a:pt x="2138" y="7130"/>
                      <a:pt x="1802" y="7161"/>
                      <a:pt x="1466" y="7115"/>
                    </a:cubicBezTo>
                    <a:cubicBezTo>
                      <a:pt x="962" y="7039"/>
                      <a:pt x="535" y="6809"/>
                      <a:pt x="153" y="6473"/>
                    </a:cubicBezTo>
                    <a:cubicBezTo>
                      <a:pt x="148" y="6465"/>
                      <a:pt x="143" y="6461"/>
                      <a:pt x="137" y="6461"/>
                    </a:cubicBezTo>
                    <a:cubicBezTo>
                      <a:pt x="124" y="6461"/>
                      <a:pt x="111" y="6482"/>
                      <a:pt x="122" y="6504"/>
                    </a:cubicBezTo>
                    <a:cubicBezTo>
                      <a:pt x="810" y="7161"/>
                      <a:pt x="1589" y="7207"/>
                      <a:pt x="2490" y="7298"/>
                    </a:cubicBezTo>
                    <a:cubicBezTo>
                      <a:pt x="2520" y="7588"/>
                      <a:pt x="2551" y="7863"/>
                      <a:pt x="2566" y="8154"/>
                    </a:cubicBezTo>
                    <a:cubicBezTo>
                      <a:pt x="2500" y="8158"/>
                      <a:pt x="2431" y="8160"/>
                      <a:pt x="2360" y="8160"/>
                    </a:cubicBezTo>
                    <a:cubicBezTo>
                      <a:pt x="1671" y="8160"/>
                      <a:pt x="825" y="7954"/>
                      <a:pt x="382" y="7497"/>
                    </a:cubicBezTo>
                    <a:cubicBezTo>
                      <a:pt x="373" y="7491"/>
                      <a:pt x="364" y="7488"/>
                      <a:pt x="355" y="7488"/>
                    </a:cubicBezTo>
                    <a:cubicBezTo>
                      <a:pt x="317" y="7488"/>
                      <a:pt x="284" y="7533"/>
                      <a:pt x="321" y="7558"/>
                    </a:cubicBezTo>
                    <a:cubicBezTo>
                      <a:pt x="626" y="7879"/>
                      <a:pt x="1069" y="8031"/>
                      <a:pt x="1497" y="8123"/>
                    </a:cubicBezTo>
                    <a:cubicBezTo>
                      <a:pt x="1749" y="8173"/>
                      <a:pt x="2095" y="8276"/>
                      <a:pt x="2396" y="8276"/>
                    </a:cubicBezTo>
                    <a:cubicBezTo>
                      <a:pt x="2460" y="8276"/>
                      <a:pt x="2523" y="8271"/>
                      <a:pt x="2581" y="8261"/>
                    </a:cubicBezTo>
                    <a:cubicBezTo>
                      <a:pt x="2581" y="8276"/>
                      <a:pt x="2581" y="8291"/>
                      <a:pt x="2581" y="8291"/>
                    </a:cubicBezTo>
                    <a:cubicBezTo>
                      <a:pt x="2612" y="8703"/>
                      <a:pt x="2643" y="9131"/>
                      <a:pt x="2658" y="9544"/>
                    </a:cubicBezTo>
                    <a:cubicBezTo>
                      <a:pt x="1848" y="9544"/>
                      <a:pt x="1207" y="9101"/>
                      <a:pt x="519" y="8719"/>
                    </a:cubicBezTo>
                    <a:cubicBezTo>
                      <a:pt x="512" y="8714"/>
                      <a:pt x="505" y="8712"/>
                      <a:pt x="498" y="8712"/>
                    </a:cubicBezTo>
                    <a:cubicBezTo>
                      <a:pt x="461" y="8712"/>
                      <a:pt x="435" y="8770"/>
                      <a:pt x="474" y="8795"/>
                    </a:cubicBezTo>
                    <a:cubicBezTo>
                      <a:pt x="1176" y="9208"/>
                      <a:pt x="1818" y="9650"/>
                      <a:pt x="2658" y="9666"/>
                    </a:cubicBezTo>
                    <a:cubicBezTo>
                      <a:pt x="2673" y="10002"/>
                      <a:pt x="2673" y="10338"/>
                      <a:pt x="2673" y="10674"/>
                    </a:cubicBezTo>
                    <a:cubicBezTo>
                      <a:pt x="1986" y="10659"/>
                      <a:pt x="1222" y="10368"/>
                      <a:pt x="672" y="9941"/>
                    </a:cubicBezTo>
                    <a:cubicBezTo>
                      <a:pt x="663" y="9935"/>
                      <a:pt x="655" y="9932"/>
                      <a:pt x="648" y="9932"/>
                    </a:cubicBezTo>
                    <a:cubicBezTo>
                      <a:pt x="617" y="9932"/>
                      <a:pt x="602" y="9977"/>
                      <a:pt x="626" y="10002"/>
                    </a:cubicBezTo>
                    <a:cubicBezTo>
                      <a:pt x="1207" y="10475"/>
                      <a:pt x="1955" y="10750"/>
                      <a:pt x="2673" y="10811"/>
                    </a:cubicBezTo>
                    <a:cubicBezTo>
                      <a:pt x="2673" y="11178"/>
                      <a:pt x="2673" y="11544"/>
                      <a:pt x="2673" y="11896"/>
                    </a:cubicBezTo>
                    <a:cubicBezTo>
                      <a:pt x="2599" y="11904"/>
                      <a:pt x="2526" y="11908"/>
                      <a:pt x="2453" y="11908"/>
                    </a:cubicBezTo>
                    <a:cubicBezTo>
                      <a:pt x="1855" y="11908"/>
                      <a:pt x="1315" y="11636"/>
                      <a:pt x="825" y="11254"/>
                    </a:cubicBezTo>
                    <a:cubicBezTo>
                      <a:pt x="810" y="11254"/>
                      <a:pt x="794" y="11270"/>
                      <a:pt x="810" y="11285"/>
                    </a:cubicBezTo>
                    <a:cubicBezTo>
                      <a:pt x="1248" y="11655"/>
                      <a:pt x="1859" y="12049"/>
                      <a:pt x="2465" y="12049"/>
                    </a:cubicBezTo>
                    <a:cubicBezTo>
                      <a:pt x="2535" y="12049"/>
                      <a:pt x="2604" y="12044"/>
                      <a:pt x="2673" y="12033"/>
                    </a:cubicBezTo>
                    <a:cubicBezTo>
                      <a:pt x="2673" y="12155"/>
                      <a:pt x="2673" y="12262"/>
                      <a:pt x="2673" y="12385"/>
                    </a:cubicBezTo>
                    <a:cubicBezTo>
                      <a:pt x="2673" y="12446"/>
                      <a:pt x="2673" y="12522"/>
                      <a:pt x="2673" y="12598"/>
                    </a:cubicBezTo>
                    <a:cubicBezTo>
                      <a:pt x="2138" y="12568"/>
                      <a:pt x="1619" y="12507"/>
                      <a:pt x="1130" y="12278"/>
                    </a:cubicBezTo>
                    <a:cubicBezTo>
                      <a:pt x="1115" y="12278"/>
                      <a:pt x="1100" y="12293"/>
                      <a:pt x="1115" y="12293"/>
                    </a:cubicBezTo>
                    <a:cubicBezTo>
                      <a:pt x="1604" y="12553"/>
                      <a:pt x="2123" y="12675"/>
                      <a:pt x="2673" y="12705"/>
                    </a:cubicBezTo>
                    <a:cubicBezTo>
                      <a:pt x="2673" y="12919"/>
                      <a:pt x="2658" y="13148"/>
                      <a:pt x="2658" y="13377"/>
                    </a:cubicBezTo>
                    <a:cubicBezTo>
                      <a:pt x="2520" y="13347"/>
                      <a:pt x="2383" y="13316"/>
                      <a:pt x="2230" y="13316"/>
                    </a:cubicBezTo>
                    <a:cubicBezTo>
                      <a:pt x="1970" y="13301"/>
                      <a:pt x="1772" y="13179"/>
                      <a:pt x="1512" y="13102"/>
                    </a:cubicBezTo>
                    <a:cubicBezTo>
                      <a:pt x="1497" y="13102"/>
                      <a:pt x="1482" y="13133"/>
                      <a:pt x="1497" y="13133"/>
                    </a:cubicBezTo>
                    <a:cubicBezTo>
                      <a:pt x="1726" y="13209"/>
                      <a:pt x="1894" y="13347"/>
                      <a:pt x="2138" y="13362"/>
                    </a:cubicBezTo>
                    <a:cubicBezTo>
                      <a:pt x="2306" y="13393"/>
                      <a:pt x="2474" y="13423"/>
                      <a:pt x="2658" y="13454"/>
                    </a:cubicBezTo>
                    <a:cubicBezTo>
                      <a:pt x="2643" y="14370"/>
                      <a:pt x="2673" y="15317"/>
                      <a:pt x="2979" y="16111"/>
                    </a:cubicBezTo>
                    <a:cubicBezTo>
                      <a:pt x="3012" y="16193"/>
                      <a:pt x="3094" y="16232"/>
                      <a:pt x="3175" y="16232"/>
                    </a:cubicBezTo>
                    <a:cubicBezTo>
                      <a:pt x="3276" y="16232"/>
                      <a:pt x="3376" y="16170"/>
                      <a:pt x="3376" y="16050"/>
                    </a:cubicBezTo>
                    <a:cubicBezTo>
                      <a:pt x="3360" y="15424"/>
                      <a:pt x="3192" y="14798"/>
                      <a:pt x="3116" y="14172"/>
                    </a:cubicBezTo>
                    <a:cubicBezTo>
                      <a:pt x="3085" y="14004"/>
                      <a:pt x="3070" y="13851"/>
                      <a:pt x="3055" y="13683"/>
                    </a:cubicBezTo>
                    <a:cubicBezTo>
                      <a:pt x="3345" y="13606"/>
                      <a:pt x="3620" y="13347"/>
                      <a:pt x="3849" y="13164"/>
                    </a:cubicBezTo>
                    <a:cubicBezTo>
                      <a:pt x="4231" y="12812"/>
                      <a:pt x="4491" y="12400"/>
                      <a:pt x="4750" y="11972"/>
                    </a:cubicBezTo>
                    <a:cubicBezTo>
                      <a:pt x="4762" y="11950"/>
                      <a:pt x="4748" y="11936"/>
                      <a:pt x="4734" y="11936"/>
                    </a:cubicBezTo>
                    <a:cubicBezTo>
                      <a:pt x="4729" y="11936"/>
                      <a:pt x="4724" y="11938"/>
                      <a:pt x="4720" y="11942"/>
                    </a:cubicBezTo>
                    <a:cubicBezTo>
                      <a:pt x="4445" y="12323"/>
                      <a:pt x="4155" y="12690"/>
                      <a:pt x="3788" y="12980"/>
                    </a:cubicBezTo>
                    <a:cubicBezTo>
                      <a:pt x="3590" y="13148"/>
                      <a:pt x="3299" y="13408"/>
                      <a:pt x="3024" y="13515"/>
                    </a:cubicBezTo>
                    <a:cubicBezTo>
                      <a:pt x="3009" y="13316"/>
                      <a:pt x="2994" y="13118"/>
                      <a:pt x="2979" y="12919"/>
                    </a:cubicBezTo>
                    <a:cubicBezTo>
                      <a:pt x="3284" y="12797"/>
                      <a:pt x="3513" y="12522"/>
                      <a:pt x="3742" y="12293"/>
                    </a:cubicBezTo>
                    <a:cubicBezTo>
                      <a:pt x="4124" y="11911"/>
                      <a:pt x="4430" y="11468"/>
                      <a:pt x="4735" y="11025"/>
                    </a:cubicBezTo>
                    <a:lnTo>
                      <a:pt x="4735" y="11025"/>
                    </a:lnTo>
                    <a:cubicBezTo>
                      <a:pt x="4231" y="11621"/>
                      <a:pt x="3712" y="12430"/>
                      <a:pt x="2963" y="12766"/>
                    </a:cubicBezTo>
                    <a:cubicBezTo>
                      <a:pt x="2948" y="12522"/>
                      <a:pt x="2933" y="12278"/>
                      <a:pt x="2917" y="12033"/>
                    </a:cubicBezTo>
                    <a:cubicBezTo>
                      <a:pt x="2917" y="12018"/>
                      <a:pt x="2917" y="12003"/>
                      <a:pt x="2917" y="11987"/>
                    </a:cubicBezTo>
                    <a:cubicBezTo>
                      <a:pt x="3758" y="11529"/>
                      <a:pt x="4185" y="10674"/>
                      <a:pt x="4735" y="9925"/>
                    </a:cubicBezTo>
                    <a:cubicBezTo>
                      <a:pt x="4746" y="9915"/>
                      <a:pt x="4741" y="9904"/>
                      <a:pt x="4732" y="9904"/>
                    </a:cubicBezTo>
                    <a:cubicBezTo>
                      <a:pt x="4729" y="9904"/>
                      <a:pt x="4724" y="9906"/>
                      <a:pt x="4720" y="9910"/>
                    </a:cubicBezTo>
                    <a:cubicBezTo>
                      <a:pt x="4170" y="10613"/>
                      <a:pt x="3681" y="11376"/>
                      <a:pt x="2902" y="11835"/>
                    </a:cubicBezTo>
                    <a:cubicBezTo>
                      <a:pt x="2902" y="11483"/>
                      <a:pt x="2887" y="11132"/>
                      <a:pt x="2872" y="10781"/>
                    </a:cubicBezTo>
                    <a:cubicBezTo>
                      <a:pt x="3620" y="10261"/>
                      <a:pt x="4155" y="9620"/>
                      <a:pt x="4552" y="8810"/>
                    </a:cubicBezTo>
                    <a:cubicBezTo>
                      <a:pt x="4552" y="8795"/>
                      <a:pt x="4537" y="8795"/>
                      <a:pt x="4537" y="8795"/>
                    </a:cubicBezTo>
                    <a:cubicBezTo>
                      <a:pt x="4094" y="9559"/>
                      <a:pt x="3528" y="10078"/>
                      <a:pt x="2872" y="10628"/>
                    </a:cubicBezTo>
                    <a:cubicBezTo>
                      <a:pt x="2856" y="10277"/>
                      <a:pt x="2856" y="9910"/>
                      <a:pt x="2841" y="9559"/>
                    </a:cubicBezTo>
                    <a:cubicBezTo>
                      <a:pt x="3147" y="9299"/>
                      <a:pt x="3498" y="9101"/>
                      <a:pt x="3758" y="8795"/>
                    </a:cubicBezTo>
                    <a:cubicBezTo>
                      <a:pt x="4032" y="8490"/>
                      <a:pt x="4246" y="8138"/>
                      <a:pt x="4368" y="7756"/>
                    </a:cubicBezTo>
                    <a:cubicBezTo>
                      <a:pt x="4379" y="7746"/>
                      <a:pt x="4367" y="7735"/>
                      <a:pt x="4354" y="7735"/>
                    </a:cubicBezTo>
                    <a:cubicBezTo>
                      <a:pt x="4348" y="7735"/>
                      <a:pt x="4342" y="7737"/>
                      <a:pt x="4338" y="7741"/>
                    </a:cubicBezTo>
                    <a:cubicBezTo>
                      <a:pt x="4048" y="8520"/>
                      <a:pt x="3406" y="8902"/>
                      <a:pt x="2826" y="9406"/>
                    </a:cubicBezTo>
                    <a:cubicBezTo>
                      <a:pt x="2826" y="9085"/>
                      <a:pt x="2795" y="8749"/>
                      <a:pt x="2780" y="8429"/>
                    </a:cubicBezTo>
                    <a:cubicBezTo>
                      <a:pt x="3406" y="7833"/>
                      <a:pt x="4124" y="7252"/>
                      <a:pt x="4353" y="6367"/>
                    </a:cubicBezTo>
                    <a:cubicBezTo>
                      <a:pt x="4353" y="6351"/>
                      <a:pt x="4338" y="6351"/>
                      <a:pt x="4338" y="6351"/>
                    </a:cubicBezTo>
                    <a:cubicBezTo>
                      <a:pt x="4063" y="7191"/>
                      <a:pt x="3376" y="7695"/>
                      <a:pt x="2765" y="8261"/>
                    </a:cubicBezTo>
                    <a:cubicBezTo>
                      <a:pt x="2749" y="8199"/>
                      <a:pt x="2749" y="8154"/>
                      <a:pt x="2749" y="8093"/>
                    </a:cubicBezTo>
                    <a:cubicBezTo>
                      <a:pt x="2719" y="7787"/>
                      <a:pt x="2688" y="7482"/>
                      <a:pt x="2658" y="7176"/>
                    </a:cubicBezTo>
                    <a:cubicBezTo>
                      <a:pt x="3040" y="6901"/>
                      <a:pt x="3391" y="6565"/>
                      <a:pt x="3712" y="6214"/>
                    </a:cubicBezTo>
                    <a:cubicBezTo>
                      <a:pt x="3926" y="5969"/>
                      <a:pt x="4185" y="5725"/>
                      <a:pt x="4292" y="5389"/>
                    </a:cubicBezTo>
                    <a:cubicBezTo>
                      <a:pt x="4292" y="5380"/>
                      <a:pt x="4282" y="5371"/>
                      <a:pt x="4273" y="5371"/>
                    </a:cubicBezTo>
                    <a:cubicBezTo>
                      <a:pt x="4267" y="5371"/>
                      <a:pt x="4262" y="5376"/>
                      <a:pt x="4262" y="5389"/>
                    </a:cubicBezTo>
                    <a:cubicBezTo>
                      <a:pt x="4002" y="6046"/>
                      <a:pt x="3223" y="6596"/>
                      <a:pt x="2643" y="7054"/>
                    </a:cubicBezTo>
                    <a:cubicBezTo>
                      <a:pt x="2612" y="6748"/>
                      <a:pt x="2581" y="6443"/>
                      <a:pt x="2551" y="6137"/>
                    </a:cubicBezTo>
                    <a:cubicBezTo>
                      <a:pt x="3147" y="5526"/>
                      <a:pt x="3926" y="5068"/>
                      <a:pt x="4170" y="4182"/>
                    </a:cubicBezTo>
                    <a:cubicBezTo>
                      <a:pt x="4179" y="4163"/>
                      <a:pt x="4165" y="4150"/>
                      <a:pt x="4153" y="4150"/>
                    </a:cubicBezTo>
                    <a:cubicBezTo>
                      <a:pt x="4146" y="4150"/>
                      <a:pt x="4139" y="4155"/>
                      <a:pt x="4139" y="4167"/>
                    </a:cubicBezTo>
                    <a:cubicBezTo>
                      <a:pt x="3864" y="4992"/>
                      <a:pt x="3116" y="5420"/>
                      <a:pt x="2536" y="5985"/>
                    </a:cubicBezTo>
                    <a:cubicBezTo>
                      <a:pt x="2520" y="5801"/>
                      <a:pt x="2490" y="5618"/>
                      <a:pt x="2474" y="5420"/>
                    </a:cubicBezTo>
                    <a:cubicBezTo>
                      <a:pt x="3177" y="4946"/>
                      <a:pt x="3910" y="4075"/>
                      <a:pt x="4139" y="3281"/>
                    </a:cubicBezTo>
                    <a:cubicBezTo>
                      <a:pt x="4149" y="3251"/>
                      <a:pt x="4127" y="3228"/>
                      <a:pt x="4106" y="3228"/>
                    </a:cubicBezTo>
                    <a:cubicBezTo>
                      <a:pt x="4095" y="3228"/>
                      <a:pt x="4084" y="3235"/>
                      <a:pt x="4078" y="3251"/>
                    </a:cubicBezTo>
                    <a:cubicBezTo>
                      <a:pt x="3819" y="3968"/>
                      <a:pt x="3147" y="4839"/>
                      <a:pt x="2459" y="5267"/>
                    </a:cubicBezTo>
                    <a:cubicBezTo>
                      <a:pt x="2429" y="4961"/>
                      <a:pt x="2413" y="4656"/>
                      <a:pt x="2383" y="4350"/>
                    </a:cubicBezTo>
                    <a:cubicBezTo>
                      <a:pt x="2383" y="4350"/>
                      <a:pt x="2383" y="4335"/>
                      <a:pt x="2383" y="4320"/>
                    </a:cubicBezTo>
                    <a:cubicBezTo>
                      <a:pt x="2704" y="4137"/>
                      <a:pt x="2994" y="3800"/>
                      <a:pt x="3238" y="3541"/>
                    </a:cubicBezTo>
                    <a:cubicBezTo>
                      <a:pt x="3544" y="3235"/>
                      <a:pt x="3819" y="2884"/>
                      <a:pt x="3956" y="2472"/>
                    </a:cubicBezTo>
                    <a:cubicBezTo>
                      <a:pt x="3966" y="2442"/>
                      <a:pt x="3937" y="2418"/>
                      <a:pt x="3911" y="2418"/>
                    </a:cubicBezTo>
                    <a:cubicBezTo>
                      <a:pt x="3898" y="2418"/>
                      <a:pt x="3885" y="2425"/>
                      <a:pt x="3880" y="2441"/>
                    </a:cubicBezTo>
                    <a:cubicBezTo>
                      <a:pt x="3696" y="3144"/>
                      <a:pt x="2994" y="3755"/>
                      <a:pt x="2368" y="4167"/>
                    </a:cubicBezTo>
                    <a:cubicBezTo>
                      <a:pt x="2368" y="4045"/>
                      <a:pt x="2352" y="3938"/>
                      <a:pt x="2352" y="3831"/>
                    </a:cubicBezTo>
                    <a:cubicBezTo>
                      <a:pt x="2337" y="3663"/>
                      <a:pt x="2337" y="3495"/>
                      <a:pt x="2322" y="3312"/>
                    </a:cubicBezTo>
                    <a:cubicBezTo>
                      <a:pt x="2551" y="3052"/>
                      <a:pt x="2887" y="2884"/>
                      <a:pt x="3101" y="2609"/>
                    </a:cubicBezTo>
                    <a:cubicBezTo>
                      <a:pt x="3299" y="2380"/>
                      <a:pt x="3467" y="2105"/>
                      <a:pt x="3620" y="1845"/>
                    </a:cubicBezTo>
                    <a:cubicBezTo>
                      <a:pt x="3631" y="1823"/>
                      <a:pt x="3610" y="1809"/>
                      <a:pt x="3591" y="1809"/>
                    </a:cubicBezTo>
                    <a:cubicBezTo>
                      <a:pt x="3585" y="1809"/>
                      <a:pt x="3578" y="1811"/>
                      <a:pt x="3574" y="1815"/>
                    </a:cubicBezTo>
                    <a:cubicBezTo>
                      <a:pt x="3360" y="2151"/>
                      <a:pt x="3131" y="2472"/>
                      <a:pt x="2841" y="2747"/>
                    </a:cubicBezTo>
                    <a:cubicBezTo>
                      <a:pt x="2673" y="2899"/>
                      <a:pt x="2474" y="3006"/>
                      <a:pt x="2322" y="3159"/>
                    </a:cubicBezTo>
                    <a:cubicBezTo>
                      <a:pt x="2306" y="2884"/>
                      <a:pt x="2291" y="2609"/>
                      <a:pt x="2276" y="2334"/>
                    </a:cubicBezTo>
                    <a:lnTo>
                      <a:pt x="2306" y="2334"/>
                    </a:lnTo>
                    <a:cubicBezTo>
                      <a:pt x="2322" y="2334"/>
                      <a:pt x="2337" y="2319"/>
                      <a:pt x="2337" y="2304"/>
                    </a:cubicBezTo>
                    <a:cubicBezTo>
                      <a:pt x="2688" y="2120"/>
                      <a:pt x="2902" y="1723"/>
                      <a:pt x="3085" y="1387"/>
                    </a:cubicBezTo>
                    <a:cubicBezTo>
                      <a:pt x="3085" y="1372"/>
                      <a:pt x="3070" y="1372"/>
                      <a:pt x="3070" y="1372"/>
                    </a:cubicBezTo>
                    <a:cubicBezTo>
                      <a:pt x="2872" y="1693"/>
                      <a:pt x="2643" y="2029"/>
                      <a:pt x="2306" y="2227"/>
                    </a:cubicBezTo>
                    <a:lnTo>
                      <a:pt x="2276" y="2227"/>
                    </a:lnTo>
                    <a:cubicBezTo>
                      <a:pt x="2261" y="2013"/>
                      <a:pt x="2245" y="1784"/>
                      <a:pt x="2230" y="1555"/>
                    </a:cubicBezTo>
                    <a:cubicBezTo>
                      <a:pt x="2261" y="1555"/>
                      <a:pt x="2276" y="1525"/>
                      <a:pt x="2261" y="1494"/>
                    </a:cubicBezTo>
                    <a:cubicBezTo>
                      <a:pt x="2429" y="1311"/>
                      <a:pt x="2566" y="1097"/>
                      <a:pt x="2688" y="883"/>
                    </a:cubicBezTo>
                    <a:cubicBezTo>
                      <a:pt x="2699" y="872"/>
                      <a:pt x="2687" y="862"/>
                      <a:pt x="2679" y="862"/>
                    </a:cubicBezTo>
                    <a:cubicBezTo>
                      <a:pt x="2676" y="862"/>
                      <a:pt x="2673" y="863"/>
                      <a:pt x="2673" y="868"/>
                    </a:cubicBezTo>
                    <a:cubicBezTo>
                      <a:pt x="2536" y="1066"/>
                      <a:pt x="2383" y="1234"/>
                      <a:pt x="2215" y="1402"/>
                    </a:cubicBezTo>
                    <a:cubicBezTo>
                      <a:pt x="2169" y="944"/>
                      <a:pt x="2123" y="486"/>
                      <a:pt x="2032" y="28"/>
                    </a:cubicBezTo>
                    <a:cubicBezTo>
                      <a:pt x="2025" y="9"/>
                      <a:pt x="2011" y="0"/>
                      <a:pt x="19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1"/>
              <p:cNvSpPr/>
              <p:nvPr/>
            </p:nvSpPr>
            <p:spPr>
              <a:xfrm flipH="1">
                <a:off x="824405" y="3581979"/>
                <a:ext cx="288018" cy="366369"/>
              </a:xfrm>
              <a:custGeom>
                <a:avLst/>
                <a:gdLst/>
                <a:ahLst/>
                <a:cxnLst/>
                <a:rect l="l" t="t" r="r" b="b"/>
                <a:pathLst>
                  <a:path w="6569" h="8356" extrusionOk="0">
                    <a:moveTo>
                      <a:pt x="1" y="0"/>
                    </a:moveTo>
                    <a:lnTo>
                      <a:pt x="92" y="1634"/>
                    </a:lnTo>
                    <a:lnTo>
                      <a:pt x="230" y="4170"/>
                    </a:lnTo>
                    <a:lnTo>
                      <a:pt x="459" y="8355"/>
                    </a:lnTo>
                    <a:lnTo>
                      <a:pt x="6110" y="8355"/>
                    </a:lnTo>
                    <a:lnTo>
                      <a:pt x="6340" y="4170"/>
                    </a:lnTo>
                    <a:lnTo>
                      <a:pt x="6477" y="1634"/>
                    </a:lnTo>
                    <a:lnTo>
                      <a:pt x="65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41"/>
              <p:cNvSpPr/>
              <p:nvPr/>
            </p:nvSpPr>
            <p:spPr>
              <a:xfrm flipH="1">
                <a:off x="828395" y="3653622"/>
                <a:ext cx="279994" cy="111191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2536" extrusionOk="0">
                    <a:moveTo>
                      <a:pt x="0" y="0"/>
                    </a:moveTo>
                    <a:lnTo>
                      <a:pt x="16" y="336"/>
                    </a:lnTo>
                    <a:lnTo>
                      <a:pt x="31" y="672"/>
                    </a:lnTo>
                    <a:lnTo>
                      <a:pt x="138" y="2536"/>
                    </a:lnTo>
                    <a:lnTo>
                      <a:pt x="6248" y="2536"/>
                    </a:lnTo>
                    <a:lnTo>
                      <a:pt x="6339" y="672"/>
                    </a:lnTo>
                    <a:lnTo>
                      <a:pt x="6370" y="336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41"/>
              <p:cNvSpPr/>
              <p:nvPr/>
            </p:nvSpPr>
            <p:spPr>
              <a:xfrm flipH="1">
                <a:off x="829096" y="3668354"/>
                <a:ext cx="278635" cy="14776"/>
              </a:xfrm>
              <a:custGeom>
                <a:avLst/>
                <a:gdLst/>
                <a:ahLst/>
                <a:cxnLst/>
                <a:rect l="l" t="t" r="r" b="b"/>
                <a:pathLst>
                  <a:path w="6355" h="337" extrusionOk="0">
                    <a:moveTo>
                      <a:pt x="1" y="0"/>
                    </a:moveTo>
                    <a:lnTo>
                      <a:pt x="16" y="336"/>
                    </a:lnTo>
                    <a:lnTo>
                      <a:pt x="6324" y="336"/>
                    </a:lnTo>
                    <a:lnTo>
                      <a:pt x="63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8" name="Google Shape;688;p41"/>
            <p:cNvGrpSpPr/>
            <p:nvPr/>
          </p:nvGrpSpPr>
          <p:grpSpPr>
            <a:xfrm flipH="1">
              <a:off x="0" y="3963164"/>
              <a:ext cx="3706425" cy="178550"/>
              <a:chOff x="5527089" y="4218224"/>
              <a:chExt cx="3706425" cy="178550"/>
            </a:xfrm>
          </p:grpSpPr>
          <p:cxnSp>
            <p:nvCxnSpPr>
              <p:cNvPr id="689" name="Google Shape;689;p41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41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2"/>
          <p:cNvSpPr txBox="1">
            <a:spLocks noGrp="1"/>
          </p:cNvSpPr>
          <p:nvPr>
            <p:ph type="title"/>
          </p:nvPr>
        </p:nvSpPr>
        <p:spPr>
          <a:xfrm>
            <a:off x="361004" y="2493737"/>
            <a:ext cx="4804783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R" sz="4000" dirty="0"/>
              <a:t>Tipos de memoria RAM</a:t>
            </a:r>
            <a:endParaRPr sz="4000" dirty="0"/>
          </a:p>
        </p:txBody>
      </p:sp>
      <p:grpSp>
        <p:nvGrpSpPr>
          <p:cNvPr id="698" name="Google Shape;698;p42"/>
          <p:cNvGrpSpPr/>
          <p:nvPr/>
        </p:nvGrpSpPr>
        <p:grpSpPr>
          <a:xfrm>
            <a:off x="5236091" y="917909"/>
            <a:ext cx="3997422" cy="3478865"/>
            <a:chOff x="5236091" y="917909"/>
            <a:chExt cx="3997422" cy="3478865"/>
          </a:xfrm>
        </p:grpSpPr>
        <p:sp>
          <p:nvSpPr>
            <p:cNvPr id="699" name="Google Shape;699;p42"/>
            <p:cNvSpPr/>
            <p:nvPr/>
          </p:nvSpPr>
          <p:spPr>
            <a:xfrm>
              <a:off x="7263297" y="1730656"/>
              <a:ext cx="919377" cy="1064266"/>
            </a:xfrm>
            <a:custGeom>
              <a:avLst/>
              <a:gdLst/>
              <a:ahLst/>
              <a:cxnLst/>
              <a:rect l="l" t="t" r="r" b="b"/>
              <a:pathLst>
                <a:path w="12786" h="14801" extrusionOk="0">
                  <a:moveTo>
                    <a:pt x="872" y="0"/>
                  </a:moveTo>
                  <a:cubicBezTo>
                    <a:pt x="398" y="0"/>
                    <a:pt x="1" y="382"/>
                    <a:pt x="1" y="871"/>
                  </a:cubicBezTo>
                  <a:lnTo>
                    <a:pt x="1" y="13945"/>
                  </a:lnTo>
                  <a:cubicBezTo>
                    <a:pt x="1" y="14419"/>
                    <a:pt x="398" y="14801"/>
                    <a:pt x="872" y="14801"/>
                  </a:cubicBezTo>
                  <a:lnTo>
                    <a:pt x="11915" y="14801"/>
                  </a:lnTo>
                  <a:cubicBezTo>
                    <a:pt x="12388" y="14801"/>
                    <a:pt x="12785" y="14419"/>
                    <a:pt x="12785" y="13945"/>
                  </a:cubicBezTo>
                  <a:lnTo>
                    <a:pt x="12785" y="871"/>
                  </a:lnTo>
                  <a:cubicBezTo>
                    <a:pt x="12785" y="382"/>
                    <a:pt x="12388" y="0"/>
                    <a:pt x="119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0" name="Google Shape;700;p42"/>
            <p:cNvGrpSpPr/>
            <p:nvPr/>
          </p:nvGrpSpPr>
          <p:grpSpPr>
            <a:xfrm>
              <a:off x="5236091" y="917909"/>
              <a:ext cx="1298359" cy="1442135"/>
              <a:chOff x="4539556" y="537904"/>
              <a:chExt cx="1993488" cy="2214241"/>
            </a:xfrm>
          </p:grpSpPr>
          <p:sp>
            <p:nvSpPr>
              <p:cNvPr id="701" name="Google Shape;701;p42"/>
              <p:cNvSpPr/>
              <p:nvPr/>
            </p:nvSpPr>
            <p:spPr>
              <a:xfrm>
                <a:off x="5356678" y="813586"/>
                <a:ext cx="1176366" cy="1938559"/>
              </a:xfrm>
              <a:custGeom>
                <a:avLst/>
                <a:gdLst/>
                <a:ahLst/>
                <a:cxnLst/>
                <a:rect l="l" t="t" r="r" b="b"/>
                <a:pathLst>
                  <a:path w="16360" h="26960" extrusionOk="0">
                    <a:moveTo>
                      <a:pt x="15886" y="26959"/>
                    </a:moveTo>
                    <a:lnTo>
                      <a:pt x="474" y="26959"/>
                    </a:lnTo>
                    <a:cubicBezTo>
                      <a:pt x="215" y="26959"/>
                      <a:pt x="1" y="26761"/>
                      <a:pt x="1" y="26501"/>
                    </a:cubicBezTo>
                    <a:lnTo>
                      <a:pt x="1" y="474"/>
                    </a:lnTo>
                    <a:cubicBezTo>
                      <a:pt x="1" y="214"/>
                      <a:pt x="215" y="0"/>
                      <a:pt x="474" y="0"/>
                    </a:cubicBezTo>
                    <a:lnTo>
                      <a:pt x="15886" y="0"/>
                    </a:lnTo>
                    <a:cubicBezTo>
                      <a:pt x="16146" y="0"/>
                      <a:pt x="16360" y="214"/>
                      <a:pt x="16360" y="474"/>
                    </a:cubicBezTo>
                    <a:lnTo>
                      <a:pt x="16360" y="26501"/>
                    </a:lnTo>
                    <a:cubicBezTo>
                      <a:pt x="16360" y="26761"/>
                      <a:pt x="16146" y="26959"/>
                      <a:pt x="15886" y="269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4884482" y="537904"/>
                <a:ext cx="1001709" cy="1247696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17352" extrusionOk="0">
                    <a:moveTo>
                      <a:pt x="13411" y="17352"/>
                    </a:moveTo>
                    <a:lnTo>
                      <a:pt x="504" y="17352"/>
                    </a:lnTo>
                    <a:cubicBezTo>
                      <a:pt x="229" y="17352"/>
                      <a:pt x="0" y="17123"/>
                      <a:pt x="0" y="16848"/>
                    </a:cubicBezTo>
                    <a:lnTo>
                      <a:pt x="0" y="520"/>
                    </a:lnTo>
                    <a:cubicBezTo>
                      <a:pt x="0" y="230"/>
                      <a:pt x="229" y="0"/>
                      <a:pt x="504" y="0"/>
                    </a:cubicBezTo>
                    <a:lnTo>
                      <a:pt x="13411" y="0"/>
                    </a:lnTo>
                    <a:cubicBezTo>
                      <a:pt x="13701" y="0"/>
                      <a:pt x="13930" y="230"/>
                      <a:pt x="13930" y="520"/>
                    </a:cubicBezTo>
                    <a:lnTo>
                      <a:pt x="13930" y="16848"/>
                    </a:lnTo>
                    <a:cubicBezTo>
                      <a:pt x="13930" y="17123"/>
                      <a:pt x="13701" y="17352"/>
                      <a:pt x="13411" y="173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4726292" y="1635095"/>
                <a:ext cx="920456" cy="600838"/>
              </a:xfrm>
              <a:custGeom>
                <a:avLst/>
                <a:gdLst/>
                <a:ahLst/>
                <a:cxnLst/>
                <a:rect l="l" t="t" r="r" b="b"/>
                <a:pathLst>
                  <a:path w="12801" h="8356" extrusionOk="0">
                    <a:moveTo>
                      <a:pt x="352" y="0"/>
                    </a:moveTo>
                    <a:cubicBezTo>
                      <a:pt x="153" y="0"/>
                      <a:pt x="1" y="153"/>
                      <a:pt x="1" y="336"/>
                    </a:cubicBezTo>
                    <a:lnTo>
                      <a:pt x="1" y="8019"/>
                    </a:lnTo>
                    <a:cubicBezTo>
                      <a:pt x="1" y="8203"/>
                      <a:pt x="153" y="8355"/>
                      <a:pt x="352" y="8355"/>
                    </a:cubicBezTo>
                    <a:lnTo>
                      <a:pt x="12464" y="8355"/>
                    </a:lnTo>
                    <a:cubicBezTo>
                      <a:pt x="12648" y="8355"/>
                      <a:pt x="12800" y="8203"/>
                      <a:pt x="12800" y="8019"/>
                    </a:cubicBezTo>
                    <a:lnTo>
                      <a:pt x="12800" y="336"/>
                    </a:lnTo>
                    <a:cubicBezTo>
                      <a:pt x="12800" y="153"/>
                      <a:pt x="12648" y="0"/>
                      <a:pt x="124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4539556" y="633033"/>
                <a:ext cx="221971" cy="857180"/>
              </a:xfrm>
              <a:custGeom>
                <a:avLst/>
                <a:gdLst/>
                <a:ahLst/>
                <a:cxnLst/>
                <a:rect l="l" t="t" r="r" b="b"/>
                <a:pathLst>
                  <a:path w="3087" h="11921" extrusionOk="0">
                    <a:moveTo>
                      <a:pt x="2929" y="1"/>
                    </a:moveTo>
                    <a:cubicBezTo>
                      <a:pt x="2764" y="1"/>
                      <a:pt x="2615" y="21"/>
                      <a:pt x="2475" y="67"/>
                    </a:cubicBezTo>
                    <a:cubicBezTo>
                      <a:pt x="2292" y="128"/>
                      <a:pt x="2124" y="190"/>
                      <a:pt x="1987" y="251"/>
                    </a:cubicBezTo>
                    <a:cubicBezTo>
                      <a:pt x="1819" y="342"/>
                      <a:pt x="1681" y="434"/>
                      <a:pt x="1559" y="526"/>
                    </a:cubicBezTo>
                    <a:cubicBezTo>
                      <a:pt x="1223" y="862"/>
                      <a:pt x="994" y="1213"/>
                      <a:pt x="872" y="1610"/>
                    </a:cubicBezTo>
                    <a:cubicBezTo>
                      <a:pt x="749" y="2007"/>
                      <a:pt x="688" y="2404"/>
                      <a:pt x="688" y="2786"/>
                    </a:cubicBezTo>
                    <a:cubicBezTo>
                      <a:pt x="688" y="3168"/>
                      <a:pt x="704" y="3535"/>
                      <a:pt x="749" y="3871"/>
                    </a:cubicBezTo>
                    <a:cubicBezTo>
                      <a:pt x="810" y="4207"/>
                      <a:pt x="826" y="4482"/>
                      <a:pt x="826" y="4695"/>
                    </a:cubicBezTo>
                    <a:cubicBezTo>
                      <a:pt x="810" y="4863"/>
                      <a:pt x="765" y="5031"/>
                      <a:pt x="704" y="5169"/>
                    </a:cubicBezTo>
                    <a:cubicBezTo>
                      <a:pt x="658" y="5306"/>
                      <a:pt x="581" y="5429"/>
                      <a:pt x="474" y="5551"/>
                    </a:cubicBezTo>
                    <a:cubicBezTo>
                      <a:pt x="352" y="5673"/>
                      <a:pt x="199" y="5765"/>
                      <a:pt x="1" y="5841"/>
                    </a:cubicBezTo>
                    <a:cubicBezTo>
                      <a:pt x="16" y="5902"/>
                      <a:pt x="31" y="5948"/>
                      <a:pt x="47" y="6009"/>
                    </a:cubicBezTo>
                    <a:cubicBezTo>
                      <a:pt x="62" y="6055"/>
                      <a:pt x="77" y="6116"/>
                      <a:pt x="77" y="6162"/>
                    </a:cubicBezTo>
                    <a:cubicBezTo>
                      <a:pt x="93" y="6223"/>
                      <a:pt x="77" y="6284"/>
                      <a:pt x="62" y="6345"/>
                    </a:cubicBezTo>
                    <a:cubicBezTo>
                      <a:pt x="230" y="6406"/>
                      <a:pt x="352" y="6483"/>
                      <a:pt x="474" y="6574"/>
                    </a:cubicBezTo>
                    <a:cubicBezTo>
                      <a:pt x="581" y="6666"/>
                      <a:pt x="673" y="6757"/>
                      <a:pt x="734" y="6849"/>
                    </a:cubicBezTo>
                    <a:cubicBezTo>
                      <a:pt x="826" y="6956"/>
                      <a:pt x="887" y="7063"/>
                      <a:pt x="933" y="7185"/>
                    </a:cubicBezTo>
                    <a:cubicBezTo>
                      <a:pt x="1009" y="7384"/>
                      <a:pt x="1024" y="7582"/>
                      <a:pt x="978" y="7781"/>
                    </a:cubicBezTo>
                    <a:cubicBezTo>
                      <a:pt x="933" y="7995"/>
                      <a:pt x="887" y="8193"/>
                      <a:pt x="810" y="8407"/>
                    </a:cubicBezTo>
                    <a:cubicBezTo>
                      <a:pt x="749" y="8636"/>
                      <a:pt x="688" y="8865"/>
                      <a:pt x="627" y="9110"/>
                    </a:cubicBezTo>
                    <a:cubicBezTo>
                      <a:pt x="566" y="9369"/>
                      <a:pt x="566" y="9644"/>
                      <a:pt x="612" y="9934"/>
                    </a:cubicBezTo>
                    <a:cubicBezTo>
                      <a:pt x="658" y="10133"/>
                      <a:pt x="749" y="10347"/>
                      <a:pt x="902" y="10591"/>
                    </a:cubicBezTo>
                    <a:cubicBezTo>
                      <a:pt x="1040" y="10775"/>
                      <a:pt x="1223" y="10988"/>
                      <a:pt x="1467" y="11233"/>
                    </a:cubicBezTo>
                    <a:cubicBezTo>
                      <a:pt x="1712" y="11477"/>
                      <a:pt x="2063" y="11706"/>
                      <a:pt x="2506" y="11920"/>
                    </a:cubicBezTo>
                    <a:lnTo>
                      <a:pt x="2613" y="10607"/>
                    </a:lnTo>
                    <a:cubicBezTo>
                      <a:pt x="2491" y="10545"/>
                      <a:pt x="2384" y="10484"/>
                      <a:pt x="2292" y="10377"/>
                    </a:cubicBezTo>
                    <a:cubicBezTo>
                      <a:pt x="2216" y="10271"/>
                      <a:pt x="2155" y="10179"/>
                      <a:pt x="2109" y="10087"/>
                    </a:cubicBezTo>
                    <a:cubicBezTo>
                      <a:pt x="2048" y="9980"/>
                      <a:pt x="2002" y="9858"/>
                      <a:pt x="1971" y="9721"/>
                    </a:cubicBezTo>
                    <a:cubicBezTo>
                      <a:pt x="1925" y="9537"/>
                      <a:pt x="1925" y="9354"/>
                      <a:pt x="1971" y="9186"/>
                    </a:cubicBezTo>
                    <a:cubicBezTo>
                      <a:pt x="2002" y="9018"/>
                      <a:pt x="2063" y="8865"/>
                      <a:pt x="2124" y="8697"/>
                    </a:cubicBezTo>
                    <a:cubicBezTo>
                      <a:pt x="2185" y="8529"/>
                      <a:pt x="2231" y="8361"/>
                      <a:pt x="2277" y="8163"/>
                    </a:cubicBezTo>
                    <a:cubicBezTo>
                      <a:pt x="2323" y="7979"/>
                      <a:pt x="2323" y="7766"/>
                      <a:pt x="2292" y="7536"/>
                    </a:cubicBezTo>
                    <a:cubicBezTo>
                      <a:pt x="2246" y="7124"/>
                      <a:pt x="2139" y="6773"/>
                      <a:pt x="1971" y="6513"/>
                    </a:cubicBezTo>
                    <a:cubicBezTo>
                      <a:pt x="1803" y="6238"/>
                      <a:pt x="1666" y="6040"/>
                      <a:pt x="1528" y="5917"/>
                    </a:cubicBezTo>
                    <a:cubicBezTo>
                      <a:pt x="1605" y="5856"/>
                      <a:pt x="1696" y="5795"/>
                      <a:pt x="1773" y="5719"/>
                    </a:cubicBezTo>
                    <a:cubicBezTo>
                      <a:pt x="1864" y="5642"/>
                      <a:pt x="1925" y="5551"/>
                      <a:pt x="1971" y="5413"/>
                    </a:cubicBezTo>
                    <a:cubicBezTo>
                      <a:pt x="2048" y="5199"/>
                      <a:pt x="2078" y="4970"/>
                      <a:pt x="2063" y="4741"/>
                    </a:cubicBezTo>
                    <a:cubicBezTo>
                      <a:pt x="2032" y="4497"/>
                      <a:pt x="2002" y="4252"/>
                      <a:pt x="1971" y="4008"/>
                    </a:cubicBezTo>
                    <a:cubicBezTo>
                      <a:pt x="1925" y="3764"/>
                      <a:pt x="1895" y="3519"/>
                      <a:pt x="1864" y="3244"/>
                    </a:cubicBezTo>
                    <a:cubicBezTo>
                      <a:pt x="1849" y="2985"/>
                      <a:pt x="1864" y="2710"/>
                      <a:pt x="1956" y="2435"/>
                    </a:cubicBezTo>
                    <a:cubicBezTo>
                      <a:pt x="2017" y="2236"/>
                      <a:pt x="2109" y="2038"/>
                      <a:pt x="2200" y="1870"/>
                    </a:cubicBezTo>
                    <a:cubicBezTo>
                      <a:pt x="2292" y="1732"/>
                      <a:pt x="2399" y="1595"/>
                      <a:pt x="2521" y="1473"/>
                    </a:cubicBezTo>
                    <a:cubicBezTo>
                      <a:pt x="2643" y="1350"/>
                      <a:pt x="2781" y="1289"/>
                      <a:pt x="2964" y="1259"/>
                    </a:cubicBezTo>
                    <a:lnTo>
                      <a:pt x="3086" y="6"/>
                    </a:lnTo>
                    <a:cubicBezTo>
                      <a:pt x="3032" y="3"/>
                      <a:pt x="2980" y="1"/>
                      <a:pt x="29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5966284" y="633033"/>
                <a:ext cx="221899" cy="857180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11921" extrusionOk="0">
                    <a:moveTo>
                      <a:pt x="157" y="1"/>
                    </a:moveTo>
                    <a:cubicBezTo>
                      <a:pt x="107" y="1"/>
                      <a:pt x="54" y="3"/>
                      <a:pt x="0" y="6"/>
                    </a:cubicBezTo>
                    <a:lnTo>
                      <a:pt x="122" y="1259"/>
                    </a:lnTo>
                    <a:cubicBezTo>
                      <a:pt x="306" y="1289"/>
                      <a:pt x="443" y="1350"/>
                      <a:pt x="565" y="1473"/>
                    </a:cubicBezTo>
                    <a:cubicBezTo>
                      <a:pt x="703" y="1595"/>
                      <a:pt x="794" y="1717"/>
                      <a:pt x="871" y="1870"/>
                    </a:cubicBezTo>
                    <a:cubicBezTo>
                      <a:pt x="978" y="2038"/>
                      <a:pt x="1069" y="2221"/>
                      <a:pt x="1130" y="2435"/>
                    </a:cubicBezTo>
                    <a:cubicBezTo>
                      <a:pt x="1207" y="2710"/>
                      <a:pt x="1237" y="2985"/>
                      <a:pt x="1222" y="3244"/>
                    </a:cubicBezTo>
                    <a:cubicBezTo>
                      <a:pt x="1192" y="3504"/>
                      <a:pt x="1161" y="3764"/>
                      <a:pt x="1115" y="4008"/>
                    </a:cubicBezTo>
                    <a:cubicBezTo>
                      <a:pt x="1085" y="4252"/>
                      <a:pt x="1054" y="4497"/>
                      <a:pt x="1024" y="4726"/>
                    </a:cubicBezTo>
                    <a:cubicBezTo>
                      <a:pt x="1008" y="4970"/>
                      <a:pt x="1039" y="5199"/>
                      <a:pt x="1115" y="5413"/>
                    </a:cubicBezTo>
                    <a:cubicBezTo>
                      <a:pt x="1161" y="5551"/>
                      <a:pt x="1222" y="5642"/>
                      <a:pt x="1298" y="5719"/>
                    </a:cubicBezTo>
                    <a:cubicBezTo>
                      <a:pt x="1390" y="5795"/>
                      <a:pt x="1466" y="5856"/>
                      <a:pt x="1558" y="5902"/>
                    </a:cubicBezTo>
                    <a:cubicBezTo>
                      <a:pt x="1421" y="6040"/>
                      <a:pt x="1268" y="6238"/>
                      <a:pt x="1115" y="6498"/>
                    </a:cubicBezTo>
                    <a:cubicBezTo>
                      <a:pt x="947" y="6773"/>
                      <a:pt x="840" y="7109"/>
                      <a:pt x="794" y="7536"/>
                    </a:cubicBezTo>
                    <a:cubicBezTo>
                      <a:pt x="764" y="7766"/>
                      <a:pt x="764" y="7979"/>
                      <a:pt x="810" y="8163"/>
                    </a:cubicBezTo>
                    <a:cubicBezTo>
                      <a:pt x="855" y="8346"/>
                      <a:pt x="901" y="8529"/>
                      <a:pt x="962" y="8697"/>
                    </a:cubicBezTo>
                    <a:cubicBezTo>
                      <a:pt x="1024" y="8850"/>
                      <a:pt x="1085" y="9018"/>
                      <a:pt x="1115" y="9186"/>
                    </a:cubicBezTo>
                    <a:cubicBezTo>
                      <a:pt x="1161" y="9354"/>
                      <a:pt x="1161" y="9537"/>
                      <a:pt x="1115" y="9721"/>
                    </a:cubicBezTo>
                    <a:cubicBezTo>
                      <a:pt x="1085" y="9858"/>
                      <a:pt x="1039" y="9965"/>
                      <a:pt x="978" y="10072"/>
                    </a:cubicBezTo>
                    <a:cubicBezTo>
                      <a:pt x="932" y="10179"/>
                      <a:pt x="871" y="10271"/>
                      <a:pt x="794" y="10377"/>
                    </a:cubicBezTo>
                    <a:cubicBezTo>
                      <a:pt x="703" y="10469"/>
                      <a:pt x="596" y="10545"/>
                      <a:pt x="474" y="10591"/>
                    </a:cubicBezTo>
                    <a:lnTo>
                      <a:pt x="581" y="11920"/>
                    </a:lnTo>
                    <a:cubicBezTo>
                      <a:pt x="1024" y="11706"/>
                      <a:pt x="1375" y="11477"/>
                      <a:pt x="1619" y="11233"/>
                    </a:cubicBezTo>
                    <a:cubicBezTo>
                      <a:pt x="1864" y="10988"/>
                      <a:pt x="2047" y="10775"/>
                      <a:pt x="2184" y="10576"/>
                    </a:cubicBezTo>
                    <a:cubicBezTo>
                      <a:pt x="2337" y="10347"/>
                      <a:pt x="2429" y="10133"/>
                      <a:pt x="2475" y="9934"/>
                    </a:cubicBezTo>
                    <a:cubicBezTo>
                      <a:pt x="2520" y="9629"/>
                      <a:pt x="2520" y="9354"/>
                      <a:pt x="2459" y="9110"/>
                    </a:cubicBezTo>
                    <a:cubicBezTo>
                      <a:pt x="2398" y="8865"/>
                      <a:pt x="2337" y="8621"/>
                      <a:pt x="2276" y="8407"/>
                    </a:cubicBezTo>
                    <a:cubicBezTo>
                      <a:pt x="2200" y="8193"/>
                      <a:pt x="2154" y="7979"/>
                      <a:pt x="2108" y="7781"/>
                    </a:cubicBezTo>
                    <a:cubicBezTo>
                      <a:pt x="2062" y="7582"/>
                      <a:pt x="2077" y="7384"/>
                      <a:pt x="2154" y="7185"/>
                    </a:cubicBezTo>
                    <a:cubicBezTo>
                      <a:pt x="2200" y="7063"/>
                      <a:pt x="2261" y="6956"/>
                      <a:pt x="2352" y="6849"/>
                    </a:cubicBezTo>
                    <a:cubicBezTo>
                      <a:pt x="2413" y="6757"/>
                      <a:pt x="2505" y="6666"/>
                      <a:pt x="2612" y="6574"/>
                    </a:cubicBezTo>
                    <a:cubicBezTo>
                      <a:pt x="2734" y="6483"/>
                      <a:pt x="2856" y="6406"/>
                      <a:pt x="3024" y="6345"/>
                    </a:cubicBezTo>
                    <a:cubicBezTo>
                      <a:pt x="2994" y="6284"/>
                      <a:pt x="2994" y="6223"/>
                      <a:pt x="3009" y="6162"/>
                    </a:cubicBezTo>
                    <a:cubicBezTo>
                      <a:pt x="3009" y="6116"/>
                      <a:pt x="3024" y="6055"/>
                      <a:pt x="3040" y="6009"/>
                    </a:cubicBezTo>
                    <a:cubicBezTo>
                      <a:pt x="3055" y="5948"/>
                      <a:pt x="3070" y="5887"/>
                      <a:pt x="3086" y="5841"/>
                    </a:cubicBezTo>
                    <a:cubicBezTo>
                      <a:pt x="2887" y="5765"/>
                      <a:pt x="2734" y="5673"/>
                      <a:pt x="2612" y="5551"/>
                    </a:cubicBezTo>
                    <a:cubicBezTo>
                      <a:pt x="2505" y="5429"/>
                      <a:pt x="2429" y="5306"/>
                      <a:pt x="2383" y="5169"/>
                    </a:cubicBezTo>
                    <a:cubicBezTo>
                      <a:pt x="2322" y="5031"/>
                      <a:pt x="2276" y="4863"/>
                      <a:pt x="2261" y="4695"/>
                    </a:cubicBezTo>
                    <a:cubicBezTo>
                      <a:pt x="2261" y="4482"/>
                      <a:pt x="2276" y="4207"/>
                      <a:pt x="2337" y="3871"/>
                    </a:cubicBezTo>
                    <a:cubicBezTo>
                      <a:pt x="2383" y="3519"/>
                      <a:pt x="2398" y="3168"/>
                      <a:pt x="2398" y="2771"/>
                    </a:cubicBezTo>
                    <a:cubicBezTo>
                      <a:pt x="2398" y="2389"/>
                      <a:pt x="2337" y="2007"/>
                      <a:pt x="2215" y="1610"/>
                    </a:cubicBezTo>
                    <a:cubicBezTo>
                      <a:pt x="2093" y="1213"/>
                      <a:pt x="1864" y="862"/>
                      <a:pt x="1528" y="526"/>
                    </a:cubicBezTo>
                    <a:cubicBezTo>
                      <a:pt x="1405" y="434"/>
                      <a:pt x="1268" y="342"/>
                      <a:pt x="1100" y="251"/>
                    </a:cubicBezTo>
                    <a:cubicBezTo>
                      <a:pt x="962" y="190"/>
                      <a:pt x="794" y="128"/>
                      <a:pt x="611" y="67"/>
                    </a:cubicBezTo>
                    <a:cubicBezTo>
                      <a:pt x="471" y="21"/>
                      <a:pt x="322" y="1"/>
                      <a:pt x="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2"/>
              <p:cNvSpPr/>
              <p:nvPr/>
            </p:nvSpPr>
            <p:spPr>
              <a:xfrm>
                <a:off x="5006360" y="877293"/>
                <a:ext cx="763415" cy="42855"/>
              </a:xfrm>
              <a:custGeom>
                <a:avLst/>
                <a:gdLst/>
                <a:ahLst/>
                <a:cxnLst/>
                <a:rect l="l" t="t" r="r" b="b"/>
                <a:pathLst>
                  <a:path w="10617" h="596" extrusionOk="0">
                    <a:moveTo>
                      <a:pt x="0" y="0"/>
                    </a:moveTo>
                    <a:lnTo>
                      <a:pt x="0" y="596"/>
                    </a:lnTo>
                    <a:lnTo>
                      <a:pt x="10616" y="596"/>
                    </a:lnTo>
                    <a:lnTo>
                      <a:pt x="10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2"/>
              <p:cNvSpPr/>
              <p:nvPr/>
            </p:nvSpPr>
            <p:spPr>
              <a:xfrm>
                <a:off x="5006360" y="982705"/>
                <a:ext cx="763415" cy="41777"/>
              </a:xfrm>
              <a:custGeom>
                <a:avLst/>
                <a:gdLst/>
                <a:ahLst/>
                <a:cxnLst/>
                <a:rect l="l" t="t" r="r" b="b"/>
                <a:pathLst>
                  <a:path w="10617" h="581" extrusionOk="0">
                    <a:moveTo>
                      <a:pt x="0" y="0"/>
                    </a:moveTo>
                    <a:lnTo>
                      <a:pt x="0" y="581"/>
                    </a:lnTo>
                    <a:lnTo>
                      <a:pt x="10616" y="581"/>
                    </a:lnTo>
                    <a:lnTo>
                      <a:pt x="10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2"/>
              <p:cNvSpPr/>
              <p:nvPr/>
            </p:nvSpPr>
            <p:spPr>
              <a:xfrm>
                <a:off x="5006360" y="1088117"/>
                <a:ext cx="763415" cy="41849"/>
              </a:xfrm>
              <a:custGeom>
                <a:avLst/>
                <a:gdLst/>
                <a:ahLst/>
                <a:cxnLst/>
                <a:rect l="l" t="t" r="r" b="b"/>
                <a:pathLst>
                  <a:path w="10617" h="582" extrusionOk="0">
                    <a:moveTo>
                      <a:pt x="0" y="1"/>
                    </a:moveTo>
                    <a:lnTo>
                      <a:pt x="0" y="581"/>
                    </a:lnTo>
                    <a:lnTo>
                      <a:pt x="10616" y="581"/>
                    </a:lnTo>
                    <a:lnTo>
                      <a:pt x="106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2"/>
              <p:cNvSpPr/>
              <p:nvPr/>
            </p:nvSpPr>
            <p:spPr>
              <a:xfrm>
                <a:off x="5006360" y="1192451"/>
                <a:ext cx="763415" cy="41849"/>
              </a:xfrm>
              <a:custGeom>
                <a:avLst/>
                <a:gdLst/>
                <a:ahLst/>
                <a:cxnLst/>
                <a:rect l="l" t="t" r="r" b="b"/>
                <a:pathLst>
                  <a:path w="10617" h="582" extrusionOk="0">
                    <a:moveTo>
                      <a:pt x="0" y="1"/>
                    </a:moveTo>
                    <a:lnTo>
                      <a:pt x="0" y="581"/>
                    </a:lnTo>
                    <a:lnTo>
                      <a:pt x="10616" y="581"/>
                    </a:lnTo>
                    <a:lnTo>
                      <a:pt x="106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2"/>
              <p:cNvSpPr/>
              <p:nvPr/>
            </p:nvSpPr>
            <p:spPr>
              <a:xfrm>
                <a:off x="5006360" y="1297935"/>
                <a:ext cx="763415" cy="41777"/>
              </a:xfrm>
              <a:custGeom>
                <a:avLst/>
                <a:gdLst/>
                <a:ahLst/>
                <a:cxnLst/>
                <a:rect l="l" t="t" r="r" b="b"/>
                <a:pathLst>
                  <a:path w="10617" h="581" extrusionOk="0">
                    <a:moveTo>
                      <a:pt x="0" y="0"/>
                    </a:moveTo>
                    <a:lnTo>
                      <a:pt x="0" y="581"/>
                    </a:lnTo>
                    <a:lnTo>
                      <a:pt x="10616" y="581"/>
                    </a:lnTo>
                    <a:lnTo>
                      <a:pt x="106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2"/>
              <p:cNvSpPr/>
              <p:nvPr/>
            </p:nvSpPr>
            <p:spPr>
              <a:xfrm>
                <a:off x="4838319" y="1746044"/>
                <a:ext cx="707401" cy="43934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611" extrusionOk="0">
                    <a:moveTo>
                      <a:pt x="1" y="0"/>
                    </a:moveTo>
                    <a:lnTo>
                      <a:pt x="1" y="611"/>
                    </a:lnTo>
                    <a:lnTo>
                      <a:pt x="9837" y="611"/>
                    </a:lnTo>
                    <a:lnTo>
                      <a:pt x="9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2"/>
              <p:cNvSpPr/>
              <p:nvPr/>
            </p:nvSpPr>
            <p:spPr>
              <a:xfrm>
                <a:off x="4838319" y="1860228"/>
                <a:ext cx="707401" cy="44006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612" extrusionOk="0">
                    <a:moveTo>
                      <a:pt x="1" y="1"/>
                    </a:moveTo>
                    <a:lnTo>
                      <a:pt x="1" y="611"/>
                    </a:lnTo>
                    <a:lnTo>
                      <a:pt x="9837" y="611"/>
                    </a:lnTo>
                    <a:lnTo>
                      <a:pt x="98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2"/>
              <p:cNvSpPr/>
              <p:nvPr/>
            </p:nvSpPr>
            <p:spPr>
              <a:xfrm>
                <a:off x="4838319" y="1974484"/>
                <a:ext cx="707401" cy="42855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596" extrusionOk="0">
                    <a:moveTo>
                      <a:pt x="1" y="0"/>
                    </a:moveTo>
                    <a:lnTo>
                      <a:pt x="1" y="596"/>
                    </a:lnTo>
                    <a:lnTo>
                      <a:pt x="9837" y="596"/>
                    </a:lnTo>
                    <a:lnTo>
                      <a:pt x="98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4" name="Google Shape;714;p42"/>
            <p:cNvSpPr/>
            <p:nvPr/>
          </p:nvSpPr>
          <p:spPr>
            <a:xfrm>
              <a:off x="7244674" y="1417749"/>
              <a:ext cx="124482" cy="181176"/>
            </a:xfrm>
            <a:custGeom>
              <a:avLst/>
              <a:gdLst/>
              <a:ahLst/>
              <a:cxnLst/>
              <a:rect l="l" t="t" r="r" b="b"/>
              <a:pathLst>
                <a:path w="3254" h="4736" extrusionOk="0">
                  <a:moveTo>
                    <a:pt x="3254" y="0"/>
                  </a:moveTo>
                  <a:lnTo>
                    <a:pt x="16" y="1848"/>
                  </a:lnTo>
                  <a:lnTo>
                    <a:pt x="0" y="2658"/>
                  </a:lnTo>
                  <a:lnTo>
                    <a:pt x="3254" y="4735"/>
                  </a:lnTo>
                  <a:lnTo>
                    <a:pt x="3254" y="3620"/>
                  </a:lnTo>
                  <a:lnTo>
                    <a:pt x="1161" y="2276"/>
                  </a:lnTo>
                  <a:lnTo>
                    <a:pt x="3254" y="1085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7541492" y="1417749"/>
              <a:ext cx="123908" cy="181176"/>
            </a:xfrm>
            <a:custGeom>
              <a:avLst/>
              <a:gdLst/>
              <a:ahLst/>
              <a:cxnLst/>
              <a:rect l="l" t="t" r="r" b="b"/>
              <a:pathLst>
                <a:path w="3239" h="4736" extrusionOk="0">
                  <a:moveTo>
                    <a:pt x="1" y="0"/>
                  </a:moveTo>
                  <a:lnTo>
                    <a:pt x="1" y="1085"/>
                  </a:lnTo>
                  <a:lnTo>
                    <a:pt x="2078" y="2276"/>
                  </a:lnTo>
                  <a:lnTo>
                    <a:pt x="1" y="3620"/>
                  </a:lnTo>
                  <a:lnTo>
                    <a:pt x="1" y="4735"/>
                  </a:lnTo>
                  <a:lnTo>
                    <a:pt x="3239" y="2658"/>
                  </a:lnTo>
                  <a:lnTo>
                    <a:pt x="3223" y="18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7396583" y="1411322"/>
              <a:ext cx="126241" cy="177082"/>
            </a:xfrm>
            <a:custGeom>
              <a:avLst/>
              <a:gdLst/>
              <a:ahLst/>
              <a:cxnLst/>
              <a:rect l="l" t="t" r="r" b="b"/>
              <a:pathLst>
                <a:path w="3300" h="4629" extrusionOk="0">
                  <a:moveTo>
                    <a:pt x="2322" y="0"/>
                  </a:moveTo>
                  <a:lnTo>
                    <a:pt x="1" y="4628"/>
                  </a:lnTo>
                  <a:lnTo>
                    <a:pt x="963" y="462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6731779" y="3442847"/>
              <a:ext cx="60472" cy="223049"/>
            </a:xfrm>
            <a:custGeom>
              <a:avLst/>
              <a:gdLst/>
              <a:ahLst/>
              <a:cxnLst/>
              <a:rect l="l" t="t" r="r" b="b"/>
              <a:pathLst>
                <a:path w="841" h="3102" extrusionOk="0">
                  <a:moveTo>
                    <a:pt x="0" y="1"/>
                  </a:moveTo>
                  <a:lnTo>
                    <a:pt x="0" y="3101"/>
                  </a:lnTo>
                  <a:cubicBezTo>
                    <a:pt x="275" y="3025"/>
                    <a:pt x="565" y="2979"/>
                    <a:pt x="840" y="2949"/>
                  </a:cubicBezTo>
                  <a:lnTo>
                    <a:pt x="8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6658149" y="3036514"/>
              <a:ext cx="150569" cy="392170"/>
            </a:xfrm>
            <a:custGeom>
              <a:avLst/>
              <a:gdLst/>
              <a:ahLst/>
              <a:cxnLst/>
              <a:rect l="l" t="t" r="r" b="b"/>
              <a:pathLst>
                <a:path w="2094" h="5454" extrusionOk="0">
                  <a:moveTo>
                    <a:pt x="1" y="0"/>
                  </a:moveTo>
                  <a:lnTo>
                    <a:pt x="1" y="5453"/>
                  </a:lnTo>
                  <a:lnTo>
                    <a:pt x="2093" y="5453"/>
                  </a:lnTo>
                  <a:lnTo>
                    <a:pt x="2093" y="0"/>
                  </a:lnTo>
                  <a:close/>
                </a:path>
              </a:pathLst>
            </a:custGeom>
            <a:solidFill>
              <a:srgbClr val="431C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6363844" y="2711434"/>
              <a:ext cx="702943" cy="423952"/>
            </a:xfrm>
            <a:custGeom>
              <a:avLst/>
              <a:gdLst/>
              <a:ahLst/>
              <a:cxnLst/>
              <a:rect l="l" t="t" r="r" b="b"/>
              <a:pathLst>
                <a:path w="9776" h="5896" extrusionOk="0">
                  <a:moveTo>
                    <a:pt x="734" y="0"/>
                  </a:moveTo>
                  <a:cubicBezTo>
                    <a:pt x="336" y="0"/>
                    <a:pt x="0" y="336"/>
                    <a:pt x="0" y="733"/>
                  </a:cubicBezTo>
                  <a:lnTo>
                    <a:pt x="0" y="5163"/>
                  </a:lnTo>
                  <a:cubicBezTo>
                    <a:pt x="0" y="5575"/>
                    <a:pt x="336" y="5896"/>
                    <a:pt x="734" y="5896"/>
                  </a:cubicBezTo>
                  <a:lnTo>
                    <a:pt x="9043" y="5896"/>
                  </a:lnTo>
                  <a:cubicBezTo>
                    <a:pt x="9440" y="5896"/>
                    <a:pt x="9776" y="5575"/>
                    <a:pt x="9776" y="5163"/>
                  </a:cubicBezTo>
                  <a:lnTo>
                    <a:pt x="9776" y="733"/>
                  </a:lnTo>
                  <a:cubicBezTo>
                    <a:pt x="9776" y="336"/>
                    <a:pt x="9455" y="0"/>
                    <a:pt x="90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6370459" y="3375832"/>
              <a:ext cx="908304" cy="122023"/>
            </a:xfrm>
            <a:custGeom>
              <a:avLst/>
              <a:gdLst/>
              <a:ahLst/>
              <a:cxnLst/>
              <a:rect l="l" t="t" r="r" b="b"/>
              <a:pathLst>
                <a:path w="12632" h="1697" extrusionOk="0">
                  <a:moveTo>
                    <a:pt x="550" y="1"/>
                  </a:moveTo>
                  <a:cubicBezTo>
                    <a:pt x="244" y="1"/>
                    <a:pt x="0" y="245"/>
                    <a:pt x="0" y="535"/>
                  </a:cubicBezTo>
                  <a:lnTo>
                    <a:pt x="0" y="1146"/>
                  </a:lnTo>
                  <a:cubicBezTo>
                    <a:pt x="0" y="1452"/>
                    <a:pt x="244" y="1696"/>
                    <a:pt x="550" y="1696"/>
                  </a:cubicBezTo>
                  <a:lnTo>
                    <a:pt x="12097" y="1696"/>
                  </a:lnTo>
                  <a:cubicBezTo>
                    <a:pt x="12387" y="1696"/>
                    <a:pt x="12632" y="1452"/>
                    <a:pt x="12632" y="1146"/>
                  </a:cubicBezTo>
                  <a:lnTo>
                    <a:pt x="12632" y="535"/>
                  </a:lnTo>
                  <a:cubicBezTo>
                    <a:pt x="12632" y="245"/>
                    <a:pt x="12387" y="1"/>
                    <a:pt x="12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6348456" y="3655900"/>
              <a:ext cx="844668" cy="481692"/>
            </a:xfrm>
            <a:custGeom>
              <a:avLst/>
              <a:gdLst/>
              <a:ahLst/>
              <a:cxnLst/>
              <a:rect l="l" t="t" r="r" b="b"/>
              <a:pathLst>
                <a:path w="11747" h="6699" extrusionOk="0">
                  <a:moveTo>
                    <a:pt x="6171" y="1"/>
                  </a:moveTo>
                  <a:cubicBezTo>
                    <a:pt x="5896" y="16"/>
                    <a:pt x="5606" y="62"/>
                    <a:pt x="5331" y="138"/>
                  </a:cubicBezTo>
                  <a:lnTo>
                    <a:pt x="5331" y="4690"/>
                  </a:lnTo>
                  <a:lnTo>
                    <a:pt x="2842" y="4690"/>
                  </a:lnTo>
                  <a:cubicBezTo>
                    <a:pt x="1910" y="4690"/>
                    <a:pt x="1054" y="5102"/>
                    <a:pt x="474" y="5805"/>
                  </a:cubicBezTo>
                  <a:lnTo>
                    <a:pt x="92" y="6294"/>
                  </a:lnTo>
                  <a:cubicBezTo>
                    <a:pt x="1" y="6401"/>
                    <a:pt x="16" y="6553"/>
                    <a:pt x="123" y="6645"/>
                  </a:cubicBezTo>
                  <a:cubicBezTo>
                    <a:pt x="169" y="6676"/>
                    <a:pt x="230" y="6691"/>
                    <a:pt x="291" y="6691"/>
                  </a:cubicBezTo>
                  <a:cubicBezTo>
                    <a:pt x="352" y="6691"/>
                    <a:pt x="428" y="6660"/>
                    <a:pt x="474" y="6599"/>
                  </a:cubicBezTo>
                  <a:lnTo>
                    <a:pt x="871" y="6126"/>
                  </a:lnTo>
                  <a:cubicBezTo>
                    <a:pt x="1345" y="5530"/>
                    <a:pt x="2063" y="5179"/>
                    <a:pt x="2842" y="5179"/>
                  </a:cubicBezTo>
                  <a:lnTo>
                    <a:pt x="3132" y="5179"/>
                  </a:lnTo>
                  <a:cubicBezTo>
                    <a:pt x="2704" y="5469"/>
                    <a:pt x="2353" y="5851"/>
                    <a:pt x="2108" y="6340"/>
                  </a:cubicBezTo>
                  <a:cubicBezTo>
                    <a:pt x="2032" y="6462"/>
                    <a:pt x="2093" y="6599"/>
                    <a:pt x="2215" y="6660"/>
                  </a:cubicBezTo>
                  <a:cubicBezTo>
                    <a:pt x="2246" y="6691"/>
                    <a:pt x="2276" y="6691"/>
                    <a:pt x="2322" y="6691"/>
                  </a:cubicBezTo>
                  <a:cubicBezTo>
                    <a:pt x="2414" y="6691"/>
                    <a:pt x="2506" y="6645"/>
                    <a:pt x="2536" y="6553"/>
                  </a:cubicBezTo>
                  <a:cubicBezTo>
                    <a:pt x="2979" y="5713"/>
                    <a:pt x="3850" y="5179"/>
                    <a:pt x="4797" y="5179"/>
                  </a:cubicBezTo>
                  <a:lnTo>
                    <a:pt x="6935" y="5179"/>
                  </a:lnTo>
                  <a:cubicBezTo>
                    <a:pt x="7821" y="5179"/>
                    <a:pt x="8615" y="5622"/>
                    <a:pt x="9089" y="6355"/>
                  </a:cubicBezTo>
                  <a:lnTo>
                    <a:pt x="9226" y="6584"/>
                  </a:lnTo>
                  <a:cubicBezTo>
                    <a:pt x="9276" y="6654"/>
                    <a:pt x="9359" y="6691"/>
                    <a:pt x="9441" y="6691"/>
                  </a:cubicBezTo>
                  <a:cubicBezTo>
                    <a:pt x="9483" y="6691"/>
                    <a:pt x="9526" y="6681"/>
                    <a:pt x="9562" y="6660"/>
                  </a:cubicBezTo>
                  <a:cubicBezTo>
                    <a:pt x="9684" y="6584"/>
                    <a:pt x="9715" y="6431"/>
                    <a:pt x="9639" y="6309"/>
                  </a:cubicBezTo>
                  <a:lnTo>
                    <a:pt x="9501" y="6095"/>
                  </a:lnTo>
                  <a:cubicBezTo>
                    <a:pt x="9272" y="5729"/>
                    <a:pt x="8951" y="5423"/>
                    <a:pt x="8600" y="5179"/>
                  </a:cubicBezTo>
                  <a:lnTo>
                    <a:pt x="8799" y="5179"/>
                  </a:lnTo>
                  <a:cubicBezTo>
                    <a:pt x="9486" y="5179"/>
                    <a:pt x="10127" y="5454"/>
                    <a:pt x="10601" y="5927"/>
                  </a:cubicBezTo>
                  <a:lnTo>
                    <a:pt x="11303" y="6630"/>
                  </a:lnTo>
                  <a:cubicBezTo>
                    <a:pt x="11349" y="6676"/>
                    <a:pt x="11410" y="6699"/>
                    <a:pt x="11473" y="6699"/>
                  </a:cubicBezTo>
                  <a:cubicBezTo>
                    <a:pt x="11536" y="6699"/>
                    <a:pt x="11601" y="6676"/>
                    <a:pt x="11655" y="6630"/>
                  </a:cubicBezTo>
                  <a:cubicBezTo>
                    <a:pt x="11746" y="6523"/>
                    <a:pt x="11746" y="6370"/>
                    <a:pt x="11640" y="6278"/>
                  </a:cubicBezTo>
                  <a:lnTo>
                    <a:pt x="10952" y="5576"/>
                  </a:lnTo>
                  <a:cubicBezTo>
                    <a:pt x="10372" y="5011"/>
                    <a:pt x="9608" y="4690"/>
                    <a:pt x="8799" y="4690"/>
                  </a:cubicBezTo>
                  <a:lnTo>
                    <a:pt x="6171" y="4690"/>
                  </a:lnTo>
                  <a:lnTo>
                    <a:pt x="61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6315524" y="4096315"/>
              <a:ext cx="101098" cy="101098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1"/>
                  </a:moveTo>
                  <a:cubicBezTo>
                    <a:pt x="306" y="1"/>
                    <a:pt x="0" y="306"/>
                    <a:pt x="0" y="703"/>
                  </a:cubicBezTo>
                  <a:cubicBezTo>
                    <a:pt x="0" y="1085"/>
                    <a:pt x="306" y="1406"/>
                    <a:pt x="703" y="1406"/>
                  </a:cubicBezTo>
                  <a:cubicBezTo>
                    <a:pt x="1085" y="1406"/>
                    <a:pt x="1406" y="1085"/>
                    <a:pt x="1406" y="703"/>
                  </a:cubicBezTo>
                  <a:cubicBezTo>
                    <a:pt x="1406" y="306"/>
                    <a:pt x="1085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6464870" y="4096315"/>
              <a:ext cx="101098" cy="101098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1"/>
                  </a:moveTo>
                  <a:cubicBezTo>
                    <a:pt x="321" y="1"/>
                    <a:pt x="1" y="306"/>
                    <a:pt x="1" y="703"/>
                  </a:cubicBezTo>
                  <a:cubicBezTo>
                    <a:pt x="1" y="1085"/>
                    <a:pt x="321" y="1406"/>
                    <a:pt x="703" y="1406"/>
                  </a:cubicBezTo>
                  <a:cubicBezTo>
                    <a:pt x="1100" y="1406"/>
                    <a:pt x="1406" y="1085"/>
                    <a:pt x="1406" y="703"/>
                  </a:cubicBezTo>
                  <a:cubicBezTo>
                    <a:pt x="1406" y="306"/>
                    <a:pt x="1100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6975607" y="4096315"/>
              <a:ext cx="101098" cy="101098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1"/>
                  </a:moveTo>
                  <a:cubicBezTo>
                    <a:pt x="306" y="1"/>
                    <a:pt x="0" y="306"/>
                    <a:pt x="0" y="703"/>
                  </a:cubicBezTo>
                  <a:cubicBezTo>
                    <a:pt x="0" y="1085"/>
                    <a:pt x="306" y="1406"/>
                    <a:pt x="703" y="1406"/>
                  </a:cubicBezTo>
                  <a:cubicBezTo>
                    <a:pt x="1085" y="1406"/>
                    <a:pt x="1405" y="1085"/>
                    <a:pt x="1405" y="703"/>
                  </a:cubicBezTo>
                  <a:cubicBezTo>
                    <a:pt x="1405" y="306"/>
                    <a:pt x="1085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7140340" y="4096315"/>
              <a:ext cx="101098" cy="101098"/>
            </a:xfrm>
            <a:custGeom>
              <a:avLst/>
              <a:gdLst/>
              <a:ahLst/>
              <a:cxnLst/>
              <a:rect l="l" t="t" r="r" b="b"/>
              <a:pathLst>
                <a:path w="1406" h="1406" extrusionOk="0">
                  <a:moveTo>
                    <a:pt x="703" y="1"/>
                  </a:moveTo>
                  <a:cubicBezTo>
                    <a:pt x="306" y="1"/>
                    <a:pt x="0" y="306"/>
                    <a:pt x="0" y="703"/>
                  </a:cubicBezTo>
                  <a:cubicBezTo>
                    <a:pt x="0" y="1085"/>
                    <a:pt x="306" y="1406"/>
                    <a:pt x="703" y="1406"/>
                  </a:cubicBezTo>
                  <a:cubicBezTo>
                    <a:pt x="1085" y="1406"/>
                    <a:pt x="1405" y="1085"/>
                    <a:pt x="1405" y="703"/>
                  </a:cubicBezTo>
                  <a:cubicBezTo>
                    <a:pt x="1405" y="306"/>
                    <a:pt x="1085" y="1"/>
                    <a:pt x="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6349535" y="1571100"/>
              <a:ext cx="902911" cy="1150624"/>
            </a:xfrm>
            <a:custGeom>
              <a:avLst/>
              <a:gdLst/>
              <a:ahLst/>
              <a:cxnLst/>
              <a:rect l="l" t="t" r="r" b="b"/>
              <a:pathLst>
                <a:path w="12557" h="16002" extrusionOk="0">
                  <a:moveTo>
                    <a:pt x="7734" y="0"/>
                  </a:moveTo>
                  <a:cubicBezTo>
                    <a:pt x="7560" y="0"/>
                    <a:pt x="7384" y="21"/>
                    <a:pt x="7210" y="66"/>
                  </a:cubicBezTo>
                  <a:cubicBezTo>
                    <a:pt x="6370" y="279"/>
                    <a:pt x="6370" y="799"/>
                    <a:pt x="5943" y="1058"/>
                  </a:cubicBezTo>
                  <a:cubicBezTo>
                    <a:pt x="5347" y="1410"/>
                    <a:pt x="3774" y="1058"/>
                    <a:pt x="3101" y="3120"/>
                  </a:cubicBezTo>
                  <a:cubicBezTo>
                    <a:pt x="2429" y="5198"/>
                    <a:pt x="3315" y="5396"/>
                    <a:pt x="3208" y="6710"/>
                  </a:cubicBezTo>
                  <a:cubicBezTo>
                    <a:pt x="3101" y="8023"/>
                    <a:pt x="260" y="7993"/>
                    <a:pt x="138" y="10437"/>
                  </a:cubicBezTo>
                  <a:cubicBezTo>
                    <a:pt x="1" y="12881"/>
                    <a:pt x="2246" y="12987"/>
                    <a:pt x="2414" y="14118"/>
                  </a:cubicBezTo>
                  <a:cubicBezTo>
                    <a:pt x="2549" y="15113"/>
                    <a:pt x="4163" y="16002"/>
                    <a:pt x="6539" y="16002"/>
                  </a:cubicBezTo>
                  <a:cubicBezTo>
                    <a:pt x="6861" y="16002"/>
                    <a:pt x="7198" y="15985"/>
                    <a:pt x="7546" y="15951"/>
                  </a:cubicBezTo>
                  <a:cubicBezTo>
                    <a:pt x="10479" y="15676"/>
                    <a:pt x="12556" y="14652"/>
                    <a:pt x="12434" y="13232"/>
                  </a:cubicBezTo>
                  <a:cubicBezTo>
                    <a:pt x="12297" y="11827"/>
                    <a:pt x="10418" y="10895"/>
                    <a:pt x="10418" y="9536"/>
                  </a:cubicBezTo>
                  <a:cubicBezTo>
                    <a:pt x="10418" y="8161"/>
                    <a:pt x="11197" y="7871"/>
                    <a:pt x="11120" y="6725"/>
                  </a:cubicBezTo>
                  <a:cubicBezTo>
                    <a:pt x="11029" y="5595"/>
                    <a:pt x="9501" y="5198"/>
                    <a:pt x="9456" y="4190"/>
                  </a:cubicBezTo>
                  <a:cubicBezTo>
                    <a:pt x="9394" y="3181"/>
                    <a:pt x="10204" y="2296"/>
                    <a:pt x="9776" y="1333"/>
                  </a:cubicBezTo>
                  <a:cubicBezTo>
                    <a:pt x="9761" y="1318"/>
                    <a:pt x="9761" y="1318"/>
                    <a:pt x="9761" y="1303"/>
                  </a:cubicBezTo>
                  <a:cubicBezTo>
                    <a:pt x="9393" y="504"/>
                    <a:pt x="8584" y="0"/>
                    <a:pt x="7734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6680152" y="1751077"/>
              <a:ext cx="330619" cy="581496"/>
            </a:xfrm>
            <a:custGeom>
              <a:avLst/>
              <a:gdLst/>
              <a:ahLst/>
              <a:cxnLst/>
              <a:rect l="l" t="t" r="r" b="b"/>
              <a:pathLst>
                <a:path w="4598" h="8087" extrusionOk="0">
                  <a:moveTo>
                    <a:pt x="2689" y="0"/>
                  </a:moveTo>
                  <a:cubicBezTo>
                    <a:pt x="1310" y="0"/>
                    <a:pt x="635" y="906"/>
                    <a:pt x="810" y="1534"/>
                  </a:cubicBezTo>
                  <a:cubicBezTo>
                    <a:pt x="712" y="1499"/>
                    <a:pt x="629" y="1484"/>
                    <a:pt x="558" y="1484"/>
                  </a:cubicBezTo>
                  <a:cubicBezTo>
                    <a:pt x="1" y="1484"/>
                    <a:pt x="229" y="2435"/>
                    <a:pt x="229" y="2435"/>
                  </a:cubicBezTo>
                  <a:cubicBezTo>
                    <a:pt x="413" y="2817"/>
                    <a:pt x="642" y="2909"/>
                    <a:pt x="819" y="2909"/>
                  </a:cubicBezTo>
                  <a:cubicBezTo>
                    <a:pt x="981" y="2909"/>
                    <a:pt x="1100" y="2832"/>
                    <a:pt x="1100" y="2832"/>
                  </a:cubicBezTo>
                  <a:lnTo>
                    <a:pt x="1253" y="3474"/>
                  </a:lnTo>
                  <a:cubicBezTo>
                    <a:pt x="1451" y="4543"/>
                    <a:pt x="1497" y="5429"/>
                    <a:pt x="1100" y="5658"/>
                  </a:cubicBezTo>
                  <a:lnTo>
                    <a:pt x="581" y="6162"/>
                  </a:lnTo>
                  <a:lnTo>
                    <a:pt x="2460" y="8086"/>
                  </a:lnTo>
                  <a:lnTo>
                    <a:pt x="4598" y="6131"/>
                  </a:lnTo>
                  <a:cubicBezTo>
                    <a:pt x="4598" y="6131"/>
                    <a:pt x="3025" y="5765"/>
                    <a:pt x="2872" y="4482"/>
                  </a:cubicBezTo>
                  <a:lnTo>
                    <a:pt x="2872" y="4482"/>
                  </a:lnTo>
                  <a:cubicBezTo>
                    <a:pt x="2975" y="4505"/>
                    <a:pt x="3070" y="4516"/>
                    <a:pt x="3157" y="4516"/>
                  </a:cubicBezTo>
                  <a:cubicBezTo>
                    <a:pt x="3989" y="4516"/>
                    <a:pt x="4130" y="3499"/>
                    <a:pt x="4033" y="2145"/>
                  </a:cubicBezTo>
                  <a:cubicBezTo>
                    <a:pt x="4033" y="2145"/>
                    <a:pt x="4384" y="83"/>
                    <a:pt x="2887" y="6"/>
                  </a:cubicBezTo>
                  <a:cubicBezTo>
                    <a:pt x="2819" y="2"/>
                    <a:pt x="2753" y="0"/>
                    <a:pt x="2689" y="0"/>
                  </a:cubicBezTo>
                  <a:close/>
                </a:path>
              </a:pathLst>
            </a:custGeom>
            <a:solidFill>
              <a:srgbClr val="EBD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6314446" y="2172150"/>
              <a:ext cx="1136746" cy="727103"/>
            </a:xfrm>
            <a:custGeom>
              <a:avLst/>
              <a:gdLst/>
              <a:ahLst/>
              <a:cxnLst/>
              <a:rect l="l" t="t" r="r" b="b"/>
              <a:pathLst>
                <a:path w="15809" h="10112" extrusionOk="0">
                  <a:moveTo>
                    <a:pt x="4048" y="5316"/>
                  </a:moveTo>
                  <a:cubicBezTo>
                    <a:pt x="4048" y="5316"/>
                    <a:pt x="4292" y="6202"/>
                    <a:pt x="4353" y="7576"/>
                  </a:cubicBezTo>
                  <a:cubicBezTo>
                    <a:pt x="3498" y="7057"/>
                    <a:pt x="3467" y="6843"/>
                    <a:pt x="3467" y="6843"/>
                  </a:cubicBezTo>
                  <a:lnTo>
                    <a:pt x="4048" y="5316"/>
                  </a:lnTo>
                  <a:close/>
                  <a:moveTo>
                    <a:pt x="12739" y="6003"/>
                  </a:moveTo>
                  <a:cubicBezTo>
                    <a:pt x="13090" y="6813"/>
                    <a:pt x="13228" y="7347"/>
                    <a:pt x="13228" y="7347"/>
                  </a:cubicBezTo>
                  <a:lnTo>
                    <a:pt x="11593" y="9089"/>
                  </a:lnTo>
                  <a:lnTo>
                    <a:pt x="11685" y="7424"/>
                  </a:lnTo>
                  <a:cubicBezTo>
                    <a:pt x="11685" y="7424"/>
                    <a:pt x="12678" y="6981"/>
                    <a:pt x="12739" y="6003"/>
                  </a:cubicBezTo>
                  <a:close/>
                  <a:moveTo>
                    <a:pt x="9226" y="0"/>
                  </a:moveTo>
                  <a:lnTo>
                    <a:pt x="7988" y="2001"/>
                  </a:lnTo>
                  <a:lnTo>
                    <a:pt x="5667" y="199"/>
                  </a:lnTo>
                  <a:cubicBezTo>
                    <a:pt x="5667" y="199"/>
                    <a:pt x="3926" y="1207"/>
                    <a:pt x="3223" y="1635"/>
                  </a:cubicBezTo>
                  <a:cubicBezTo>
                    <a:pt x="2505" y="2062"/>
                    <a:pt x="0" y="6141"/>
                    <a:pt x="550" y="7531"/>
                  </a:cubicBezTo>
                  <a:cubicBezTo>
                    <a:pt x="1085" y="8905"/>
                    <a:pt x="4032" y="10112"/>
                    <a:pt x="4032" y="10112"/>
                  </a:cubicBezTo>
                  <a:lnTo>
                    <a:pt x="13564" y="10112"/>
                  </a:lnTo>
                  <a:cubicBezTo>
                    <a:pt x="14388" y="9302"/>
                    <a:pt x="15809" y="8310"/>
                    <a:pt x="15763" y="7531"/>
                  </a:cubicBezTo>
                  <a:cubicBezTo>
                    <a:pt x="15717" y="6752"/>
                    <a:pt x="13243" y="2444"/>
                    <a:pt x="13243" y="2444"/>
                  </a:cubicBezTo>
                  <a:cubicBezTo>
                    <a:pt x="13243" y="2444"/>
                    <a:pt x="12647" y="1513"/>
                    <a:pt x="12311" y="1207"/>
                  </a:cubicBezTo>
                  <a:cubicBezTo>
                    <a:pt x="11990" y="902"/>
                    <a:pt x="9226" y="0"/>
                    <a:pt x="9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7037085" y="2466455"/>
              <a:ext cx="83554" cy="23153"/>
            </a:xfrm>
            <a:custGeom>
              <a:avLst/>
              <a:gdLst/>
              <a:ahLst/>
              <a:cxnLst/>
              <a:rect l="l" t="t" r="r" b="b"/>
              <a:pathLst>
                <a:path w="1162" h="322" extrusionOk="0">
                  <a:moveTo>
                    <a:pt x="0" y="1"/>
                  </a:moveTo>
                  <a:lnTo>
                    <a:pt x="0" y="322"/>
                  </a:lnTo>
                  <a:lnTo>
                    <a:pt x="1161" y="322"/>
                  </a:lnTo>
                  <a:lnTo>
                    <a:pt x="1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6786642" y="3035364"/>
              <a:ext cx="741484" cy="1084112"/>
            </a:xfrm>
            <a:custGeom>
              <a:avLst/>
              <a:gdLst/>
              <a:ahLst/>
              <a:cxnLst/>
              <a:rect l="l" t="t" r="r" b="b"/>
              <a:pathLst>
                <a:path w="10312" h="15077" extrusionOk="0">
                  <a:moveTo>
                    <a:pt x="5714" y="1"/>
                  </a:moveTo>
                  <a:lnTo>
                    <a:pt x="1" y="31"/>
                  </a:lnTo>
                  <a:lnTo>
                    <a:pt x="1269" y="3270"/>
                  </a:lnTo>
                  <a:lnTo>
                    <a:pt x="5805" y="5118"/>
                  </a:lnTo>
                  <a:lnTo>
                    <a:pt x="8066" y="15077"/>
                  </a:lnTo>
                  <a:lnTo>
                    <a:pt x="10311" y="15077"/>
                  </a:lnTo>
                  <a:lnTo>
                    <a:pt x="9471" y="4675"/>
                  </a:lnTo>
                  <a:cubicBezTo>
                    <a:pt x="9471" y="4675"/>
                    <a:pt x="9761" y="4110"/>
                    <a:pt x="9334" y="3239"/>
                  </a:cubicBezTo>
                  <a:cubicBezTo>
                    <a:pt x="8906" y="2353"/>
                    <a:pt x="6386" y="1085"/>
                    <a:pt x="6386" y="1085"/>
                  </a:cubicBezTo>
                  <a:lnTo>
                    <a:pt x="5714" y="1"/>
                  </a:lnTo>
                  <a:close/>
                </a:path>
              </a:pathLst>
            </a:custGeom>
            <a:solidFill>
              <a:srgbClr val="FFC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6423165" y="3033207"/>
              <a:ext cx="800734" cy="1085190"/>
            </a:xfrm>
            <a:custGeom>
              <a:avLst/>
              <a:gdLst/>
              <a:ahLst/>
              <a:cxnLst/>
              <a:rect l="l" t="t" r="r" b="b"/>
              <a:pathLst>
                <a:path w="11136" h="15092" extrusionOk="0">
                  <a:moveTo>
                    <a:pt x="6522" y="0"/>
                  </a:moveTo>
                  <a:lnTo>
                    <a:pt x="1619" y="229"/>
                  </a:lnTo>
                  <a:cubicBezTo>
                    <a:pt x="1619" y="229"/>
                    <a:pt x="0" y="2459"/>
                    <a:pt x="1757" y="3926"/>
                  </a:cubicBezTo>
                  <a:cubicBezTo>
                    <a:pt x="3513" y="5407"/>
                    <a:pt x="7210" y="5423"/>
                    <a:pt x="7210" y="5423"/>
                  </a:cubicBezTo>
                  <a:cubicBezTo>
                    <a:pt x="7164" y="8111"/>
                    <a:pt x="8600" y="11609"/>
                    <a:pt x="9058" y="15091"/>
                  </a:cubicBezTo>
                  <a:lnTo>
                    <a:pt x="11135" y="15091"/>
                  </a:lnTo>
                  <a:cubicBezTo>
                    <a:pt x="11135" y="15091"/>
                    <a:pt x="10937" y="6965"/>
                    <a:pt x="10860" y="5148"/>
                  </a:cubicBezTo>
                  <a:cubicBezTo>
                    <a:pt x="10784" y="3330"/>
                    <a:pt x="7500" y="1482"/>
                    <a:pt x="7500" y="1482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rgbClr val="FFD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6815260" y="3002432"/>
              <a:ext cx="416330" cy="207662"/>
            </a:xfrm>
            <a:custGeom>
              <a:avLst/>
              <a:gdLst/>
              <a:ahLst/>
              <a:cxnLst/>
              <a:rect l="l" t="t" r="r" b="b"/>
              <a:pathLst>
                <a:path w="5790" h="2888" extrusionOk="0">
                  <a:moveTo>
                    <a:pt x="0" y="1"/>
                  </a:moveTo>
                  <a:lnTo>
                    <a:pt x="871" y="2200"/>
                  </a:lnTo>
                  <a:lnTo>
                    <a:pt x="2887" y="2887"/>
                  </a:lnTo>
                  <a:cubicBezTo>
                    <a:pt x="2887" y="2887"/>
                    <a:pt x="3666" y="2017"/>
                    <a:pt x="5789" y="1559"/>
                  </a:cubicBezTo>
                  <a:cubicBezTo>
                    <a:pt x="5728" y="459"/>
                    <a:pt x="4949" y="77"/>
                    <a:pt x="4949" y="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6473642" y="3003510"/>
              <a:ext cx="865520" cy="228514"/>
            </a:xfrm>
            <a:custGeom>
              <a:avLst/>
              <a:gdLst/>
              <a:ahLst/>
              <a:cxnLst/>
              <a:rect l="l" t="t" r="r" b="b"/>
              <a:pathLst>
                <a:path w="12037" h="3178" extrusionOk="0">
                  <a:moveTo>
                    <a:pt x="4766" y="1"/>
                  </a:moveTo>
                  <a:lnTo>
                    <a:pt x="4950" y="474"/>
                  </a:lnTo>
                  <a:lnTo>
                    <a:pt x="4430" y="490"/>
                  </a:lnTo>
                  <a:lnTo>
                    <a:pt x="4369" y="490"/>
                  </a:lnTo>
                  <a:lnTo>
                    <a:pt x="917" y="658"/>
                  </a:lnTo>
                  <a:cubicBezTo>
                    <a:pt x="917" y="658"/>
                    <a:pt x="1" y="1925"/>
                    <a:pt x="306" y="3178"/>
                  </a:cubicBezTo>
                  <a:cubicBezTo>
                    <a:pt x="1452" y="2628"/>
                    <a:pt x="3728" y="1849"/>
                    <a:pt x="7317" y="1849"/>
                  </a:cubicBezTo>
                  <a:cubicBezTo>
                    <a:pt x="9685" y="1849"/>
                    <a:pt x="11136" y="2048"/>
                    <a:pt x="12037" y="2262"/>
                  </a:cubicBezTo>
                  <a:cubicBezTo>
                    <a:pt x="11365" y="1849"/>
                    <a:pt x="10754" y="1544"/>
                    <a:pt x="10754" y="1544"/>
                  </a:cubicBezTo>
                  <a:lnTo>
                    <a:pt x="10479" y="1116"/>
                  </a:lnTo>
                  <a:cubicBezTo>
                    <a:pt x="10280" y="352"/>
                    <a:pt x="9715" y="77"/>
                    <a:pt x="9715" y="77"/>
                  </a:cubicBezTo>
                  <a:lnTo>
                    <a:pt x="47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7086484" y="4102931"/>
              <a:ext cx="248288" cy="128566"/>
            </a:xfrm>
            <a:custGeom>
              <a:avLst/>
              <a:gdLst/>
              <a:ahLst/>
              <a:cxnLst/>
              <a:rect l="l" t="t" r="r" b="b"/>
              <a:pathLst>
                <a:path w="3453" h="1788" extrusionOk="0">
                  <a:moveTo>
                    <a:pt x="1650" y="0"/>
                  </a:moveTo>
                  <a:lnTo>
                    <a:pt x="215" y="92"/>
                  </a:lnTo>
                  <a:lnTo>
                    <a:pt x="291" y="718"/>
                  </a:lnTo>
                  <a:cubicBezTo>
                    <a:pt x="291" y="718"/>
                    <a:pt x="1" y="1543"/>
                    <a:pt x="260" y="1787"/>
                  </a:cubicBezTo>
                  <a:lnTo>
                    <a:pt x="3453" y="1787"/>
                  </a:lnTo>
                  <a:cubicBezTo>
                    <a:pt x="3453" y="1787"/>
                    <a:pt x="3422" y="871"/>
                    <a:pt x="2323" y="871"/>
                  </a:cubicBezTo>
                  <a:lnTo>
                    <a:pt x="1757" y="672"/>
                  </a:lnTo>
                  <a:lnTo>
                    <a:pt x="16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7381939" y="4104009"/>
              <a:ext cx="250517" cy="129717"/>
            </a:xfrm>
            <a:custGeom>
              <a:avLst/>
              <a:gdLst/>
              <a:ahLst/>
              <a:cxnLst/>
              <a:rect l="l" t="t" r="r" b="b"/>
              <a:pathLst>
                <a:path w="3484" h="1804" extrusionOk="0">
                  <a:moveTo>
                    <a:pt x="1482" y="1"/>
                  </a:moveTo>
                  <a:lnTo>
                    <a:pt x="62" y="92"/>
                  </a:lnTo>
                  <a:lnTo>
                    <a:pt x="199" y="719"/>
                  </a:lnTo>
                  <a:cubicBezTo>
                    <a:pt x="199" y="719"/>
                    <a:pt x="1" y="1559"/>
                    <a:pt x="276" y="1803"/>
                  </a:cubicBezTo>
                  <a:lnTo>
                    <a:pt x="3483" y="1803"/>
                  </a:lnTo>
                  <a:cubicBezTo>
                    <a:pt x="3483" y="1803"/>
                    <a:pt x="3346" y="871"/>
                    <a:pt x="2246" y="871"/>
                  </a:cubicBezTo>
                  <a:lnTo>
                    <a:pt x="1665" y="673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6682309" y="2160070"/>
              <a:ext cx="342771" cy="193353"/>
            </a:xfrm>
            <a:custGeom>
              <a:avLst/>
              <a:gdLst/>
              <a:ahLst/>
              <a:cxnLst/>
              <a:rect l="l" t="t" r="r" b="b"/>
              <a:pathLst>
                <a:path w="4767" h="2689" extrusionOk="0">
                  <a:moveTo>
                    <a:pt x="4140" y="0"/>
                  </a:moveTo>
                  <a:lnTo>
                    <a:pt x="2781" y="1803"/>
                  </a:lnTo>
                  <a:lnTo>
                    <a:pt x="734" y="275"/>
                  </a:lnTo>
                  <a:lnTo>
                    <a:pt x="1" y="627"/>
                  </a:lnTo>
                  <a:lnTo>
                    <a:pt x="2934" y="2689"/>
                  </a:lnTo>
                  <a:lnTo>
                    <a:pt x="4766" y="382"/>
                  </a:lnTo>
                  <a:lnTo>
                    <a:pt x="41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6567046" y="2811813"/>
              <a:ext cx="281220" cy="94052"/>
            </a:xfrm>
            <a:custGeom>
              <a:avLst/>
              <a:gdLst/>
              <a:ahLst/>
              <a:cxnLst/>
              <a:rect l="l" t="t" r="r" b="b"/>
              <a:pathLst>
                <a:path w="3911" h="1308" extrusionOk="0">
                  <a:moveTo>
                    <a:pt x="2371" y="1"/>
                  </a:moveTo>
                  <a:cubicBezTo>
                    <a:pt x="2181" y="1"/>
                    <a:pt x="1914" y="30"/>
                    <a:pt x="1543" y="116"/>
                  </a:cubicBezTo>
                  <a:cubicBezTo>
                    <a:pt x="443" y="376"/>
                    <a:pt x="0" y="1308"/>
                    <a:pt x="0" y="1308"/>
                  </a:cubicBezTo>
                  <a:cubicBezTo>
                    <a:pt x="0" y="1308"/>
                    <a:pt x="2795" y="1048"/>
                    <a:pt x="3910" y="1048"/>
                  </a:cubicBezTo>
                  <a:cubicBezTo>
                    <a:pt x="3721" y="624"/>
                    <a:pt x="3368" y="567"/>
                    <a:pt x="3191" y="567"/>
                  </a:cubicBezTo>
                  <a:cubicBezTo>
                    <a:pt x="3126" y="567"/>
                    <a:pt x="3086" y="574"/>
                    <a:pt x="3086" y="574"/>
                  </a:cubicBezTo>
                  <a:lnTo>
                    <a:pt x="2826" y="116"/>
                  </a:lnTo>
                  <a:cubicBezTo>
                    <a:pt x="2826" y="116"/>
                    <a:pt x="2751" y="1"/>
                    <a:pt x="2371" y="1"/>
                  </a:cubicBezTo>
                  <a:close/>
                </a:path>
              </a:pathLst>
            </a:custGeom>
            <a:solidFill>
              <a:srgbClr val="EBD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7065631" y="2836332"/>
              <a:ext cx="235129" cy="78305"/>
            </a:xfrm>
            <a:custGeom>
              <a:avLst/>
              <a:gdLst/>
              <a:ahLst/>
              <a:cxnLst/>
              <a:rect l="l" t="t" r="r" b="b"/>
              <a:pathLst>
                <a:path w="3270" h="1089" extrusionOk="0">
                  <a:moveTo>
                    <a:pt x="1291" y="1"/>
                  </a:moveTo>
                  <a:cubicBezTo>
                    <a:pt x="970" y="1"/>
                    <a:pt x="902" y="96"/>
                    <a:pt x="902" y="96"/>
                  </a:cubicBezTo>
                  <a:lnTo>
                    <a:pt x="688" y="478"/>
                  </a:lnTo>
                  <a:cubicBezTo>
                    <a:pt x="688" y="478"/>
                    <a:pt x="661" y="473"/>
                    <a:pt x="616" y="473"/>
                  </a:cubicBezTo>
                  <a:cubicBezTo>
                    <a:pt x="478" y="473"/>
                    <a:pt x="174" y="517"/>
                    <a:pt x="1" y="875"/>
                  </a:cubicBezTo>
                  <a:cubicBezTo>
                    <a:pt x="932" y="875"/>
                    <a:pt x="3269" y="1089"/>
                    <a:pt x="3269" y="1089"/>
                  </a:cubicBezTo>
                  <a:cubicBezTo>
                    <a:pt x="3269" y="1089"/>
                    <a:pt x="2903" y="310"/>
                    <a:pt x="1986" y="96"/>
                  </a:cubicBezTo>
                  <a:cubicBezTo>
                    <a:pt x="1676" y="25"/>
                    <a:pt x="1452" y="1"/>
                    <a:pt x="1291" y="1"/>
                  </a:cubicBezTo>
                  <a:close/>
                </a:path>
              </a:pathLst>
            </a:custGeom>
            <a:solidFill>
              <a:srgbClr val="EBD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7172194" y="2454375"/>
              <a:ext cx="124180" cy="347157"/>
            </a:xfrm>
            <a:custGeom>
              <a:avLst/>
              <a:gdLst/>
              <a:ahLst/>
              <a:cxnLst/>
              <a:rect l="l" t="t" r="r" b="b"/>
              <a:pathLst>
                <a:path w="1727" h="4828" extrusionOk="0">
                  <a:moveTo>
                    <a:pt x="92" y="1"/>
                  </a:moveTo>
                  <a:lnTo>
                    <a:pt x="993" y="3239"/>
                  </a:lnTo>
                  <a:lnTo>
                    <a:pt x="794" y="3331"/>
                  </a:lnTo>
                  <a:lnTo>
                    <a:pt x="1085" y="3514"/>
                  </a:lnTo>
                  <a:lnTo>
                    <a:pt x="0" y="4827"/>
                  </a:lnTo>
                  <a:lnTo>
                    <a:pt x="1726" y="346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6540657" y="2487379"/>
              <a:ext cx="224128" cy="327312"/>
            </a:xfrm>
            <a:custGeom>
              <a:avLst/>
              <a:gdLst/>
              <a:ahLst/>
              <a:cxnLst/>
              <a:rect l="l" t="t" r="r" b="b"/>
              <a:pathLst>
                <a:path w="3117" h="4552" extrusionOk="0">
                  <a:moveTo>
                    <a:pt x="1314" y="0"/>
                  </a:moveTo>
                  <a:lnTo>
                    <a:pt x="886" y="687"/>
                  </a:lnTo>
                  <a:lnTo>
                    <a:pt x="1" y="2520"/>
                  </a:lnTo>
                  <a:lnTo>
                    <a:pt x="3116" y="4552"/>
                  </a:lnTo>
                  <a:lnTo>
                    <a:pt x="306" y="2352"/>
                  </a:lnTo>
                  <a:lnTo>
                    <a:pt x="1131" y="580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6552737" y="2288492"/>
              <a:ext cx="116055" cy="176958"/>
            </a:xfrm>
            <a:custGeom>
              <a:avLst/>
              <a:gdLst/>
              <a:ahLst/>
              <a:cxnLst/>
              <a:rect l="l" t="t" r="r" b="b"/>
              <a:pathLst>
                <a:path w="1614" h="2461" extrusionOk="0">
                  <a:moveTo>
                    <a:pt x="44" y="1"/>
                  </a:moveTo>
                  <a:cubicBezTo>
                    <a:pt x="30" y="1"/>
                    <a:pt x="15" y="1"/>
                    <a:pt x="1" y="1"/>
                  </a:cubicBezTo>
                  <a:cubicBezTo>
                    <a:pt x="1" y="1"/>
                    <a:pt x="1513" y="383"/>
                    <a:pt x="1146" y="2461"/>
                  </a:cubicBezTo>
                  <a:cubicBezTo>
                    <a:pt x="1614" y="1812"/>
                    <a:pt x="1202" y="1"/>
                    <a:pt x="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7139190" y="2273176"/>
              <a:ext cx="55007" cy="151648"/>
            </a:xfrm>
            <a:custGeom>
              <a:avLst/>
              <a:gdLst/>
              <a:ahLst/>
              <a:cxnLst/>
              <a:rect l="l" t="t" r="r" b="b"/>
              <a:pathLst>
                <a:path w="765" h="2109" extrusionOk="0">
                  <a:moveTo>
                    <a:pt x="765" y="1"/>
                  </a:moveTo>
                  <a:cubicBezTo>
                    <a:pt x="368" y="444"/>
                    <a:pt x="1" y="1146"/>
                    <a:pt x="444" y="2108"/>
                  </a:cubicBezTo>
                  <a:cubicBezTo>
                    <a:pt x="261" y="749"/>
                    <a:pt x="765" y="1"/>
                    <a:pt x="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6733936" y="1740723"/>
              <a:ext cx="219742" cy="182279"/>
            </a:xfrm>
            <a:custGeom>
              <a:avLst/>
              <a:gdLst/>
              <a:ahLst/>
              <a:cxnLst/>
              <a:rect l="l" t="t" r="r" b="b"/>
              <a:pathLst>
                <a:path w="3056" h="2535" extrusionOk="0">
                  <a:moveTo>
                    <a:pt x="1261" y="0"/>
                  </a:moveTo>
                  <a:cubicBezTo>
                    <a:pt x="739" y="0"/>
                    <a:pt x="291" y="43"/>
                    <a:pt x="291" y="43"/>
                  </a:cubicBezTo>
                  <a:lnTo>
                    <a:pt x="1" y="1586"/>
                  </a:lnTo>
                  <a:cubicBezTo>
                    <a:pt x="1" y="1586"/>
                    <a:pt x="444" y="1739"/>
                    <a:pt x="505" y="2090"/>
                  </a:cubicBezTo>
                  <a:cubicBezTo>
                    <a:pt x="562" y="2397"/>
                    <a:pt x="644" y="2535"/>
                    <a:pt x="745" y="2535"/>
                  </a:cubicBezTo>
                  <a:cubicBezTo>
                    <a:pt x="780" y="2535"/>
                    <a:pt x="817" y="2519"/>
                    <a:pt x="856" y="2487"/>
                  </a:cubicBezTo>
                  <a:cubicBezTo>
                    <a:pt x="1009" y="2350"/>
                    <a:pt x="841" y="1785"/>
                    <a:pt x="1131" y="1495"/>
                  </a:cubicBezTo>
                  <a:cubicBezTo>
                    <a:pt x="1421" y="1220"/>
                    <a:pt x="1742" y="1433"/>
                    <a:pt x="1773" y="1082"/>
                  </a:cubicBezTo>
                  <a:cubicBezTo>
                    <a:pt x="1803" y="731"/>
                    <a:pt x="3056" y="1006"/>
                    <a:pt x="2857" y="410"/>
                  </a:cubicBezTo>
                  <a:cubicBezTo>
                    <a:pt x="2745" y="73"/>
                    <a:pt x="1940" y="0"/>
                    <a:pt x="1261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5670829" y="3017819"/>
              <a:ext cx="324076" cy="1215914"/>
            </a:xfrm>
            <a:custGeom>
              <a:avLst/>
              <a:gdLst/>
              <a:ahLst/>
              <a:cxnLst/>
              <a:rect l="l" t="t" r="r" b="b"/>
              <a:pathLst>
                <a:path w="4507" h="16910" extrusionOk="0">
                  <a:moveTo>
                    <a:pt x="3422" y="1"/>
                  </a:moveTo>
                  <a:lnTo>
                    <a:pt x="0" y="16909"/>
                  </a:lnTo>
                  <a:lnTo>
                    <a:pt x="1070" y="16909"/>
                  </a:lnTo>
                  <a:lnTo>
                    <a:pt x="45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5800401" y="3017819"/>
              <a:ext cx="325154" cy="1215914"/>
            </a:xfrm>
            <a:custGeom>
              <a:avLst/>
              <a:gdLst/>
              <a:ahLst/>
              <a:cxnLst/>
              <a:rect l="l" t="t" r="r" b="b"/>
              <a:pathLst>
                <a:path w="4522" h="16910" extrusionOk="0">
                  <a:moveTo>
                    <a:pt x="3437" y="1"/>
                  </a:moveTo>
                  <a:lnTo>
                    <a:pt x="1" y="16909"/>
                  </a:lnTo>
                  <a:lnTo>
                    <a:pt x="1085" y="16909"/>
                  </a:lnTo>
                  <a:lnTo>
                    <a:pt x="4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8105729" y="3017819"/>
              <a:ext cx="325154" cy="1215914"/>
            </a:xfrm>
            <a:custGeom>
              <a:avLst/>
              <a:gdLst/>
              <a:ahLst/>
              <a:cxnLst/>
              <a:rect l="l" t="t" r="r" b="b"/>
              <a:pathLst>
                <a:path w="4522" h="16910" extrusionOk="0">
                  <a:moveTo>
                    <a:pt x="0" y="1"/>
                  </a:moveTo>
                  <a:lnTo>
                    <a:pt x="3437" y="16909"/>
                  </a:lnTo>
                  <a:lnTo>
                    <a:pt x="4521" y="16909"/>
                  </a:lnTo>
                  <a:lnTo>
                    <a:pt x="1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7976085" y="3017819"/>
              <a:ext cx="324076" cy="1215914"/>
            </a:xfrm>
            <a:custGeom>
              <a:avLst/>
              <a:gdLst/>
              <a:ahLst/>
              <a:cxnLst/>
              <a:rect l="l" t="t" r="r" b="b"/>
              <a:pathLst>
                <a:path w="4507" h="16910" extrusionOk="0">
                  <a:moveTo>
                    <a:pt x="1" y="1"/>
                  </a:moveTo>
                  <a:lnTo>
                    <a:pt x="3422" y="16909"/>
                  </a:lnTo>
                  <a:lnTo>
                    <a:pt x="4507" y="16909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5675215" y="2936567"/>
              <a:ext cx="2750222" cy="142803"/>
            </a:xfrm>
            <a:custGeom>
              <a:avLst/>
              <a:gdLst/>
              <a:ahLst/>
              <a:cxnLst/>
              <a:rect l="l" t="t" r="r" b="b"/>
              <a:pathLst>
                <a:path w="38248" h="1986" extrusionOk="0">
                  <a:moveTo>
                    <a:pt x="0" y="0"/>
                  </a:moveTo>
                  <a:lnTo>
                    <a:pt x="0" y="1986"/>
                  </a:lnTo>
                  <a:lnTo>
                    <a:pt x="38247" y="1986"/>
                  </a:lnTo>
                  <a:lnTo>
                    <a:pt x="382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5675215" y="3033207"/>
              <a:ext cx="2750222" cy="46163"/>
            </a:xfrm>
            <a:custGeom>
              <a:avLst/>
              <a:gdLst/>
              <a:ahLst/>
              <a:cxnLst/>
              <a:rect l="l" t="t" r="r" b="b"/>
              <a:pathLst>
                <a:path w="38248" h="642" extrusionOk="0">
                  <a:moveTo>
                    <a:pt x="0" y="0"/>
                  </a:moveTo>
                  <a:lnTo>
                    <a:pt x="0" y="642"/>
                  </a:lnTo>
                  <a:lnTo>
                    <a:pt x="38247" y="642"/>
                  </a:lnTo>
                  <a:lnTo>
                    <a:pt x="38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6534042" y="2883861"/>
              <a:ext cx="894139" cy="56086"/>
            </a:xfrm>
            <a:custGeom>
              <a:avLst/>
              <a:gdLst/>
              <a:ahLst/>
              <a:cxnLst/>
              <a:rect l="l" t="t" r="r" b="b"/>
              <a:pathLst>
                <a:path w="12435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434" y="779"/>
                  </a:lnTo>
                  <a:lnTo>
                    <a:pt x="12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7366551" y="1815216"/>
              <a:ext cx="191195" cy="15460"/>
            </a:xfrm>
            <a:custGeom>
              <a:avLst/>
              <a:gdLst/>
              <a:ahLst/>
              <a:cxnLst/>
              <a:rect l="l" t="t" r="r" b="b"/>
              <a:pathLst>
                <a:path w="2659" h="215" extrusionOk="0">
                  <a:moveTo>
                    <a:pt x="1" y="0"/>
                  </a:moveTo>
                  <a:lnTo>
                    <a:pt x="1" y="214"/>
                  </a:lnTo>
                  <a:lnTo>
                    <a:pt x="2658" y="214"/>
                  </a:lnTo>
                  <a:lnTo>
                    <a:pt x="26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7366551" y="1894311"/>
              <a:ext cx="707401" cy="14309"/>
            </a:xfrm>
            <a:custGeom>
              <a:avLst/>
              <a:gdLst/>
              <a:ahLst/>
              <a:cxnLst/>
              <a:rect l="l" t="t" r="r" b="b"/>
              <a:pathLst>
                <a:path w="9838" h="199" extrusionOk="0">
                  <a:moveTo>
                    <a:pt x="1" y="0"/>
                  </a:moveTo>
                  <a:lnTo>
                    <a:pt x="1" y="199"/>
                  </a:lnTo>
                  <a:lnTo>
                    <a:pt x="9837" y="199"/>
                  </a:lnTo>
                  <a:lnTo>
                    <a:pt x="9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7366551" y="1954711"/>
              <a:ext cx="707401" cy="14309"/>
            </a:xfrm>
            <a:custGeom>
              <a:avLst/>
              <a:gdLst/>
              <a:ahLst/>
              <a:cxnLst/>
              <a:rect l="l" t="t" r="r" b="b"/>
              <a:pathLst>
                <a:path w="9838" h="199" extrusionOk="0">
                  <a:moveTo>
                    <a:pt x="1" y="0"/>
                  </a:moveTo>
                  <a:lnTo>
                    <a:pt x="1" y="199"/>
                  </a:lnTo>
                  <a:lnTo>
                    <a:pt x="9837" y="199"/>
                  </a:lnTo>
                  <a:lnTo>
                    <a:pt x="9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7366551" y="2015110"/>
              <a:ext cx="707401" cy="15460"/>
            </a:xfrm>
            <a:custGeom>
              <a:avLst/>
              <a:gdLst/>
              <a:ahLst/>
              <a:cxnLst/>
              <a:rect l="l" t="t" r="r" b="b"/>
              <a:pathLst>
                <a:path w="9838" h="215" extrusionOk="0">
                  <a:moveTo>
                    <a:pt x="1" y="0"/>
                  </a:moveTo>
                  <a:lnTo>
                    <a:pt x="1" y="214"/>
                  </a:lnTo>
                  <a:lnTo>
                    <a:pt x="9837" y="214"/>
                  </a:lnTo>
                  <a:lnTo>
                    <a:pt x="9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7366551" y="2075510"/>
              <a:ext cx="420716" cy="14309"/>
            </a:xfrm>
            <a:custGeom>
              <a:avLst/>
              <a:gdLst/>
              <a:ahLst/>
              <a:cxnLst/>
              <a:rect l="l" t="t" r="r" b="b"/>
              <a:pathLst>
                <a:path w="5851" h="199" extrusionOk="0">
                  <a:moveTo>
                    <a:pt x="1" y="0"/>
                  </a:moveTo>
                  <a:lnTo>
                    <a:pt x="1" y="199"/>
                  </a:lnTo>
                  <a:lnTo>
                    <a:pt x="5851" y="199"/>
                  </a:lnTo>
                  <a:lnTo>
                    <a:pt x="5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6" name="Google Shape;756;p42"/>
            <p:cNvGrpSpPr/>
            <p:nvPr/>
          </p:nvGrpSpPr>
          <p:grpSpPr>
            <a:xfrm>
              <a:off x="5527089" y="4218224"/>
              <a:ext cx="3706425" cy="178550"/>
              <a:chOff x="5527089" y="4218224"/>
              <a:chExt cx="3706425" cy="178550"/>
            </a:xfrm>
          </p:grpSpPr>
          <p:cxnSp>
            <p:nvCxnSpPr>
              <p:cNvPr id="757" name="Google Shape;757;p42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42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8"/>
          <p:cNvSpPr txBox="1">
            <a:spLocks noGrp="1"/>
          </p:cNvSpPr>
          <p:nvPr>
            <p:ph type="subTitle" idx="2"/>
          </p:nvPr>
        </p:nvSpPr>
        <p:spPr>
          <a:xfrm>
            <a:off x="5557650" y="630510"/>
            <a:ext cx="291404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000" b="1" dirty="0"/>
              <a:t>SRAM (</a:t>
            </a:r>
            <a:r>
              <a:rPr lang="es-CR" sz="2000" b="1" dirty="0" err="1"/>
              <a:t>Static</a:t>
            </a:r>
            <a:r>
              <a:rPr lang="es-CR" sz="2000" b="1" dirty="0"/>
              <a:t> RAM)</a:t>
            </a:r>
            <a:endParaRPr sz="2000" b="1" dirty="0"/>
          </a:p>
        </p:txBody>
      </p:sp>
      <p:sp>
        <p:nvSpPr>
          <p:cNvPr id="948" name="Google Shape;948;p48"/>
          <p:cNvSpPr txBox="1">
            <a:spLocks noGrp="1"/>
          </p:cNvSpPr>
          <p:nvPr>
            <p:ph type="subTitle" idx="5"/>
          </p:nvPr>
        </p:nvSpPr>
        <p:spPr>
          <a:xfrm>
            <a:off x="1112605" y="1584474"/>
            <a:ext cx="713826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DDR SDRAM (Double Data Rate Synchronous Dynamic RAM)</a:t>
            </a:r>
            <a:endParaRPr sz="2000" b="1" dirty="0"/>
          </a:p>
        </p:txBody>
      </p:sp>
      <p:sp>
        <p:nvSpPr>
          <p:cNvPr id="950" name="Google Shape;950;p48"/>
          <p:cNvSpPr txBox="1">
            <a:spLocks noGrp="1"/>
          </p:cNvSpPr>
          <p:nvPr>
            <p:ph type="subTitle" idx="1"/>
          </p:nvPr>
        </p:nvSpPr>
        <p:spPr>
          <a:xfrm>
            <a:off x="208115" y="630510"/>
            <a:ext cx="357707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000" b="1" dirty="0"/>
              <a:t>DRAM (Dynamic RAM)</a:t>
            </a:r>
            <a:endParaRPr sz="2000" b="1" dirty="0"/>
          </a:p>
        </p:txBody>
      </p:sp>
      <p:sp>
        <p:nvSpPr>
          <p:cNvPr id="951" name="Google Shape;951;p48"/>
          <p:cNvSpPr txBox="1">
            <a:spLocks noGrp="1"/>
          </p:cNvSpPr>
          <p:nvPr>
            <p:ph type="subTitle" idx="3"/>
          </p:nvPr>
        </p:nvSpPr>
        <p:spPr>
          <a:xfrm>
            <a:off x="336427" y="2692874"/>
            <a:ext cx="383153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/>
              <a:t>DDR2, DDR3, y DDR4 SDRAM</a:t>
            </a:r>
            <a:endParaRPr sz="2000" b="1" dirty="0"/>
          </a:p>
        </p:txBody>
      </p:sp>
      <p:sp>
        <p:nvSpPr>
          <p:cNvPr id="952" name="Google Shape;952;p48"/>
          <p:cNvSpPr txBox="1">
            <a:spLocks noGrp="1"/>
          </p:cNvSpPr>
          <p:nvPr>
            <p:ph type="subTitle" idx="4"/>
          </p:nvPr>
        </p:nvSpPr>
        <p:spPr>
          <a:xfrm>
            <a:off x="4976040" y="2692874"/>
            <a:ext cx="383153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LPDDR (Low Power DDR)</a:t>
            </a:r>
            <a:endParaRPr sz="2000" b="1" dirty="0"/>
          </a:p>
        </p:txBody>
      </p:sp>
      <p:sp>
        <p:nvSpPr>
          <p:cNvPr id="953" name="Google Shape;953;p48"/>
          <p:cNvSpPr txBox="1">
            <a:spLocks noGrp="1"/>
          </p:cNvSpPr>
          <p:nvPr>
            <p:ph type="subTitle" idx="6"/>
          </p:nvPr>
        </p:nvSpPr>
        <p:spPr>
          <a:xfrm>
            <a:off x="691116" y="3833082"/>
            <a:ext cx="7780577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sz="2000" b="1" dirty="0"/>
              <a:t>GDDR (</a:t>
            </a:r>
            <a:r>
              <a:rPr lang="es-CR" sz="2000" b="1" dirty="0" err="1"/>
              <a:t>Graphics</a:t>
            </a:r>
            <a:r>
              <a:rPr lang="es-CR" sz="2000" b="1" dirty="0"/>
              <a:t> </a:t>
            </a:r>
            <a:r>
              <a:rPr lang="es-CR" sz="2000" b="1" dirty="0" err="1"/>
              <a:t>Double</a:t>
            </a:r>
            <a:r>
              <a:rPr lang="es-CR" sz="2000" b="1" dirty="0"/>
              <a:t> Data </a:t>
            </a:r>
            <a:r>
              <a:rPr lang="es-CR" sz="2000" b="1" dirty="0" err="1"/>
              <a:t>Rate</a:t>
            </a:r>
            <a:r>
              <a:rPr lang="es-CR" sz="2000" b="1" dirty="0"/>
              <a:t> </a:t>
            </a:r>
            <a:r>
              <a:rPr lang="es-CR" sz="2000" b="1" dirty="0" err="1"/>
              <a:t>Synchronous</a:t>
            </a:r>
            <a:r>
              <a:rPr lang="es-CR" sz="2000" b="1" dirty="0"/>
              <a:t> Dynamic RAM)</a:t>
            </a:r>
            <a:endParaRPr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>
            <a:spLocks noGrp="1"/>
          </p:cNvSpPr>
          <p:nvPr>
            <p:ph type="title"/>
          </p:nvPr>
        </p:nvSpPr>
        <p:spPr>
          <a:xfrm>
            <a:off x="244549" y="445025"/>
            <a:ext cx="81863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Tareas que cumple la memoria RAM</a:t>
            </a:r>
            <a:endParaRPr dirty="0"/>
          </a:p>
        </p:txBody>
      </p:sp>
      <p:sp>
        <p:nvSpPr>
          <p:cNvPr id="771" name="Google Shape;771;p44"/>
          <p:cNvSpPr txBox="1">
            <a:spLocks noGrp="1"/>
          </p:cNvSpPr>
          <p:nvPr>
            <p:ph type="subTitle" idx="1"/>
          </p:nvPr>
        </p:nvSpPr>
        <p:spPr>
          <a:xfrm>
            <a:off x="1420950" y="1595075"/>
            <a:ext cx="63021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ES" dirty="0"/>
              <a:t>Almacenamiento Temporal de Datos en Uso Activo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ES" dirty="0"/>
              <a:t>Ejecución de Programas y Aplicaciones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CR" dirty="0"/>
              <a:t>Manejo de Tareas Multitarea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ES" dirty="0"/>
              <a:t>Almacenamiento de Datos Intermedios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s-ES" dirty="0"/>
              <a:t>Acceso Rápido a Instrucciones y Datos del Sistema Operativo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49"/>
          <p:cNvSpPr txBox="1">
            <a:spLocks noGrp="1"/>
          </p:cNvSpPr>
          <p:nvPr>
            <p:ph type="title"/>
          </p:nvPr>
        </p:nvSpPr>
        <p:spPr>
          <a:xfrm>
            <a:off x="3602575" y="1799700"/>
            <a:ext cx="4828200" cy="15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Gracias por su atención</a:t>
            </a:r>
            <a:endParaRPr sz="4000" dirty="0"/>
          </a:p>
        </p:txBody>
      </p:sp>
      <p:grpSp>
        <p:nvGrpSpPr>
          <p:cNvPr id="1019" name="Google Shape;1019;p49"/>
          <p:cNvGrpSpPr/>
          <p:nvPr/>
        </p:nvGrpSpPr>
        <p:grpSpPr>
          <a:xfrm>
            <a:off x="0" y="1053608"/>
            <a:ext cx="3706425" cy="3088107"/>
            <a:chOff x="0" y="1053608"/>
            <a:chExt cx="3706425" cy="3088107"/>
          </a:xfrm>
        </p:grpSpPr>
        <p:grpSp>
          <p:nvGrpSpPr>
            <p:cNvPr id="1020" name="Google Shape;1020;p49"/>
            <p:cNvGrpSpPr/>
            <p:nvPr/>
          </p:nvGrpSpPr>
          <p:grpSpPr>
            <a:xfrm flipH="1">
              <a:off x="0" y="3963164"/>
              <a:ext cx="3706425" cy="178550"/>
              <a:chOff x="5527089" y="4218224"/>
              <a:chExt cx="3706425" cy="178550"/>
            </a:xfrm>
          </p:grpSpPr>
          <p:cxnSp>
            <p:nvCxnSpPr>
              <p:cNvPr id="1021" name="Google Shape;1021;p49"/>
              <p:cNvCxnSpPr/>
              <p:nvPr/>
            </p:nvCxnSpPr>
            <p:spPr>
              <a:xfrm>
                <a:off x="5527089" y="4218224"/>
                <a:ext cx="3706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49"/>
              <p:cNvCxnSpPr/>
              <p:nvPr/>
            </p:nvCxnSpPr>
            <p:spPr>
              <a:xfrm>
                <a:off x="6762114" y="4396774"/>
                <a:ext cx="247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3" name="Google Shape;1023;p49"/>
            <p:cNvGrpSpPr/>
            <p:nvPr/>
          </p:nvGrpSpPr>
          <p:grpSpPr>
            <a:xfrm>
              <a:off x="713215" y="1053608"/>
              <a:ext cx="2837895" cy="2909565"/>
              <a:chOff x="713215" y="1053608"/>
              <a:chExt cx="2837895" cy="2909565"/>
            </a:xfrm>
          </p:grpSpPr>
          <p:sp>
            <p:nvSpPr>
              <p:cNvPr id="1024" name="Google Shape;1024;p49"/>
              <p:cNvSpPr/>
              <p:nvPr/>
            </p:nvSpPr>
            <p:spPr>
              <a:xfrm>
                <a:off x="1183534" y="3575812"/>
                <a:ext cx="33657" cy="9831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2369" extrusionOk="0">
                    <a:moveTo>
                      <a:pt x="581" y="1"/>
                    </a:moveTo>
                    <a:cubicBezTo>
                      <a:pt x="581" y="1"/>
                      <a:pt x="459" y="398"/>
                      <a:pt x="322" y="872"/>
                    </a:cubicBezTo>
                    <a:cubicBezTo>
                      <a:pt x="184" y="1360"/>
                      <a:pt x="31" y="1941"/>
                      <a:pt x="1" y="2353"/>
                    </a:cubicBezTo>
                    <a:lnTo>
                      <a:pt x="245" y="2368"/>
                    </a:lnTo>
                    <a:cubicBezTo>
                      <a:pt x="260" y="2002"/>
                      <a:pt x="413" y="1421"/>
                      <a:pt x="551" y="948"/>
                    </a:cubicBezTo>
                    <a:cubicBezTo>
                      <a:pt x="612" y="703"/>
                      <a:pt x="673" y="490"/>
                      <a:pt x="734" y="337"/>
                    </a:cubicBezTo>
                    <a:cubicBezTo>
                      <a:pt x="780" y="169"/>
                      <a:pt x="810" y="77"/>
                      <a:pt x="810" y="77"/>
                    </a:cubicBez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9"/>
              <p:cNvSpPr/>
              <p:nvPr/>
            </p:nvSpPr>
            <p:spPr>
              <a:xfrm>
                <a:off x="1122073" y="3582784"/>
                <a:ext cx="12076" cy="9005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2170" extrusionOk="0">
                    <a:moveTo>
                      <a:pt x="214" y="1"/>
                    </a:moveTo>
                    <a:lnTo>
                      <a:pt x="0" y="31"/>
                    </a:lnTo>
                    <a:cubicBezTo>
                      <a:pt x="0" y="31"/>
                      <a:pt x="0" y="62"/>
                      <a:pt x="0" y="138"/>
                    </a:cubicBezTo>
                    <a:cubicBezTo>
                      <a:pt x="31" y="352"/>
                      <a:pt x="61" y="856"/>
                      <a:pt x="61" y="1391"/>
                    </a:cubicBezTo>
                    <a:cubicBezTo>
                      <a:pt x="61" y="1651"/>
                      <a:pt x="61" y="1910"/>
                      <a:pt x="31" y="2155"/>
                    </a:cubicBezTo>
                    <a:lnTo>
                      <a:pt x="260" y="2170"/>
                    </a:lnTo>
                    <a:cubicBezTo>
                      <a:pt x="290" y="1925"/>
                      <a:pt x="290" y="1651"/>
                      <a:pt x="290" y="1391"/>
                    </a:cubicBezTo>
                    <a:cubicBezTo>
                      <a:pt x="290" y="658"/>
                      <a:pt x="214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9"/>
              <p:cNvSpPr/>
              <p:nvPr/>
            </p:nvSpPr>
            <p:spPr>
              <a:xfrm>
                <a:off x="1073891" y="3641133"/>
                <a:ext cx="17140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81" extrusionOk="0">
                    <a:moveTo>
                      <a:pt x="168" y="0"/>
                    </a:moveTo>
                    <a:lnTo>
                      <a:pt x="0" y="153"/>
                    </a:lnTo>
                    <a:cubicBezTo>
                      <a:pt x="16" y="168"/>
                      <a:pt x="61" y="229"/>
                      <a:pt x="107" y="306"/>
                    </a:cubicBezTo>
                    <a:cubicBezTo>
                      <a:pt x="153" y="382"/>
                      <a:pt x="184" y="489"/>
                      <a:pt x="184" y="581"/>
                    </a:cubicBezTo>
                    <a:lnTo>
                      <a:pt x="413" y="581"/>
                    </a:lnTo>
                    <a:cubicBezTo>
                      <a:pt x="413" y="413"/>
                      <a:pt x="352" y="275"/>
                      <a:pt x="291" y="168"/>
                    </a:cubicBezTo>
                    <a:cubicBezTo>
                      <a:pt x="245" y="76"/>
                      <a:pt x="184" y="0"/>
                      <a:pt x="1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9"/>
              <p:cNvSpPr/>
              <p:nvPr/>
            </p:nvSpPr>
            <p:spPr>
              <a:xfrm>
                <a:off x="1146765" y="3230988"/>
                <a:ext cx="323326" cy="394333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9502" extrusionOk="0">
                    <a:moveTo>
                      <a:pt x="1192" y="8554"/>
                    </a:moveTo>
                    <a:cubicBezTo>
                      <a:pt x="1192" y="8554"/>
                      <a:pt x="1" y="7042"/>
                      <a:pt x="1834" y="3896"/>
                    </a:cubicBezTo>
                    <a:cubicBezTo>
                      <a:pt x="3667" y="764"/>
                      <a:pt x="7439" y="1"/>
                      <a:pt x="7623" y="413"/>
                    </a:cubicBezTo>
                    <a:cubicBezTo>
                      <a:pt x="7791" y="826"/>
                      <a:pt x="5698" y="1605"/>
                      <a:pt x="5118" y="4018"/>
                    </a:cubicBezTo>
                    <a:cubicBezTo>
                      <a:pt x="4537" y="6431"/>
                      <a:pt x="4461" y="7760"/>
                      <a:pt x="3743" y="8493"/>
                    </a:cubicBezTo>
                    <a:cubicBezTo>
                      <a:pt x="3010" y="9211"/>
                      <a:pt x="2017" y="9501"/>
                      <a:pt x="1192" y="85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9"/>
              <p:cNvSpPr/>
              <p:nvPr/>
            </p:nvSpPr>
            <p:spPr>
              <a:xfrm>
                <a:off x="713215" y="3449693"/>
                <a:ext cx="382879" cy="211733"/>
              </a:xfrm>
              <a:custGeom>
                <a:avLst/>
                <a:gdLst/>
                <a:ahLst/>
                <a:cxnLst/>
                <a:rect l="l" t="t" r="r" b="b"/>
                <a:pathLst>
                  <a:path w="9226" h="5102" extrusionOk="0">
                    <a:moveTo>
                      <a:pt x="9195" y="3590"/>
                    </a:moveTo>
                    <a:cubicBezTo>
                      <a:pt x="9195" y="3590"/>
                      <a:pt x="9058" y="1879"/>
                      <a:pt x="5988" y="932"/>
                    </a:cubicBezTo>
                    <a:cubicBezTo>
                      <a:pt x="2918" y="0"/>
                      <a:pt x="0" y="1772"/>
                      <a:pt x="122" y="2139"/>
                    </a:cubicBezTo>
                    <a:cubicBezTo>
                      <a:pt x="260" y="2505"/>
                      <a:pt x="2093" y="1757"/>
                      <a:pt x="3910" y="2979"/>
                    </a:cubicBezTo>
                    <a:cubicBezTo>
                      <a:pt x="5743" y="4201"/>
                      <a:pt x="6599" y="5026"/>
                      <a:pt x="7500" y="5071"/>
                    </a:cubicBezTo>
                    <a:cubicBezTo>
                      <a:pt x="8416" y="5102"/>
                      <a:pt x="9226" y="4705"/>
                      <a:pt x="9195" y="359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9"/>
              <p:cNvSpPr/>
              <p:nvPr/>
            </p:nvSpPr>
            <p:spPr>
              <a:xfrm>
                <a:off x="827298" y="3158114"/>
                <a:ext cx="429193" cy="443096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0677" extrusionOk="0">
                    <a:moveTo>
                      <a:pt x="8295" y="9501"/>
                    </a:moveTo>
                    <a:cubicBezTo>
                      <a:pt x="8295" y="9501"/>
                      <a:pt x="10341" y="7301"/>
                      <a:pt x="7974" y="3773"/>
                    </a:cubicBezTo>
                    <a:cubicBezTo>
                      <a:pt x="5591" y="245"/>
                      <a:pt x="337" y="0"/>
                      <a:pt x="169" y="489"/>
                    </a:cubicBezTo>
                    <a:cubicBezTo>
                      <a:pt x="1" y="978"/>
                      <a:pt x="2215" y="1894"/>
                      <a:pt x="3086" y="4674"/>
                    </a:cubicBezTo>
                    <a:cubicBezTo>
                      <a:pt x="3957" y="7439"/>
                      <a:pt x="4415" y="8829"/>
                      <a:pt x="5331" y="9623"/>
                    </a:cubicBezTo>
                    <a:cubicBezTo>
                      <a:pt x="6233" y="10417"/>
                      <a:pt x="7409" y="10677"/>
                      <a:pt x="8295" y="950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9"/>
              <p:cNvSpPr/>
              <p:nvPr/>
            </p:nvSpPr>
            <p:spPr>
              <a:xfrm>
                <a:off x="1211422" y="3291827"/>
                <a:ext cx="161684" cy="274522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6615" extrusionOk="0">
                    <a:moveTo>
                      <a:pt x="3761" y="0"/>
                    </a:moveTo>
                    <a:cubicBezTo>
                      <a:pt x="3740" y="0"/>
                      <a:pt x="3719" y="5"/>
                      <a:pt x="3697" y="16"/>
                    </a:cubicBezTo>
                    <a:cubicBezTo>
                      <a:pt x="1345" y="1758"/>
                      <a:pt x="62" y="6279"/>
                      <a:pt x="16" y="6477"/>
                    </a:cubicBezTo>
                    <a:cubicBezTo>
                      <a:pt x="1" y="6538"/>
                      <a:pt x="31" y="6599"/>
                      <a:pt x="92" y="6615"/>
                    </a:cubicBezTo>
                    <a:lnTo>
                      <a:pt x="123" y="6615"/>
                    </a:lnTo>
                    <a:cubicBezTo>
                      <a:pt x="169" y="6615"/>
                      <a:pt x="230" y="6584"/>
                      <a:pt x="230" y="6538"/>
                    </a:cubicBezTo>
                    <a:cubicBezTo>
                      <a:pt x="245" y="6493"/>
                      <a:pt x="1544" y="1895"/>
                      <a:pt x="3835" y="215"/>
                    </a:cubicBezTo>
                    <a:cubicBezTo>
                      <a:pt x="3896" y="169"/>
                      <a:pt x="3896" y="93"/>
                      <a:pt x="3865" y="47"/>
                    </a:cubicBezTo>
                    <a:cubicBezTo>
                      <a:pt x="3836" y="17"/>
                      <a:pt x="3800" y="0"/>
                      <a:pt x="37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9"/>
              <p:cNvSpPr/>
              <p:nvPr/>
            </p:nvSpPr>
            <p:spPr>
              <a:xfrm>
                <a:off x="898927" y="3192808"/>
                <a:ext cx="224432" cy="350094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8436" extrusionOk="0">
                    <a:moveTo>
                      <a:pt x="122" y="0"/>
                    </a:moveTo>
                    <a:cubicBezTo>
                      <a:pt x="73" y="0"/>
                      <a:pt x="29" y="30"/>
                      <a:pt x="16" y="81"/>
                    </a:cubicBezTo>
                    <a:cubicBezTo>
                      <a:pt x="1" y="142"/>
                      <a:pt x="31" y="203"/>
                      <a:pt x="108" y="233"/>
                    </a:cubicBezTo>
                    <a:cubicBezTo>
                      <a:pt x="4369" y="1348"/>
                      <a:pt x="5041" y="6633"/>
                      <a:pt x="5148" y="8222"/>
                    </a:cubicBezTo>
                    <a:cubicBezTo>
                      <a:pt x="5148" y="8313"/>
                      <a:pt x="5163" y="8329"/>
                      <a:pt x="5163" y="8344"/>
                    </a:cubicBezTo>
                    <a:cubicBezTo>
                      <a:pt x="5179" y="8390"/>
                      <a:pt x="5224" y="8436"/>
                      <a:pt x="5286" y="8436"/>
                    </a:cubicBezTo>
                    <a:cubicBezTo>
                      <a:pt x="5286" y="8436"/>
                      <a:pt x="5301" y="8436"/>
                      <a:pt x="5301" y="8420"/>
                    </a:cubicBezTo>
                    <a:cubicBezTo>
                      <a:pt x="5377" y="8405"/>
                      <a:pt x="5408" y="8344"/>
                      <a:pt x="5392" y="8283"/>
                    </a:cubicBezTo>
                    <a:cubicBezTo>
                      <a:pt x="5377" y="8268"/>
                      <a:pt x="5377" y="8252"/>
                      <a:pt x="5377" y="8207"/>
                    </a:cubicBezTo>
                    <a:cubicBezTo>
                      <a:pt x="5270" y="6572"/>
                      <a:pt x="4568" y="1150"/>
                      <a:pt x="153" y="4"/>
                    </a:cubicBezTo>
                    <a:cubicBezTo>
                      <a:pt x="143" y="2"/>
                      <a:pt x="132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9"/>
              <p:cNvSpPr/>
              <p:nvPr/>
            </p:nvSpPr>
            <p:spPr>
              <a:xfrm>
                <a:off x="813977" y="3510698"/>
                <a:ext cx="249789" cy="119686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884" extrusionOk="0">
                    <a:moveTo>
                      <a:pt x="460" y="0"/>
                    </a:moveTo>
                    <a:cubicBezTo>
                      <a:pt x="347" y="0"/>
                      <a:pt x="235" y="4"/>
                      <a:pt x="123" y="12"/>
                    </a:cubicBezTo>
                    <a:cubicBezTo>
                      <a:pt x="62" y="27"/>
                      <a:pt x="1" y="73"/>
                      <a:pt x="16" y="134"/>
                    </a:cubicBezTo>
                    <a:cubicBezTo>
                      <a:pt x="16" y="201"/>
                      <a:pt x="62" y="244"/>
                      <a:pt x="115" y="244"/>
                    </a:cubicBezTo>
                    <a:cubicBezTo>
                      <a:pt x="123" y="244"/>
                      <a:pt x="130" y="243"/>
                      <a:pt x="138" y="241"/>
                    </a:cubicBezTo>
                    <a:cubicBezTo>
                      <a:pt x="237" y="235"/>
                      <a:pt x="337" y="232"/>
                      <a:pt x="437" y="232"/>
                    </a:cubicBezTo>
                    <a:cubicBezTo>
                      <a:pt x="2075" y="232"/>
                      <a:pt x="3808" y="1058"/>
                      <a:pt x="5622" y="2685"/>
                    </a:cubicBezTo>
                    <a:cubicBezTo>
                      <a:pt x="5790" y="2838"/>
                      <a:pt x="5836" y="2883"/>
                      <a:pt x="5897" y="2883"/>
                    </a:cubicBezTo>
                    <a:lnTo>
                      <a:pt x="5927" y="2883"/>
                    </a:lnTo>
                    <a:cubicBezTo>
                      <a:pt x="5988" y="2853"/>
                      <a:pt x="6019" y="2792"/>
                      <a:pt x="6004" y="2731"/>
                    </a:cubicBezTo>
                    <a:cubicBezTo>
                      <a:pt x="5988" y="2700"/>
                      <a:pt x="5973" y="2670"/>
                      <a:pt x="5943" y="2654"/>
                    </a:cubicBezTo>
                    <a:cubicBezTo>
                      <a:pt x="5912" y="2639"/>
                      <a:pt x="5836" y="2578"/>
                      <a:pt x="5775" y="2517"/>
                    </a:cubicBezTo>
                    <a:cubicBezTo>
                      <a:pt x="3928" y="856"/>
                      <a:pt x="2148" y="0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9"/>
              <p:cNvSpPr/>
              <p:nvPr/>
            </p:nvSpPr>
            <p:spPr>
              <a:xfrm>
                <a:off x="928724" y="3665203"/>
                <a:ext cx="405081" cy="292243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7042" extrusionOk="0">
                    <a:moveTo>
                      <a:pt x="1" y="1"/>
                    </a:moveTo>
                    <a:lnTo>
                      <a:pt x="1574" y="6782"/>
                    </a:lnTo>
                    <a:cubicBezTo>
                      <a:pt x="1604" y="6935"/>
                      <a:pt x="1742" y="7042"/>
                      <a:pt x="1895" y="7042"/>
                    </a:cubicBezTo>
                    <a:lnTo>
                      <a:pt x="7882" y="7042"/>
                    </a:lnTo>
                    <a:cubicBezTo>
                      <a:pt x="8035" y="7042"/>
                      <a:pt x="8157" y="6935"/>
                      <a:pt x="8203" y="6782"/>
                    </a:cubicBezTo>
                    <a:lnTo>
                      <a:pt x="97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9"/>
              <p:cNvSpPr/>
              <p:nvPr/>
            </p:nvSpPr>
            <p:spPr>
              <a:xfrm>
                <a:off x="928724" y="3665203"/>
                <a:ext cx="405081" cy="81796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1971" extrusionOk="0">
                    <a:moveTo>
                      <a:pt x="1" y="1"/>
                    </a:moveTo>
                    <a:lnTo>
                      <a:pt x="459" y="1971"/>
                    </a:lnTo>
                    <a:lnTo>
                      <a:pt x="9303" y="1971"/>
                    </a:lnTo>
                    <a:lnTo>
                      <a:pt x="97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9"/>
              <p:cNvSpPr/>
              <p:nvPr/>
            </p:nvSpPr>
            <p:spPr>
              <a:xfrm>
                <a:off x="928724" y="3665203"/>
                <a:ext cx="405081" cy="16517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398" extrusionOk="0">
                    <a:moveTo>
                      <a:pt x="1" y="1"/>
                    </a:moveTo>
                    <a:lnTo>
                      <a:pt x="92" y="398"/>
                    </a:lnTo>
                    <a:lnTo>
                      <a:pt x="9669" y="398"/>
                    </a:lnTo>
                    <a:lnTo>
                      <a:pt x="97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9"/>
              <p:cNvSpPr/>
              <p:nvPr/>
            </p:nvSpPr>
            <p:spPr>
              <a:xfrm>
                <a:off x="2188872" y="1366767"/>
                <a:ext cx="1136602" cy="618682"/>
              </a:xfrm>
              <a:custGeom>
                <a:avLst/>
                <a:gdLst/>
                <a:ahLst/>
                <a:cxnLst/>
                <a:rect l="l" t="t" r="r" b="b"/>
                <a:pathLst>
                  <a:path w="27388" h="14908" extrusionOk="0">
                    <a:moveTo>
                      <a:pt x="1" y="0"/>
                    </a:moveTo>
                    <a:lnTo>
                      <a:pt x="1" y="14908"/>
                    </a:lnTo>
                    <a:lnTo>
                      <a:pt x="27387" y="14908"/>
                    </a:lnTo>
                    <a:lnTo>
                      <a:pt x="27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9"/>
              <p:cNvSpPr/>
              <p:nvPr/>
            </p:nvSpPr>
            <p:spPr>
              <a:xfrm>
                <a:off x="2215515" y="1388305"/>
                <a:ext cx="24112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82" extrusionOk="0">
                    <a:moveTo>
                      <a:pt x="290" y="1"/>
                    </a:moveTo>
                    <a:cubicBezTo>
                      <a:pt x="122" y="1"/>
                      <a:pt x="0" y="138"/>
                      <a:pt x="0" y="291"/>
                    </a:cubicBezTo>
                    <a:cubicBezTo>
                      <a:pt x="0" y="459"/>
                      <a:pt x="122" y="581"/>
                      <a:pt x="290" y="581"/>
                    </a:cubicBezTo>
                    <a:cubicBezTo>
                      <a:pt x="443" y="581"/>
                      <a:pt x="581" y="459"/>
                      <a:pt x="581" y="291"/>
                    </a:cubicBezTo>
                    <a:cubicBezTo>
                      <a:pt x="581" y="138"/>
                      <a:pt x="443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9"/>
              <p:cNvSpPr/>
              <p:nvPr/>
            </p:nvSpPr>
            <p:spPr>
              <a:xfrm>
                <a:off x="2265564" y="1388305"/>
                <a:ext cx="23489" cy="24153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82" extrusionOk="0">
                    <a:moveTo>
                      <a:pt x="291" y="1"/>
                    </a:moveTo>
                    <a:cubicBezTo>
                      <a:pt x="123" y="1"/>
                      <a:pt x="1" y="138"/>
                      <a:pt x="1" y="291"/>
                    </a:cubicBezTo>
                    <a:cubicBezTo>
                      <a:pt x="1" y="459"/>
                      <a:pt x="123" y="581"/>
                      <a:pt x="291" y="581"/>
                    </a:cubicBezTo>
                    <a:cubicBezTo>
                      <a:pt x="444" y="581"/>
                      <a:pt x="566" y="459"/>
                      <a:pt x="566" y="291"/>
                    </a:cubicBezTo>
                    <a:cubicBezTo>
                      <a:pt x="566" y="138"/>
                      <a:pt x="444" y="1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9"/>
              <p:cNvSpPr/>
              <p:nvPr/>
            </p:nvSpPr>
            <p:spPr>
              <a:xfrm>
                <a:off x="2311836" y="1389592"/>
                <a:ext cx="24153" cy="2411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1" extrusionOk="0">
                    <a:moveTo>
                      <a:pt x="291" y="0"/>
                    </a:moveTo>
                    <a:cubicBezTo>
                      <a:pt x="138" y="0"/>
                      <a:pt x="1" y="138"/>
                      <a:pt x="1" y="290"/>
                    </a:cubicBezTo>
                    <a:cubicBezTo>
                      <a:pt x="1" y="458"/>
                      <a:pt x="138" y="581"/>
                      <a:pt x="291" y="581"/>
                    </a:cubicBezTo>
                    <a:cubicBezTo>
                      <a:pt x="444" y="581"/>
                      <a:pt x="581" y="458"/>
                      <a:pt x="581" y="290"/>
                    </a:cubicBezTo>
                    <a:cubicBezTo>
                      <a:pt x="581" y="138"/>
                      <a:pt x="444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9"/>
              <p:cNvSpPr/>
              <p:nvPr/>
            </p:nvSpPr>
            <p:spPr>
              <a:xfrm>
                <a:off x="2306773" y="1492885"/>
                <a:ext cx="625696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00" extrusionOk="0">
                    <a:moveTo>
                      <a:pt x="1" y="1"/>
                    </a:moveTo>
                    <a:lnTo>
                      <a:pt x="1" y="199"/>
                    </a:lnTo>
                    <a:lnTo>
                      <a:pt x="15076" y="199"/>
                    </a:lnTo>
                    <a:lnTo>
                      <a:pt x="15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9"/>
              <p:cNvSpPr/>
              <p:nvPr/>
            </p:nvSpPr>
            <p:spPr>
              <a:xfrm>
                <a:off x="2335948" y="1536004"/>
                <a:ext cx="887478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385" h="184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21384" y="184"/>
                    </a:lnTo>
                    <a:lnTo>
                      <a:pt x="213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9"/>
              <p:cNvSpPr/>
              <p:nvPr/>
            </p:nvSpPr>
            <p:spPr>
              <a:xfrm>
                <a:off x="2385997" y="1578458"/>
                <a:ext cx="685912" cy="7677"/>
              </a:xfrm>
              <a:custGeom>
                <a:avLst/>
                <a:gdLst/>
                <a:ahLst/>
                <a:cxnLst/>
                <a:rect l="l" t="t" r="r" b="b"/>
                <a:pathLst>
                  <a:path w="16528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6528" y="184"/>
                    </a:lnTo>
                    <a:lnTo>
                      <a:pt x="165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9"/>
              <p:cNvSpPr/>
              <p:nvPr/>
            </p:nvSpPr>
            <p:spPr>
              <a:xfrm>
                <a:off x="2436087" y="1620954"/>
                <a:ext cx="715709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7246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17245" y="184"/>
                    </a:lnTo>
                    <a:lnTo>
                      <a:pt x="172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9"/>
              <p:cNvSpPr/>
              <p:nvPr/>
            </p:nvSpPr>
            <p:spPr>
              <a:xfrm>
                <a:off x="2503276" y="1663409"/>
                <a:ext cx="483683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9"/>
              <p:cNvSpPr/>
              <p:nvPr/>
            </p:nvSpPr>
            <p:spPr>
              <a:xfrm>
                <a:off x="2306773" y="1884023"/>
                <a:ext cx="281494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6783" h="184" extrusionOk="0">
                    <a:moveTo>
                      <a:pt x="1" y="0"/>
                    </a:moveTo>
                    <a:lnTo>
                      <a:pt x="1" y="183"/>
                    </a:lnTo>
                    <a:lnTo>
                      <a:pt x="6782" y="183"/>
                    </a:lnTo>
                    <a:lnTo>
                      <a:pt x="67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9"/>
              <p:cNvSpPr/>
              <p:nvPr/>
            </p:nvSpPr>
            <p:spPr>
              <a:xfrm>
                <a:off x="2335948" y="1841527"/>
                <a:ext cx="685871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6527" h="185" extrusionOk="0">
                    <a:moveTo>
                      <a:pt x="0" y="1"/>
                    </a:moveTo>
                    <a:lnTo>
                      <a:pt x="0" y="184"/>
                    </a:lnTo>
                    <a:lnTo>
                      <a:pt x="16527" y="184"/>
                    </a:lnTo>
                    <a:lnTo>
                      <a:pt x="165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9"/>
              <p:cNvSpPr/>
              <p:nvPr/>
            </p:nvSpPr>
            <p:spPr>
              <a:xfrm>
                <a:off x="2385997" y="1799072"/>
                <a:ext cx="888142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21401" h="184" extrusionOk="0">
                    <a:moveTo>
                      <a:pt x="1" y="0"/>
                    </a:moveTo>
                    <a:lnTo>
                      <a:pt x="1" y="184"/>
                    </a:lnTo>
                    <a:lnTo>
                      <a:pt x="21400" y="184"/>
                    </a:lnTo>
                    <a:lnTo>
                      <a:pt x="214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9"/>
              <p:cNvSpPr/>
              <p:nvPr/>
            </p:nvSpPr>
            <p:spPr>
              <a:xfrm>
                <a:off x="2436087" y="1756576"/>
                <a:ext cx="483683" cy="7678"/>
              </a:xfrm>
              <a:custGeom>
                <a:avLst/>
                <a:gdLst/>
                <a:ahLst/>
                <a:cxnLst/>
                <a:rect l="l" t="t" r="r" b="b"/>
                <a:pathLst>
                  <a:path w="11655" h="185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1655" y="184"/>
                    </a:lnTo>
                    <a:lnTo>
                      <a:pt x="116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9"/>
              <p:cNvSpPr/>
              <p:nvPr/>
            </p:nvSpPr>
            <p:spPr>
              <a:xfrm>
                <a:off x="2503276" y="1714122"/>
                <a:ext cx="584486" cy="7636"/>
              </a:xfrm>
              <a:custGeom>
                <a:avLst/>
                <a:gdLst/>
                <a:ahLst/>
                <a:cxnLst/>
                <a:rect l="l" t="t" r="r" b="b"/>
                <a:pathLst>
                  <a:path w="14084" h="184" extrusionOk="0">
                    <a:moveTo>
                      <a:pt x="1" y="1"/>
                    </a:moveTo>
                    <a:lnTo>
                      <a:pt x="1" y="184"/>
                    </a:lnTo>
                    <a:lnTo>
                      <a:pt x="14083" y="184"/>
                    </a:lnTo>
                    <a:lnTo>
                      <a:pt x="140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9"/>
              <p:cNvSpPr/>
              <p:nvPr/>
            </p:nvSpPr>
            <p:spPr>
              <a:xfrm>
                <a:off x="2245312" y="1485913"/>
                <a:ext cx="10167" cy="958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31" extrusionOk="0">
                    <a:moveTo>
                      <a:pt x="0" y="1"/>
                    </a:moveTo>
                    <a:lnTo>
                      <a:pt x="0" y="230"/>
                    </a:lnTo>
                    <a:lnTo>
                      <a:pt x="244" y="230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9"/>
              <p:cNvSpPr/>
              <p:nvPr/>
            </p:nvSpPr>
            <p:spPr>
              <a:xfrm>
                <a:off x="2245312" y="1526500"/>
                <a:ext cx="10167" cy="329676"/>
              </a:xfrm>
              <a:custGeom>
                <a:avLst/>
                <a:gdLst/>
                <a:ahLst/>
                <a:cxnLst/>
                <a:rect l="l" t="t" r="r" b="b"/>
                <a:pathLst>
                  <a:path w="245" h="7944" extrusionOk="0">
                    <a:moveTo>
                      <a:pt x="0" y="0"/>
                    </a:moveTo>
                    <a:lnTo>
                      <a:pt x="0" y="505"/>
                    </a:lnTo>
                    <a:lnTo>
                      <a:pt x="244" y="505"/>
                    </a:lnTo>
                    <a:lnTo>
                      <a:pt x="244" y="0"/>
                    </a:lnTo>
                    <a:close/>
                    <a:moveTo>
                      <a:pt x="0" y="1253"/>
                    </a:moveTo>
                    <a:lnTo>
                      <a:pt x="0" y="1742"/>
                    </a:lnTo>
                    <a:lnTo>
                      <a:pt x="244" y="1742"/>
                    </a:lnTo>
                    <a:lnTo>
                      <a:pt x="244" y="1253"/>
                    </a:lnTo>
                    <a:close/>
                    <a:moveTo>
                      <a:pt x="0" y="2490"/>
                    </a:moveTo>
                    <a:lnTo>
                      <a:pt x="0" y="2979"/>
                    </a:lnTo>
                    <a:lnTo>
                      <a:pt x="244" y="2979"/>
                    </a:lnTo>
                    <a:lnTo>
                      <a:pt x="244" y="2490"/>
                    </a:lnTo>
                    <a:close/>
                    <a:moveTo>
                      <a:pt x="0" y="3727"/>
                    </a:moveTo>
                    <a:lnTo>
                      <a:pt x="0" y="4231"/>
                    </a:lnTo>
                    <a:lnTo>
                      <a:pt x="244" y="4231"/>
                    </a:lnTo>
                    <a:lnTo>
                      <a:pt x="244" y="3727"/>
                    </a:lnTo>
                    <a:close/>
                    <a:moveTo>
                      <a:pt x="0" y="4965"/>
                    </a:moveTo>
                    <a:lnTo>
                      <a:pt x="0" y="5469"/>
                    </a:lnTo>
                    <a:lnTo>
                      <a:pt x="244" y="5469"/>
                    </a:lnTo>
                    <a:lnTo>
                      <a:pt x="244" y="4965"/>
                    </a:lnTo>
                    <a:close/>
                    <a:moveTo>
                      <a:pt x="0" y="6217"/>
                    </a:moveTo>
                    <a:lnTo>
                      <a:pt x="0" y="6706"/>
                    </a:lnTo>
                    <a:lnTo>
                      <a:pt x="244" y="6706"/>
                    </a:lnTo>
                    <a:lnTo>
                      <a:pt x="244" y="6217"/>
                    </a:lnTo>
                    <a:close/>
                    <a:moveTo>
                      <a:pt x="0" y="7454"/>
                    </a:moveTo>
                    <a:lnTo>
                      <a:pt x="0" y="7943"/>
                    </a:lnTo>
                    <a:lnTo>
                      <a:pt x="244" y="7943"/>
                    </a:lnTo>
                    <a:lnTo>
                      <a:pt x="244" y="745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9"/>
              <p:cNvSpPr/>
              <p:nvPr/>
            </p:nvSpPr>
            <p:spPr>
              <a:xfrm>
                <a:off x="2245312" y="1887177"/>
                <a:ext cx="10167" cy="10167"/>
              </a:xfrm>
              <a:custGeom>
                <a:avLst/>
                <a:gdLst/>
                <a:ahLst/>
                <a:cxnLst/>
                <a:rect l="l" t="t" r="r" b="b"/>
                <a:pathLst>
                  <a:path w="245" h="245" extrusionOk="0">
                    <a:moveTo>
                      <a:pt x="0" y="0"/>
                    </a:moveTo>
                    <a:lnTo>
                      <a:pt x="0" y="245"/>
                    </a:lnTo>
                    <a:lnTo>
                      <a:pt x="244" y="245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9"/>
              <p:cNvSpPr/>
              <p:nvPr/>
            </p:nvSpPr>
            <p:spPr>
              <a:xfrm>
                <a:off x="2441814" y="2190791"/>
                <a:ext cx="806304" cy="493228"/>
              </a:xfrm>
              <a:custGeom>
                <a:avLst/>
                <a:gdLst/>
                <a:ahLst/>
                <a:cxnLst/>
                <a:rect l="l" t="t" r="r" b="b"/>
                <a:pathLst>
                  <a:path w="19429" h="11885" extrusionOk="0">
                    <a:moveTo>
                      <a:pt x="18772" y="1"/>
                    </a:moveTo>
                    <a:lnTo>
                      <a:pt x="12662" y="11136"/>
                    </a:lnTo>
                    <a:lnTo>
                      <a:pt x="0" y="11136"/>
                    </a:lnTo>
                    <a:lnTo>
                      <a:pt x="0" y="11884"/>
                    </a:lnTo>
                    <a:lnTo>
                      <a:pt x="13105" y="11884"/>
                    </a:lnTo>
                    <a:lnTo>
                      <a:pt x="19429" y="352"/>
                    </a:lnTo>
                    <a:lnTo>
                      <a:pt x="1877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9"/>
              <p:cNvSpPr/>
              <p:nvPr/>
            </p:nvSpPr>
            <p:spPr>
              <a:xfrm>
                <a:off x="1772419" y="1494794"/>
                <a:ext cx="351215" cy="418403"/>
              </a:xfrm>
              <a:custGeom>
                <a:avLst/>
                <a:gdLst/>
                <a:ahLst/>
                <a:cxnLst/>
                <a:rect l="l" t="t" r="r" b="b"/>
                <a:pathLst>
                  <a:path w="8463" h="10082" extrusionOk="0">
                    <a:moveTo>
                      <a:pt x="8249" y="4995"/>
                    </a:moveTo>
                    <a:cubicBezTo>
                      <a:pt x="8249" y="4995"/>
                      <a:pt x="8081" y="6141"/>
                      <a:pt x="7378" y="7225"/>
                    </a:cubicBezTo>
                    <a:cubicBezTo>
                      <a:pt x="6675" y="8310"/>
                      <a:pt x="5102" y="9883"/>
                      <a:pt x="4674" y="10021"/>
                    </a:cubicBezTo>
                    <a:cubicBezTo>
                      <a:pt x="4491" y="10082"/>
                      <a:pt x="3865" y="9791"/>
                      <a:pt x="3193" y="9440"/>
                    </a:cubicBezTo>
                    <a:cubicBezTo>
                      <a:pt x="2964" y="9318"/>
                      <a:pt x="2735" y="9196"/>
                      <a:pt x="2505" y="9074"/>
                    </a:cubicBezTo>
                    <a:cubicBezTo>
                      <a:pt x="1726" y="8631"/>
                      <a:pt x="1039" y="8218"/>
                      <a:pt x="1039" y="8218"/>
                    </a:cubicBezTo>
                    <a:lnTo>
                      <a:pt x="0" y="6752"/>
                    </a:lnTo>
                    <a:cubicBezTo>
                      <a:pt x="413" y="4614"/>
                      <a:pt x="1177" y="3025"/>
                      <a:pt x="2322" y="1513"/>
                    </a:cubicBezTo>
                    <a:cubicBezTo>
                      <a:pt x="3483" y="1"/>
                      <a:pt x="6064" y="917"/>
                      <a:pt x="6996" y="1635"/>
                    </a:cubicBezTo>
                    <a:cubicBezTo>
                      <a:pt x="7943" y="2368"/>
                      <a:pt x="8462" y="3499"/>
                      <a:pt x="8249" y="4995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9"/>
              <p:cNvSpPr/>
              <p:nvPr/>
            </p:nvSpPr>
            <p:spPr>
              <a:xfrm>
                <a:off x="1843426" y="1709059"/>
                <a:ext cx="65694" cy="92130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2220" extrusionOk="0">
                    <a:moveTo>
                      <a:pt x="749" y="0"/>
                    </a:moveTo>
                    <a:cubicBezTo>
                      <a:pt x="748" y="1"/>
                      <a:pt x="0" y="1726"/>
                      <a:pt x="382" y="2124"/>
                    </a:cubicBezTo>
                    <a:cubicBezTo>
                      <a:pt x="450" y="2191"/>
                      <a:pt x="531" y="2219"/>
                      <a:pt x="620" y="2219"/>
                    </a:cubicBezTo>
                    <a:cubicBezTo>
                      <a:pt x="1031" y="2219"/>
                      <a:pt x="1582" y="1605"/>
                      <a:pt x="1482" y="1467"/>
                    </a:cubicBezTo>
                    <a:cubicBezTo>
                      <a:pt x="1344" y="1314"/>
                      <a:pt x="718" y="947"/>
                      <a:pt x="749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9"/>
              <p:cNvSpPr/>
              <p:nvPr/>
            </p:nvSpPr>
            <p:spPr>
              <a:xfrm>
                <a:off x="2714345" y="3695000"/>
                <a:ext cx="157244" cy="114789"/>
              </a:xfrm>
              <a:custGeom>
                <a:avLst/>
                <a:gdLst/>
                <a:ahLst/>
                <a:cxnLst/>
                <a:rect l="l" t="t" r="r" b="b"/>
                <a:pathLst>
                  <a:path w="3789" h="2766" extrusionOk="0">
                    <a:moveTo>
                      <a:pt x="3315" y="0"/>
                    </a:moveTo>
                    <a:lnTo>
                      <a:pt x="1" y="214"/>
                    </a:lnTo>
                    <a:lnTo>
                      <a:pt x="719" y="2765"/>
                    </a:lnTo>
                    <a:lnTo>
                      <a:pt x="3789" y="2246"/>
                    </a:lnTo>
                    <a:lnTo>
                      <a:pt x="3315" y="0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9"/>
              <p:cNvSpPr/>
              <p:nvPr/>
            </p:nvSpPr>
            <p:spPr>
              <a:xfrm>
                <a:off x="2711813" y="3830663"/>
                <a:ext cx="412095" cy="119188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2872" extrusionOk="0">
                    <a:moveTo>
                      <a:pt x="9731" y="0"/>
                    </a:moveTo>
                    <a:lnTo>
                      <a:pt x="9563" y="31"/>
                    </a:lnTo>
                    <a:cubicBezTo>
                      <a:pt x="8631" y="122"/>
                      <a:pt x="1" y="1757"/>
                      <a:pt x="1" y="1757"/>
                    </a:cubicBezTo>
                    <a:lnTo>
                      <a:pt x="199" y="2872"/>
                    </a:lnTo>
                    <a:lnTo>
                      <a:pt x="9929" y="1130"/>
                    </a:lnTo>
                    <a:lnTo>
                      <a:pt x="97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9"/>
              <p:cNvSpPr/>
              <p:nvPr/>
            </p:nvSpPr>
            <p:spPr>
              <a:xfrm>
                <a:off x="2711191" y="3746335"/>
                <a:ext cx="397487" cy="157243"/>
              </a:xfrm>
              <a:custGeom>
                <a:avLst/>
                <a:gdLst/>
                <a:ahLst/>
                <a:cxnLst/>
                <a:rect l="l" t="t" r="r" b="b"/>
                <a:pathLst>
                  <a:path w="9578" h="3789" extrusionOk="0">
                    <a:moveTo>
                      <a:pt x="5606" y="719"/>
                    </a:moveTo>
                    <a:cubicBezTo>
                      <a:pt x="5622" y="703"/>
                      <a:pt x="5637" y="673"/>
                      <a:pt x="5637" y="642"/>
                    </a:cubicBezTo>
                    <a:cubicBezTo>
                      <a:pt x="5835" y="719"/>
                      <a:pt x="6034" y="795"/>
                      <a:pt x="6248" y="871"/>
                    </a:cubicBezTo>
                    <a:lnTo>
                      <a:pt x="5545" y="1834"/>
                    </a:lnTo>
                    <a:cubicBezTo>
                      <a:pt x="5499" y="1910"/>
                      <a:pt x="5515" y="2017"/>
                      <a:pt x="5591" y="2063"/>
                    </a:cubicBezTo>
                    <a:cubicBezTo>
                      <a:pt x="5637" y="2093"/>
                      <a:pt x="5683" y="2108"/>
                      <a:pt x="5713" y="2093"/>
                    </a:cubicBezTo>
                    <a:cubicBezTo>
                      <a:pt x="5759" y="2093"/>
                      <a:pt x="5805" y="2063"/>
                      <a:pt x="5820" y="2032"/>
                    </a:cubicBezTo>
                    <a:lnTo>
                      <a:pt x="6538" y="1039"/>
                    </a:lnTo>
                    <a:cubicBezTo>
                      <a:pt x="6553" y="1024"/>
                      <a:pt x="6553" y="1009"/>
                      <a:pt x="6553" y="993"/>
                    </a:cubicBezTo>
                    <a:cubicBezTo>
                      <a:pt x="7867" y="1482"/>
                      <a:pt x="9242" y="2002"/>
                      <a:pt x="9578" y="2063"/>
                    </a:cubicBezTo>
                    <a:cubicBezTo>
                      <a:pt x="8646" y="2154"/>
                      <a:pt x="1" y="3789"/>
                      <a:pt x="1" y="3789"/>
                    </a:cubicBezTo>
                    <a:lnTo>
                      <a:pt x="321" y="1207"/>
                    </a:lnTo>
                    <a:cubicBezTo>
                      <a:pt x="321" y="1100"/>
                      <a:pt x="428" y="1039"/>
                      <a:pt x="535" y="1055"/>
                    </a:cubicBezTo>
                    <a:cubicBezTo>
                      <a:pt x="2826" y="1497"/>
                      <a:pt x="3621" y="505"/>
                      <a:pt x="3834" y="123"/>
                    </a:cubicBezTo>
                    <a:cubicBezTo>
                      <a:pt x="3880" y="31"/>
                      <a:pt x="3987" y="1"/>
                      <a:pt x="4064" y="31"/>
                    </a:cubicBezTo>
                    <a:cubicBezTo>
                      <a:pt x="4170" y="77"/>
                      <a:pt x="4308" y="138"/>
                      <a:pt x="4491" y="199"/>
                    </a:cubicBezTo>
                    <a:lnTo>
                      <a:pt x="3804" y="1146"/>
                    </a:lnTo>
                    <a:cubicBezTo>
                      <a:pt x="3758" y="1223"/>
                      <a:pt x="3773" y="1314"/>
                      <a:pt x="3850" y="1375"/>
                    </a:cubicBezTo>
                    <a:cubicBezTo>
                      <a:pt x="3880" y="1406"/>
                      <a:pt x="3926" y="1421"/>
                      <a:pt x="3972" y="1406"/>
                    </a:cubicBezTo>
                    <a:cubicBezTo>
                      <a:pt x="4018" y="1406"/>
                      <a:pt x="4064" y="1375"/>
                      <a:pt x="4079" y="1345"/>
                    </a:cubicBezTo>
                    <a:lnTo>
                      <a:pt x="4797" y="352"/>
                    </a:lnTo>
                    <a:cubicBezTo>
                      <a:pt x="4797" y="352"/>
                      <a:pt x="4812" y="337"/>
                      <a:pt x="4812" y="321"/>
                    </a:cubicBezTo>
                    <a:cubicBezTo>
                      <a:pt x="4965" y="382"/>
                      <a:pt x="5148" y="459"/>
                      <a:pt x="5331" y="535"/>
                    </a:cubicBezTo>
                    <a:lnTo>
                      <a:pt x="4613" y="1513"/>
                    </a:lnTo>
                    <a:cubicBezTo>
                      <a:pt x="4568" y="1589"/>
                      <a:pt x="4583" y="1696"/>
                      <a:pt x="4659" y="1742"/>
                    </a:cubicBezTo>
                    <a:cubicBezTo>
                      <a:pt x="4690" y="1772"/>
                      <a:pt x="4736" y="1788"/>
                      <a:pt x="4781" y="1772"/>
                    </a:cubicBezTo>
                    <a:cubicBezTo>
                      <a:pt x="4827" y="1772"/>
                      <a:pt x="4873" y="1742"/>
                      <a:pt x="4888" y="17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9"/>
              <p:cNvSpPr/>
              <p:nvPr/>
            </p:nvSpPr>
            <p:spPr>
              <a:xfrm>
                <a:off x="2939399" y="3782482"/>
                <a:ext cx="43783" cy="51004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1229" extrusionOk="0">
                    <a:moveTo>
                      <a:pt x="749" y="0"/>
                    </a:moveTo>
                    <a:lnTo>
                      <a:pt x="46" y="963"/>
                    </a:lnTo>
                    <a:cubicBezTo>
                      <a:pt x="0" y="1039"/>
                      <a:pt x="16" y="1146"/>
                      <a:pt x="92" y="1192"/>
                    </a:cubicBezTo>
                    <a:cubicBezTo>
                      <a:pt x="126" y="1214"/>
                      <a:pt x="159" y="1228"/>
                      <a:pt x="187" y="1228"/>
                    </a:cubicBezTo>
                    <a:cubicBezTo>
                      <a:pt x="197" y="1228"/>
                      <a:pt x="206" y="1226"/>
                      <a:pt x="214" y="1222"/>
                    </a:cubicBezTo>
                    <a:cubicBezTo>
                      <a:pt x="260" y="1222"/>
                      <a:pt x="306" y="1192"/>
                      <a:pt x="321" y="1161"/>
                    </a:cubicBezTo>
                    <a:lnTo>
                      <a:pt x="1039" y="168"/>
                    </a:lnTo>
                    <a:cubicBezTo>
                      <a:pt x="1054" y="153"/>
                      <a:pt x="1054" y="138"/>
                      <a:pt x="1054" y="122"/>
                    </a:cubicBezTo>
                    <a:cubicBezTo>
                      <a:pt x="947" y="92"/>
                      <a:pt x="856" y="46"/>
                      <a:pt x="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9"/>
              <p:cNvSpPr/>
              <p:nvPr/>
            </p:nvSpPr>
            <p:spPr>
              <a:xfrm>
                <a:off x="2900721" y="3767874"/>
                <a:ext cx="44405" cy="5229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260" extrusionOk="0">
                    <a:moveTo>
                      <a:pt x="764" y="1"/>
                    </a:moveTo>
                    <a:lnTo>
                      <a:pt x="62" y="994"/>
                    </a:lnTo>
                    <a:cubicBezTo>
                      <a:pt x="1" y="1070"/>
                      <a:pt x="16" y="1177"/>
                      <a:pt x="92" y="1223"/>
                    </a:cubicBezTo>
                    <a:cubicBezTo>
                      <a:pt x="115" y="1245"/>
                      <a:pt x="153" y="1259"/>
                      <a:pt x="190" y="1259"/>
                    </a:cubicBezTo>
                    <a:cubicBezTo>
                      <a:pt x="204" y="1259"/>
                      <a:pt x="217" y="1258"/>
                      <a:pt x="230" y="1253"/>
                    </a:cubicBezTo>
                    <a:cubicBezTo>
                      <a:pt x="260" y="1253"/>
                      <a:pt x="306" y="1223"/>
                      <a:pt x="321" y="1192"/>
                    </a:cubicBezTo>
                    <a:lnTo>
                      <a:pt x="1039" y="200"/>
                    </a:lnTo>
                    <a:cubicBezTo>
                      <a:pt x="1055" y="184"/>
                      <a:pt x="1070" y="154"/>
                      <a:pt x="1070" y="123"/>
                    </a:cubicBezTo>
                    <a:cubicBezTo>
                      <a:pt x="963" y="77"/>
                      <a:pt x="856" y="47"/>
                      <a:pt x="7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9"/>
              <p:cNvSpPr/>
              <p:nvPr/>
            </p:nvSpPr>
            <p:spPr>
              <a:xfrm>
                <a:off x="2867148" y="3754594"/>
                <a:ext cx="43741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213" extrusionOk="0">
                    <a:moveTo>
                      <a:pt x="733" y="0"/>
                    </a:moveTo>
                    <a:lnTo>
                      <a:pt x="61" y="947"/>
                    </a:lnTo>
                    <a:cubicBezTo>
                      <a:pt x="0" y="1024"/>
                      <a:pt x="15" y="1115"/>
                      <a:pt x="92" y="1176"/>
                    </a:cubicBezTo>
                    <a:cubicBezTo>
                      <a:pt x="125" y="1199"/>
                      <a:pt x="159" y="1213"/>
                      <a:pt x="192" y="1213"/>
                    </a:cubicBezTo>
                    <a:cubicBezTo>
                      <a:pt x="205" y="1213"/>
                      <a:pt x="217" y="1211"/>
                      <a:pt x="229" y="1207"/>
                    </a:cubicBezTo>
                    <a:cubicBezTo>
                      <a:pt x="260" y="1207"/>
                      <a:pt x="306" y="1176"/>
                      <a:pt x="336" y="1130"/>
                    </a:cubicBezTo>
                    <a:lnTo>
                      <a:pt x="1039" y="153"/>
                    </a:lnTo>
                    <a:cubicBezTo>
                      <a:pt x="1039" y="138"/>
                      <a:pt x="1054" y="138"/>
                      <a:pt x="1054" y="122"/>
                    </a:cubicBezTo>
                    <a:cubicBezTo>
                      <a:pt x="932" y="77"/>
                      <a:pt x="825" y="31"/>
                      <a:pt x="7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9"/>
              <p:cNvSpPr/>
              <p:nvPr/>
            </p:nvSpPr>
            <p:spPr>
              <a:xfrm>
                <a:off x="1421329" y="2731868"/>
                <a:ext cx="1457895" cy="1015131"/>
              </a:xfrm>
              <a:custGeom>
                <a:avLst/>
                <a:gdLst/>
                <a:ahLst/>
                <a:cxnLst/>
                <a:rect l="l" t="t" r="r" b="b"/>
                <a:pathLst>
                  <a:path w="35130" h="24461" extrusionOk="0">
                    <a:moveTo>
                      <a:pt x="12357" y="1"/>
                    </a:moveTo>
                    <a:cubicBezTo>
                      <a:pt x="11637" y="1"/>
                      <a:pt x="11210" y="7"/>
                      <a:pt x="11210" y="7"/>
                    </a:cubicBezTo>
                    <a:lnTo>
                      <a:pt x="1908" y="129"/>
                    </a:lnTo>
                    <a:cubicBezTo>
                      <a:pt x="1908" y="129"/>
                      <a:pt x="0" y="9198"/>
                      <a:pt x="9087" y="9198"/>
                    </a:cubicBezTo>
                    <a:cubicBezTo>
                      <a:pt x="9271" y="9198"/>
                      <a:pt x="9459" y="9194"/>
                      <a:pt x="9652" y="9187"/>
                    </a:cubicBezTo>
                    <a:cubicBezTo>
                      <a:pt x="13134" y="9065"/>
                      <a:pt x="15807" y="8912"/>
                      <a:pt x="17793" y="8820"/>
                    </a:cubicBezTo>
                    <a:cubicBezTo>
                      <a:pt x="19623" y="8727"/>
                      <a:pt x="20889" y="8662"/>
                      <a:pt x="21708" y="8662"/>
                    </a:cubicBezTo>
                    <a:cubicBezTo>
                      <a:pt x="22501" y="8662"/>
                      <a:pt x="22873" y="8723"/>
                      <a:pt x="22925" y="8881"/>
                    </a:cubicBezTo>
                    <a:cubicBezTo>
                      <a:pt x="22986" y="9019"/>
                      <a:pt x="23643" y="10332"/>
                      <a:pt x="24544" y="12089"/>
                    </a:cubicBezTo>
                    <a:cubicBezTo>
                      <a:pt x="26728" y="16396"/>
                      <a:pt x="30486" y="24461"/>
                      <a:pt x="30486" y="24461"/>
                    </a:cubicBezTo>
                    <a:lnTo>
                      <a:pt x="35129" y="23178"/>
                    </a:lnTo>
                    <a:cubicBezTo>
                      <a:pt x="35129" y="23178"/>
                      <a:pt x="30868" y="3535"/>
                      <a:pt x="27966" y="1672"/>
                    </a:cubicBezTo>
                    <a:cubicBezTo>
                      <a:pt x="25561" y="136"/>
                      <a:pt x="15735" y="1"/>
                      <a:pt x="12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9"/>
              <p:cNvSpPr/>
              <p:nvPr/>
            </p:nvSpPr>
            <p:spPr>
              <a:xfrm>
                <a:off x="1454197" y="2732117"/>
                <a:ext cx="455794" cy="328390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7913" extrusionOk="0">
                    <a:moveTo>
                      <a:pt x="10418" y="1"/>
                    </a:moveTo>
                    <a:lnTo>
                      <a:pt x="1116" y="123"/>
                    </a:lnTo>
                    <a:cubicBezTo>
                      <a:pt x="1116" y="123"/>
                      <a:pt x="1" y="5423"/>
                      <a:pt x="3529" y="7913"/>
                    </a:cubicBezTo>
                    <a:cubicBezTo>
                      <a:pt x="7042" y="7073"/>
                      <a:pt x="9135" y="3499"/>
                      <a:pt x="10983" y="291"/>
                    </a:cubicBezTo>
                    <a:lnTo>
                      <a:pt x="1070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9"/>
              <p:cNvSpPr/>
              <p:nvPr/>
            </p:nvSpPr>
            <p:spPr>
              <a:xfrm>
                <a:off x="2159739" y="3091548"/>
                <a:ext cx="280208" cy="630759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15199" extrusionOk="0">
                    <a:moveTo>
                      <a:pt x="3872" y="0"/>
                    </a:moveTo>
                    <a:cubicBezTo>
                      <a:pt x="3051" y="0"/>
                      <a:pt x="1795" y="62"/>
                      <a:pt x="0" y="153"/>
                    </a:cubicBezTo>
                    <a:lnTo>
                      <a:pt x="901" y="15198"/>
                    </a:lnTo>
                    <a:lnTo>
                      <a:pt x="1818" y="15183"/>
                    </a:lnTo>
                    <a:lnTo>
                      <a:pt x="1818" y="14618"/>
                    </a:lnTo>
                    <a:lnTo>
                      <a:pt x="5132" y="14618"/>
                    </a:lnTo>
                    <a:lnTo>
                      <a:pt x="5132" y="15091"/>
                    </a:lnTo>
                    <a:lnTo>
                      <a:pt x="5972" y="15076"/>
                    </a:lnTo>
                    <a:lnTo>
                      <a:pt x="6751" y="3422"/>
                    </a:lnTo>
                    <a:cubicBezTo>
                      <a:pt x="5850" y="1665"/>
                      <a:pt x="5193" y="352"/>
                      <a:pt x="5132" y="214"/>
                    </a:cubicBezTo>
                    <a:cubicBezTo>
                      <a:pt x="5079" y="62"/>
                      <a:pt x="4693" y="0"/>
                      <a:pt x="38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9"/>
              <p:cNvSpPr/>
              <p:nvPr/>
            </p:nvSpPr>
            <p:spPr>
              <a:xfrm>
                <a:off x="2235144" y="3717825"/>
                <a:ext cx="138237" cy="88146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2124" extrusionOk="0">
                    <a:moveTo>
                      <a:pt x="3330" y="0"/>
                    </a:moveTo>
                    <a:lnTo>
                      <a:pt x="1" y="92"/>
                    </a:lnTo>
                    <a:lnTo>
                      <a:pt x="1" y="2123"/>
                    </a:lnTo>
                    <a:lnTo>
                      <a:pt x="3330" y="2123"/>
                    </a:lnTo>
                    <a:lnTo>
                      <a:pt x="3330" y="0"/>
                    </a:lnTo>
                    <a:close/>
                  </a:path>
                </a:pathLst>
              </a:custGeom>
              <a:solidFill>
                <a:srgbClr val="FFC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2235144" y="3698154"/>
                <a:ext cx="138237" cy="23489"/>
              </a:xfrm>
              <a:custGeom>
                <a:avLst/>
                <a:gdLst/>
                <a:ahLst/>
                <a:cxnLst/>
                <a:rect l="l" t="t" r="r" b="b"/>
                <a:pathLst>
                  <a:path w="3331" h="566" extrusionOk="0">
                    <a:moveTo>
                      <a:pt x="1" y="1"/>
                    </a:moveTo>
                    <a:lnTo>
                      <a:pt x="1" y="566"/>
                    </a:lnTo>
                    <a:lnTo>
                      <a:pt x="3330" y="474"/>
                    </a:lnTo>
                    <a:lnTo>
                      <a:pt x="33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2195844" y="3891212"/>
                <a:ext cx="410808" cy="48514"/>
              </a:xfrm>
              <a:custGeom>
                <a:avLst/>
                <a:gdLst/>
                <a:ahLst/>
                <a:cxnLst/>
                <a:rect l="l" t="t" r="r" b="b"/>
                <a:pathLst>
                  <a:path w="9899" h="1169" extrusionOk="0">
                    <a:moveTo>
                      <a:pt x="7218" y="1"/>
                    </a:moveTo>
                    <a:cubicBezTo>
                      <a:pt x="4312" y="1"/>
                      <a:pt x="1" y="53"/>
                      <a:pt x="1" y="53"/>
                    </a:cubicBezTo>
                    <a:lnTo>
                      <a:pt x="1" y="1168"/>
                    </a:lnTo>
                    <a:lnTo>
                      <a:pt x="9898" y="1168"/>
                    </a:lnTo>
                    <a:lnTo>
                      <a:pt x="9898" y="38"/>
                    </a:lnTo>
                    <a:lnTo>
                      <a:pt x="9730" y="38"/>
                    </a:lnTo>
                    <a:cubicBezTo>
                      <a:pt x="9451" y="10"/>
                      <a:pt x="8463" y="1"/>
                      <a:pt x="72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2195844" y="3767251"/>
                <a:ext cx="403836" cy="126201"/>
              </a:xfrm>
              <a:custGeom>
                <a:avLst/>
                <a:gdLst/>
                <a:ahLst/>
                <a:cxnLst/>
                <a:rect l="l" t="t" r="r" b="b"/>
                <a:pathLst>
                  <a:path w="9731" h="3041" extrusionOk="0">
                    <a:moveTo>
                      <a:pt x="6065" y="993"/>
                    </a:moveTo>
                    <a:cubicBezTo>
                      <a:pt x="6080" y="978"/>
                      <a:pt x="6095" y="948"/>
                      <a:pt x="6095" y="932"/>
                    </a:cubicBezTo>
                    <a:cubicBezTo>
                      <a:pt x="6278" y="1039"/>
                      <a:pt x="6462" y="1146"/>
                      <a:pt x="6660" y="1268"/>
                    </a:cubicBezTo>
                    <a:lnTo>
                      <a:pt x="5805" y="2078"/>
                    </a:lnTo>
                    <a:cubicBezTo>
                      <a:pt x="5744" y="2139"/>
                      <a:pt x="5744" y="2246"/>
                      <a:pt x="5805" y="2322"/>
                    </a:cubicBezTo>
                    <a:cubicBezTo>
                      <a:pt x="5835" y="2353"/>
                      <a:pt x="5881" y="2368"/>
                      <a:pt x="5927" y="2368"/>
                    </a:cubicBezTo>
                    <a:cubicBezTo>
                      <a:pt x="5973" y="2368"/>
                      <a:pt x="6019" y="2353"/>
                      <a:pt x="6049" y="2322"/>
                    </a:cubicBezTo>
                    <a:lnTo>
                      <a:pt x="6920" y="1482"/>
                    </a:lnTo>
                    <a:cubicBezTo>
                      <a:pt x="6935" y="1467"/>
                      <a:pt x="6935" y="1452"/>
                      <a:pt x="6950" y="1436"/>
                    </a:cubicBezTo>
                    <a:cubicBezTo>
                      <a:pt x="8142" y="2154"/>
                      <a:pt x="9410" y="2887"/>
                      <a:pt x="9730" y="3025"/>
                    </a:cubicBezTo>
                    <a:cubicBezTo>
                      <a:pt x="8799" y="2933"/>
                      <a:pt x="1" y="3040"/>
                      <a:pt x="1" y="3040"/>
                    </a:cubicBezTo>
                    <a:lnTo>
                      <a:pt x="764" y="551"/>
                    </a:lnTo>
                    <a:cubicBezTo>
                      <a:pt x="795" y="444"/>
                      <a:pt x="917" y="398"/>
                      <a:pt x="1009" y="428"/>
                    </a:cubicBezTo>
                    <a:cubicBezTo>
                      <a:pt x="3193" y="1268"/>
                      <a:pt x="4140" y="428"/>
                      <a:pt x="4415" y="92"/>
                    </a:cubicBezTo>
                    <a:cubicBezTo>
                      <a:pt x="4476" y="16"/>
                      <a:pt x="4583" y="1"/>
                      <a:pt x="4659" y="46"/>
                    </a:cubicBezTo>
                    <a:cubicBezTo>
                      <a:pt x="4751" y="108"/>
                      <a:pt x="4888" y="184"/>
                      <a:pt x="5056" y="291"/>
                    </a:cubicBezTo>
                    <a:lnTo>
                      <a:pt x="4216" y="1100"/>
                    </a:lnTo>
                    <a:cubicBezTo>
                      <a:pt x="4140" y="1162"/>
                      <a:pt x="4140" y="1268"/>
                      <a:pt x="4216" y="1330"/>
                    </a:cubicBezTo>
                    <a:cubicBezTo>
                      <a:pt x="4247" y="1360"/>
                      <a:pt x="4293" y="1391"/>
                      <a:pt x="4339" y="1391"/>
                    </a:cubicBezTo>
                    <a:cubicBezTo>
                      <a:pt x="4369" y="1391"/>
                      <a:pt x="4415" y="1375"/>
                      <a:pt x="4445" y="1330"/>
                    </a:cubicBezTo>
                    <a:lnTo>
                      <a:pt x="5316" y="489"/>
                    </a:lnTo>
                    <a:cubicBezTo>
                      <a:pt x="5331" y="474"/>
                      <a:pt x="5331" y="474"/>
                      <a:pt x="5347" y="459"/>
                    </a:cubicBezTo>
                    <a:cubicBezTo>
                      <a:pt x="5484" y="551"/>
                      <a:pt x="5652" y="657"/>
                      <a:pt x="5820" y="749"/>
                    </a:cubicBezTo>
                    <a:lnTo>
                      <a:pt x="4950" y="1604"/>
                    </a:lnTo>
                    <a:cubicBezTo>
                      <a:pt x="4888" y="1666"/>
                      <a:pt x="4873" y="1772"/>
                      <a:pt x="4950" y="1834"/>
                    </a:cubicBezTo>
                    <a:cubicBezTo>
                      <a:pt x="4980" y="1879"/>
                      <a:pt x="5026" y="1895"/>
                      <a:pt x="5072" y="1895"/>
                    </a:cubicBezTo>
                    <a:cubicBezTo>
                      <a:pt x="5102" y="1895"/>
                      <a:pt x="5148" y="1879"/>
                      <a:pt x="5179" y="18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2434178" y="3819873"/>
                <a:ext cx="50132" cy="45692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101" extrusionOk="0">
                    <a:moveTo>
                      <a:pt x="917" y="0"/>
                    </a:moveTo>
                    <a:lnTo>
                      <a:pt x="62" y="810"/>
                    </a:lnTo>
                    <a:cubicBezTo>
                      <a:pt x="1" y="871"/>
                      <a:pt x="1" y="993"/>
                      <a:pt x="62" y="1054"/>
                    </a:cubicBezTo>
                    <a:cubicBezTo>
                      <a:pt x="92" y="1085"/>
                      <a:pt x="138" y="1100"/>
                      <a:pt x="184" y="1100"/>
                    </a:cubicBezTo>
                    <a:cubicBezTo>
                      <a:pt x="230" y="1100"/>
                      <a:pt x="276" y="1085"/>
                      <a:pt x="306" y="1054"/>
                    </a:cubicBezTo>
                    <a:lnTo>
                      <a:pt x="1177" y="214"/>
                    </a:lnTo>
                    <a:cubicBezTo>
                      <a:pt x="1192" y="199"/>
                      <a:pt x="1192" y="184"/>
                      <a:pt x="1207" y="168"/>
                    </a:cubicBezTo>
                    <a:cubicBezTo>
                      <a:pt x="1101" y="107"/>
                      <a:pt x="1009" y="46"/>
                      <a:pt x="9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2398073" y="3798957"/>
                <a:ext cx="50754" cy="46936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31" extrusionOk="0">
                    <a:moveTo>
                      <a:pt x="947" y="0"/>
                    </a:moveTo>
                    <a:lnTo>
                      <a:pt x="77" y="840"/>
                    </a:lnTo>
                    <a:cubicBezTo>
                      <a:pt x="15" y="902"/>
                      <a:pt x="0" y="1008"/>
                      <a:pt x="77" y="1085"/>
                    </a:cubicBezTo>
                    <a:cubicBezTo>
                      <a:pt x="107" y="1115"/>
                      <a:pt x="153" y="1131"/>
                      <a:pt x="199" y="1131"/>
                    </a:cubicBezTo>
                    <a:cubicBezTo>
                      <a:pt x="229" y="1131"/>
                      <a:pt x="275" y="1115"/>
                      <a:pt x="306" y="1085"/>
                    </a:cubicBezTo>
                    <a:lnTo>
                      <a:pt x="1192" y="229"/>
                    </a:lnTo>
                    <a:cubicBezTo>
                      <a:pt x="1207" y="214"/>
                      <a:pt x="1222" y="184"/>
                      <a:pt x="1222" y="168"/>
                    </a:cubicBezTo>
                    <a:cubicBezTo>
                      <a:pt x="1130" y="107"/>
                      <a:pt x="1039" y="46"/>
                      <a:pt x="9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2368276" y="3779286"/>
                <a:ext cx="49468" cy="45692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1101" extrusionOk="0">
                    <a:moveTo>
                      <a:pt x="901" y="1"/>
                    </a:moveTo>
                    <a:lnTo>
                      <a:pt x="61" y="810"/>
                    </a:lnTo>
                    <a:cubicBezTo>
                      <a:pt x="0" y="872"/>
                      <a:pt x="0" y="978"/>
                      <a:pt x="61" y="1040"/>
                    </a:cubicBezTo>
                    <a:cubicBezTo>
                      <a:pt x="92" y="1070"/>
                      <a:pt x="138" y="1101"/>
                      <a:pt x="184" y="1101"/>
                    </a:cubicBezTo>
                    <a:cubicBezTo>
                      <a:pt x="214" y="1101"/>
                      <a:pt x="260" y="1085"/>
                      <a:pt x="290" y="1040"/>
                    </a:cubicBezTo>
                    <a:lnTo>
                      <a:pt x="1176" y="199"/>
                    </a:lnTo>
                    <a:cubicBezTo>
                      <a:pt x="1176" y="199"/>
                      <a:pt x="1192" y="184"/>
                      <a:pt x="1192" y="184"/>
                    </a:cubicBezTo>
                    <a:cubicBezTo>
                      <a:pt x="1085" y="108"/>
                      <a:pt x="993" y="47"/>
                      <a:pt x="9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1847202" y="2283336"/>
                <a:ext cx="749947" cy="341088"/>
              </a:xfrm>
              <a:custGeom>
                <a:avLst/>
                <a:gdLst/>
                <a:ahLst/>
                <a:cxnLst/>
                <a:rect l="l" t="t" r="r" b="b"/>
                <a:pathLst>
                  <a:path w="18071" h="8219" extrusionOk="0">
                    <a:moveTo>
                      <a:pt x="3743" y="1"/>
                    </a:moveTo>
                    <a:lnTo>
                      <a:pt x="1" y="3117"/>
                    </a:lnTo>
                    <a:cubicBezTo>
                      <a:pt x="1055" y="4385"/>
                      <a:pt x="2078" y="5515"/>
                      <a:pt x="2689" y="5881"/>
                    </a:cubicBezTo>
                    <a:cubicBezTo>
                      <a:pt x="4293" y="6874"/>
                      <a:pt x="12587" y="8218"/>
                      <a:pt x="12587" y="8218"/>
                    </a:cubicBezTo>
                    <a:lnTo>
                      <a:pt x="18070" y="8218"/>
                    </a:lnTo>
                    <a:cubicBezTo>
                      <a:pt x="16947" y="5723"/>
                      <a:pt x="13788" y="5667"/>
                      <a:pt x="12882" y="5667"/>
                    </a:cubicBezTo>
                    <a:cubicBezTo>
                      <a:pt x="12840" y="5667"/>
                      <a:pt x="12802" y="5668"/>
                      <a:pt x="12770" y="5668"/>
                    </a:cubicBezTo>
                    <a:cubicBezTo>
                      <a:pt x="12052" y="5668"/>
                      <a:pt x="5881" y="2231"/>
                      <a:pt x="5225" y="1971"/>
                    </a:cubicBezTo>
                    <a:cubicBezTo>
                      <a:pt x="4996" y="1880"/>
                      <a:pt x="4400" y="1039"/>
                      <a:pt x="3743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1693196" y="2072889"/>
                <a:ext cx="319508" cy="339802"/>
              </a:xfrm>
              <a:custGeom>
                <a:avLst/>
                <a:gdLst/>
                <a:ahLst/>
                <a:cxnLst/>
                <a:rect l="l" t="t" r="r" b="b"/>
                <a:pathLst>
                  <a:path w="7699" h="8188" extrusionOk="0">
                    <a:moveTo>
                      <a:pt x="7698" y="4995"/>
                    </a:moveTo>
                    <a:lnTo>
                      <a:pt x="3712" y="8188"/>
                    </a:lnTo>
                    <a:cubicBezTo>
                      <a:pt x="1894" y="6019"/>
                      <a:pt x="0" y="3422"/>
                      <a:pt x="0" y="3422"/>
                    </a:cubicBezTo>
                    <a:lnTo>
                      <a:pt x="5667" y="1"/>
                    </a:lnTo>
                    <a:cubicBezTo>
                      <a:pt x="5667" y="1"/>
                      <a:pt x="7118" y="3453"/>
                      <a:pt x="7698" y="4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1481463" y="1887799"/>
                <a:ext cx="479906" cy="1193665"/>
              </a:xfrm>
              <a:custGeom>
                <a:avLst/>
                <a:gdLst/>
                <a:ahLst/>
                <a:cxnLst/>
                <a:rect l="l" t="t" r="r" b="b"/>
                <a:pathLst>
                  <a:path w="11564" h="28763" extrusionOk="0">
                    <a:moveTo>
                      <a:pt x="9394" y="1605"/>
                    </a:moveTo>
                    <a:lnTo>
                      <a:pt x="5286" y="1"/>
                    </a:lnTo>
                    <a:cubicBezTo>
                      <a:pt x="5286" y="1"/>
                      <a:pt x="413" y="566"/>
                      <a:pt x="77" y="12327"/>
                    </a:cubicBezTo>
                    <a:cubicBezTo>
                      <a:pt x="1" y="14603"/>
                      <a:pt x="31" y="27158"/>
                      <a:pt x="719" y="27479"/>
                    </a:cubicBezTo>
                    <a:cubicBezTo>
                      <a:pt x="3483" y="28762"/>
                      <a:pt x="10586" y="20346"/>
                      <a:pt x="10586" y="20346"/>
                    </a:cubicBezTo>
                    <a:cubicBezTo>
                      <a:pt x="10723" y="20086"/>
                      <a:pt x="10525" y="17367"/>
                      <a:pt x="10586" y="17108"/>
                    </a:cubicBezTo>
                    <a:cubicBezTo>
                      <a:pt x="10418" y="17031"/>
                      <a:pt x="10280" y="16970"/>
                      <a:pt x="10158" y="16909"/>
                    </a:cubicBezTo>
                    <a:cubicBezTo>
                      <a:pt x="9440" y="16482"/>
                      <a:pt x="8081" y="14679"/>
                      <a:pt x="6752" y="12739"/>
                    </a:cubicBezTo>
                    <a:lnTo>
                      <a:pt x="10968" y="9455"/>
                    </a:lnTo>
                    <a:cubicBezTo>
                      <a:pt x="11136" y="9715"/>
                      <a:pt x="11304" y="9975"/>
                      <a:pt x="11456" y="10234"/>
                    </a:cubicBezTo>
                    <a:cubicBezTo>
                      <a:pt x="11563" y="3957"/>
                      <a:pt x="9394" y="1605"/>
                      <a:pt x="9394" y="16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1606959" y="2121071"/>
                <a:ext cx="314446" cy="524270"/>
              </a:xfrm>
              <a:custGeom>
                <a:avLst/>
                <a:gdLst/>
                <a:ahLst/>
                <a:cxnLst/>
                <a:rect l="l" t="t" r="r" b="b"/>
                <a:pathLst>
                  <a:path w="7577" h="12633" extrusionOk="0">
                    <a:moveTo>
                      <a:pt x="1" y="1"/>
                    </a:moveTo>
                    <a:lnTo>
                      <a:pt x="1" y="1681"/>
                    </a:lnTo>
                    <a:cubicBezTo>
                      <a:pt x="1" y="1681"/>
                      <a:pt x="1589" y="6019"/>
                      <a:pt x="3499" y="9425"/>
                    </a:cubicBezTo>
                    <a:cubicBezTo>
                      <a:pt x="4522" y="11273"/>
                      <a:pt x="6233" y="12189"/>
                      <a:pt x="7577" y="12632"/>
                    </a:cubicBezTo>
                    <a:cubicBezTo>
                      <a:pt x="7562" y="12067"/>
                      <a:pt x="7531" y="11594"/>
                      <a:pt x="7562" y="11487"/>
                    </a:cubicBezTo>
                    <a:cubicBezTo>
                      <a:pt x="7394" y="11410"/>
                      <a:pt x="7241" y="11349"/>
                      <a:pt x="7134" y="11288"/>
                    </a:cubicBezTo>
                    <a:cubicBezTo>
                      <a:pt x="6416" y="10861"/>
                      <a:pt x="5057" y="9058"/>
                      <a:pt x="3728" y="7118"/>
                    </a:cubicBezTo>
                    <a:lnTo>
                      <a:pt x="5790" y="5515"/>
                    </a:lnTo>
                    <a:lnTo>
                      <a:pt x="3728" y="24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1761629" y="2280182"/>
                <a:ext cx="880506" cy="393047"/>
              </a:xfrm>
              <a:custGeom>
                <a:avLst/>
                <a:gdLst/>
                <a:ahLst/>
                <a:cxnLst/>
                <a:rect l="l" t="t" r="r" b="b"/>
                <a:pathLst>
                  <a:path w="21217" h="9471" extrusionOk="0">
                    <a:moveTo>
                      <a:pt x="15855" y="6996"/>
                    </a:moveTo>
                    <a:cubicBezTo>
                      <a:pt x="15855" y="6996"/>
                      <a:pt x="7195" y="3452"/>
                      <a:pt x="6599" y="3330"/>
                    </a:cubicBezTo>
                    <a:cubicBezTo>
                      <a:pt x="6416" y="3284"/>
                      <a:pt x="5790" y="2414"/>
                      <a:pt x="4996" y="1222"/>
                    </a:cubicBezTo>
                    <a:cubicBezTo>
                      <a:pt x="4843" y="963"/>
                      <a:pt x="4369" y="260"/>
                      <a:pt x="4217" y="0"/>
                    </a:cubicBezTo>
                    <a:lnTo>
                      <a:pt x="1" y="3284"/>
                    </a:lnTo>
                    <a:cubicBezTo>
                      <a:pt x="1330" y="5224"/>
                      <a:pt x="2689" y="7027"/>
                      <a:pt x="3407" y="7454"/>
                    </a:cubicBezTo>
                    <a:cubicBezTo>
                      <a:pt x="3529" y="7515"/>
                      <a:pt x="3667" y="7592"/>
                      <a:pt x="3835" y="7653"/>
                    </a:cubicBezTo>
                    <a:cubicBezTo>
                      <a:pt x="3835" y="7638"/>
                      <a:pt x="3835" y="7638"/>
                      <a:pt x="3835" y="7622"/>
                    </a:cubicBezTo>
                    <a:cubicBezTo>
                      <a:pt x="3835" y="7638"/>
                      <a:pt x="3835" y="7638"/>
                      <a:pt x="3835" y="7653"/>
                    </a:cubicBezTo>
                    <a:cubicBezTo>
                      <a:pt x="6355" y="8585"/>
                      <a:pt x="15413" y="9027"/>
                      <a:pt x="15581" y="9089"/>
                    </a:cubicBezTo>
                    <a:cubicBezTo>
                      <a:pt x="15901" y="9333"/>
                      <a:pt x="16680" y="9348"/>
                      <a:pt x="17352" y="9165"/>
                    </a:cubicBezTo>
                    <a:cubicBezTo>
                      <a:pt x="17673" y="9073"/>
                      <a:pt x="17979" y="8951"/>
                      <a:pt x="18208" y="8768"/>
                    </a:cubicBezTo>
                    <a:cubicBezTo>
                      <a:pt x="18819" y="8310"/>
                      <a:pt x="19720" y="8951"/>
                      <a:pt x="20132" y="9272"/>
                    </a:cubicBezTo>
                    <a:cubicBezTo>
                      <a:pt x="20392" y="9470"/>
                      <a:pt x="21018" y="9455"/>
                      <a:pt x="21217" y="9257"/>
                    </a:cubicBezTo>
                    <a:cubicBezTo>
                      <a:pt x="20758" y="6645"/>
                      <a:pt x="15855" y="6996"/>
                      <a:pt x="15855" y="6996"/>
                    </a:cubicBez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1700790" y="1774961"/>
                <a:ext cx="209201" cy="179446"/>
              </a:xfrm>
              <a:custGeom>
                <a:avLst/>
                <a:gdLst/>
                <a:ahLst/>
                <a:cxnLst/>
                <a:rect l="l" t="t" r="r" b="b"/>
                <a:pathLst>
                  <a:path w="5041" h="4324" extrusionOk="0">
                    <a:moveTo>
                      <a:pt x="5041" y="2445"/>
                    </a:moveTo>
                    <a:lnTo>
                      <a:pt x="4919" y="2689"/>
                    </a:lnTo>
                    <a:lnTo>
                      <a:pt x="4644" y="3224"/>
                    </a:lnTo>
                    <a:lnTo>
                      <a:pt x="4598" y="3315"/>
                    </a:lnTo>
                    <a:lnTo>
                      <a:pt x="4109" y="4324"/>
                    </a:lnTo>
                    <a:lnTo>
                      <a:pt x="1" y="2720"/>
                    </a:lnTo>
                    <a:lnTo>
                      <a:pt x="1726" y="1"/>
                    </a:lnTo>
                    <a:lnTo>
                      <a:pt x="4430" y="2002"/>
                    </a:lnTo>
                    <a:close/>
                  </a:path>
                </a:pathLst>
              </a:custGeom>
              <a:solidFill>
                <a:srgbClr val="7D52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1574630" y="1909379"/>
                <a:ext cx="412095" cy="554025"/>
              </a:xfrm>
              <a:custGeom>
                <a:avLst/>
                <a:gdLst/>
                <a:ahLst/>
                <a:cxnLst/>
                <a:rect l="l" t="t" r="r" b="b"/>
                <a:pathLst>
                  <a:path w="9930" h="13350" extrusionOk="0">
                    <a:moveTo>
                      <a:pt x="780" y="6782"/>
                    </a:moveTo>
                    <a:lnTo>
                      <a:pt x="5041" y="13350"/>
                    </a:lnTo>
                    <a:lnTo>
                      <a:pt x="9929" y="10539"/>
                    </a:lnTo>
                    <a:cubicBezTo>
                      <a:pt x="9929" y="10539"/>
                      <a:pt x="8600" y="5422"/>
                      <a:pt x="7302" y="2612"/>
                    </a:cubicBezTo>
                    <a:cubicBezTo>
                      <a:pt x="6508" y="871"/>
                      <a:pt x="4201" y="0"/>
                      <a:pt x="1956" y="1390"/>
                    </a:cubicBezTo>
                    <a:cubicBezTo>
                      <a:pt x="1" y="2612"/>
                      <a:pt x="62" y="5468"/>
                      <a:pt x="780" y="67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1768601" y="1463752"/>
                <a:ext cx="477374" cy="315691"/>
              </a:xfrm>
              <a:custGeom>
                <a:avLst/>
                <a:gdLst/>
                <a:ahLst/>
                <a:cxnLst/>
                <a:rect l="l" t="t" r="r" b="b"/>
                <a:pathLst>
                  <a:path w="11503" h="7607" extrusionOk="0">
                    <a:moveTo>
                      <a:pt x="4155" y="5713"/>
                    </a:moveTo>
                    <a:cubicBezTo>
                      <a:pt x="4003" y="5010"/>
                      <a:pt x="3346" y="4353"/>
                      <a:pt x="2750" y="5300"/>
                    </a:cubicBezTo>
                    <a:cubicBezTo>
                      <a:pt x="2613" y="5545"/>
                      <a:pt x="2567" y="5820"/>
                      <a:pt x="2536" y="6095"/>
                    </a:cubicBezTo>
                    <a:cubicBezTo>
                      <a:pt x="2429" y="7088"/>
                      <a:pt x="1269" y="7530"/>
                      <a:pt x="413" y="7592"/>
                    </a:cubicBezTo>
                    <a:cubicBezTo>
                      <a:pt x="276" y="7607"/>
                      <a:pt x="138" y="7607"/>
                      <a:pt x="1" y="7576"/>
                    </a:cubicBezTo>
                    <a:cubicBezTo>
                      <a:pt x="1" y="7576"/>
                      <a:pt x="215" y="5942"/>
                      <a:pt x="703" y="3972"/>
                    </a:cubicBezTo>
                    <a:cubicBezTo>
                      <a:pt x="1177" y="2017"/>
                      <a:pt x="2277" y="0"/>
                      <a:pt x="3865" y="810"/>
                    </a:cubicBezTo>
                    <a:cubicBezTo>
                      <a:pt x="3865" y="810"/>
                      <a:pt x="5316" y="123"/>
                      <a:pt x="6202" y="1253"/>
                    </a:cubicBezTo>
                    <a:cubicBezTo>
                      <a:pt x="6202" y="1253"/>
                      <a:pt x="7714" y="718"/>
                      <a:pt x="8493" y="1925"/>
                    </a:cubicBezTo>
                    <a:cubicBezTo>
                      <a:pt x="8493" y="1925"/>
                      <a:pt x="10601" y="2322"/>
                      <a:pt x="10998" y="3636"/>
                    </a:cubicBezTo>
                    <a:cubicBezTo>
                      <a:pt x="11502" y="5316"/>
                      <a:pt x="9165" y="5713"/>
                      <a:pt x="8386" y="5239"/>
                    </a:cubicBezTo>
                    <a:cubicBezTo>
                      <a:pt x="7607" y="4766"/>
                      <a:pt x="7012" y="3880"/>
                      <a:pt x="6477" y="3895"/>
                    </a:cubicBezTo>
                    <a:cubicBezTo>
                      <a:pt x="5943" y="3911"/>
                      <a:pt x="6065" y="4735"/>
                      <a:pt x="5988" y="5239"/>
                    </a:cubicBezTo>
                    <a:cubicBezTo>
                      <a:pt x="5912" y="5743"/>
                      <a:pt x="5118" y="5224"/>
                      <a:pt x="4782" y="5911"/>
                    </a:cubicBezTo>
                    <a:cubicBezTo>
                      <a:pt x="4446" y="6599"/>
                      <a:pt x="4278" y="6981"/>
                      <a:pt x="4079" y="6858"/>
                    </a:cubicBezTo>
                    <a:cubicBezTo>
                      <a:pt x="3865" y="6736"/>
                      <a:pt x="4155" y="5713"/>
                      <a:pt x="4155" y="5713"/>
                    </a:cubicBezTo>
                    <a:close/>
                  </a:path>
                </a:pathLst>
              </a:custGeom>
              <a:solidFill>
                <a:srgbClr val="FBD1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1896712" y="1681793"/>
                <a:ext cx="34860" cy="54531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314" extrusionOk="0">
                    <a:moveTo>
                      <a:pt x="439" y="0"/>
                    </a:moveTo>
                    <a:cubicBezTo>
                      <a:pt x="162" y="0"/>
                      <a:pt x="44" y="343"/>
                      <a:pt x="15" y="642"/>
                    </a:cubicBezTo>
                    <a:cubicBezTo>
                      <a:pt x="1" y="891"/>
                      <a:pt x="74" y="1314"/>
                      <a:pt x="314" y="1314"/>
                    </a:cubicBezTo>
                    <a:cubicBezTo>
                      <a:pt x="340" y="1314"/>
                      <a:pt x="367" y="1309"/>
                      <a:pt x="396" y="1299"/>
                    </a:cubicBezTo>
                    <a:cubicBezTo>
                      <a:pt x="641" y="1223"/>
                      <a:pt x="366" y="932"/>
                      <a:pt x="457" y="780"/>
                    </a:cubicBezTo>
                    <a:cubicBezTo>
                      <a:pt x="480" y="739"/>
                      <a:pt x="510" y="726"/>
                      <a:pt x="543" y="726"/>
                    </a:cubicBezTo>
                    <a:cubicBezTo>
                      <a:pt x="600" y="726"/>
                      <a:pt x="664" y="763"/>
                      <a:pt x="712" y="763"/>
                    </a:cubicBezTo>
                    <a:cubicBezTo>
                      <a:pt x="751" y="763"/>
                      <a:pt x="778" y="737"/>
                      <a:pt x="778" y="642"/>
                    </a:cubicBezTo>
                    <a:cubicBezTo>
                      <a:pt x="839" y="382"/>
                      <a:pt x="687" y="16"/>
                      <a:pt x="457" y="1"/>
                    </a:cubicBezTo>
                    <a:cubicBezTo>
                      <a:pt x="451" y="0"/>
                      <a:pt x="445" y="0"/>
                      <a:pt x="439" y="0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1857992" y="1844058"/>
                <a:ext cx="46937" cy="64699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559" extrusionOk="0">
                    <a:moveTo>
                      <a:pt x="31" y="1"/>
                    </a:moveTo>
                    <a:cubicBezTo>
                      <a:pt x="31" y="1"/>
                      <a:pt x="1" y="933"/>
                      <a:pt x="856" y="1559"/>
                    </a:cubicBezTo>
                    <a:lnTo>
                      <a:pt x="1131" y="1024"/>
                    </a:lnTo>
                    <a:cubicBezTo>
                      <a:pt x="291" y="536"/>
                      <a:pt x="31" y="1"/>
                      <a:pt x="31" y="1"/>
                    </a:cubicBezTo>
                    <a:close/>
                  </a:path>
                </a:pathLst>
              </a:custGeom>
              <a:solidFill>
                <a:srgbClr val="37251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1262799" y="2277650"/>
                <a:ext cx="195880" cy="871002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20988" extrusionOk="0">
                    <a:moveTo>
                      <a:pt x="1482" y="0"/>
                    </a:moveTo>
                    <a:lnTo>
                      <a:pt x="1039" y="46"/>
                    </a:lnTo>
                    <a:lnTo>
                      <a:pt x="1039" y="46"/>
                    </a:lnTo>
                    <a:lnTo>
                      <a:pt x="1482" y="16"/>
                    </a:lnTo>
                    <a:lnTo>
                      <a:pt x="1482" y="0"/>
                    </a:lnTo>
                    <a:close/>
                    <a:moveTo>
                      <a:pt x="1482" y="16"/>
                    </a:moveTo>
                    <a:lnTo>
                      <a:pt x="794" y="77"/>
                    </a:lnTo>
                    <a:lnTo>
                      <a:pt x="0" y="77"/>
                    </a:lnTo>
                    <a:cubicBezTo>
                      <a:pt x="0" y="107"/>
                      <a:pt x="0" y="123"/>
                      <a:pt x="0" y="138"/>
                    </a:cubicBezTo>
                    <a:cubicBezTo>
                      <a:pt x="0" y="168"/>
                      <a:pt x="0" y="184"/>
                      <a:pt x="0" y="199"/>
                    </a:cubicBezTo>
                    <a:cubicBezTo>
                      <a:pt x="15" y="275"/>
                      <a:pt x="31" y="413"/>
                      <a:pt x="61" y="611"/>
                    </a:cubicBezTo>
                    <a:cubicBezTo>
                      <a:pt x="290" y="2093"/>
                      <a:pt x="1085" y="7179"/>
                      <a:pt x="1818" y="11899"/>
                    </a:cubicBezTo>
                    <a:cubicBezTo>
                      <a:pt x="2566" y="16634"/>
                      <a:pt x="3238" y="20987"/>
                      <a:pt x="3238" y="20987"/>
                    </a:cubicBezTo>
                    <a:lnTo>
                      <a:pt x="4720" y="20758"/>
                    </a:lnTo>
                    <a:cubicBezTo>
                      <a:pt x="4720" y="20758"/>
                      <a:pt x="4659" y="20422"/>
                      <a:pt x="4582" y="19872"/>
                    </a:cubicBezTo>
                    <a:cubicBezTo>
                      <a:pt x="4262" y="17886"/>
                      <a:pt x="3483" y="12953"/>
                      <a:pt x="2795" y="8493"/>
                    </a:cubicBezTo>
                    <a:cubicBezTo>
                      <a:pt x="2444" y="6263"/>
                      <a:pt x="2108" y="4155"/>
                      <a:pt x="1879" y="2582"/>
                    </a:cubicBezTo>
                    <a:cubicBezTo>
                      <a:pt x="1757" y="1803"/>
                      <a:pt x="1650" y="1161"/>
                      <a:pt x="1589" y="703"/>
                    </a:cubicBezTo>
                    <a:cubicBezTo>
                      <a:pt x="1543" y="474"/>
                      <a:pt x="1527" y="291"/>
                      <a:pt x="1497" y="168"/>
                    </a:cubicBezTo>
                    <a:cubicBezTo>
                      <a:pt x="1497" y="107"/>
                      <a:pt x="1482" y="61"/>
                      <a:pt x="1482" y="31"/>
                    </a:cubicBezTo>
                    <a:lnTo>
                      <a:pt x="1482" y="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1808566" y="3231611"/>
                <a:ext cx="74824" cy="731562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17628" extrusionOk="0">
                    <a:moveTo>
                      <a:pt x="0" y="1"/>
                    </a:moveTo>
                    <a:lnTo>
                      <a:pt x="0" y="17322"/>
                    </a:lnTo>
                    <a:cubicBezTo>
                      <a:pt x="0" y="17490"/>
                      <a:pt x="138" y="17627"/>
                      <a:pt x="306" y="17627"/>
                    </a:cubicBezTo>
                    <a:lnTo>
                      <a:pt x="1497" y="17627"/>
                    </a:lnTo>
                    <a:cubicBezTo>
                      <a:pt x="1665" y="17627"/>
                      <a:pt x="1802" y="17490"/>
                      <a:pt x="1802" y="17322"/>
                    </a:cubicBezTo>
                    <a:lnTo>
                      <a:pt x="1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1808566" y="3783727"/>
                <a:ext cx="74824" cy="179446"/>
              </a:xfrm>
              <a:custGeom>
                <a:avLst/>
                <a:gdLst/>
                <a:ahLst/>
                <a:cxnLst/>
                <a:rect l="l" t="t" r="r" b="b"/>
                <a:pathLst>
                  <a:path w="1803" h="4324" extrusionOk="0">
                    <a:moveTo>
                      <a:pt x="0" y="1"/>
                    </a:moveTo>
                    <a:lnTo>
                      <a:pt x="0" y="4018"/>
                    </a:lnTo>
                    <a:cubicBezTo>
                      <a:pt x="0" y="4186"/>
                      <a:pt x="138" y="4323"/>
                      <a:pt x="306" y="4323"/>
                    </a:cubicBezTo>
                    <a:lnTo>
                      <a:pt x="1497" y="4323"/>
                    </a:lnTo>
                    <a:cubicBezTo>
                      <a:pt x="1665" y="4323"/>
                      <a:pt x="1802" y="4186"/>
                      <a:pt x="1802" y="4018"/>
                    </a:cubicBezTo>
                    <a:lnTo>
                      <a:pt x="1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1639951" y="3242401"/>
                <a:ext cx="412054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1498" extrusionOk="0">
                    <a:moveTo>
                      <a:pt x="0" y="1"/>
                    </a:moveTo>
                    <a:lnTo>
                      <a:pt x="0" y="291"/>
                    </a:lnTo>
                    <a:cubicBezTo>
                      <a:pt x="0" y="963"/>
                      <a:pt x="550" y="1498"/>
                      <a:pt x="1222" y="1498"/>
                    </a:cubicBezTo>
                    <a:lnTo>
                      <a:pt x="8706" y="1498"/>
                    </a:lnTo>
                    <a:cubicBezTo>
                      <a:pt x="9379" y="1498"/>
                      <a:pt x="9928" y="963"/>
                      <a:pt x="9928" y="291"/>
                    </a:cubicBezTo>
                    <a:lnTo>
                      <a:pt x="99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1390204" y="3098520"/>
                <a:ext cx="911547" cy="145831"/>
              </a:xfrm>
              <a:custGeom>
                <a:avLst/>
                <a:gdLst/>
                <a:ahLst/>
                <a:cxnLst/>
                <a:rect l="l" t="t" r="r" b="b"/>
                <a:pathLst>
                  <a:path w="21965" h="3514" extrusionOk="0">
                    <a:moveTo>
                      <a:pt x="1405" y="3513"/>
                    </a:moveTo>
                    <a:lnTo>
                      <a:pt x="20559" y="3513"/>
                    </a:lnTo>
                    <a:cubicBezTo>
                      <a:pt x="21338" y="3513"/>
                      <a:pt x="21964" y="2872"/>
                      <a:pt x="21964" y="2093"/>
                    </a:cubicBezTo>
                    <a:lnTo>
                      <a:pt x="21964" y="1406"/>
                    </a:lnTo>
                    <a:cubicBezTo>
                      <a:pt x="21964" y="627"/>
                      <a:pt x="21338" y="0"/>
                      <a:pt x="20559" y="0"/>
                    </a:cubicBezTo>
                    <a:lnTo>
                      <a:pt x="1405" y="0"/>
                    </a:lnTo>
                    <a:cubicBezTo>
                      <a:pt x="626" y="0"/>
                      <a:pt x="0" y="627"/>
                      <a:pt x="0" y="1406"/>
                    </a:cubicBezTo>
                    <a:lnTo>
                      <a:pt x="0" y="2093"/>
                    </a:lnTo>
                    <a:cubicBezTo>
                      <a:pt x="0" y="2872"/>
                      <a:pt x="626" y="3513"/>
                      <a:pt x="1405" y="35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1457393" y="3875649"/>
                <a:ext cx="87524" cy="87524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109" extrusionOk="0">
                    <a:moveTo>
                      <a:pt x="1054" y="1"/>
                    </a:moveTo>
                    <a:cubicBezTo>
                      <a:pt x="474" y="1"/>
                      <a:pt x="0" y="474"/>
                      <a:pt x="0" y="1054"/>
                    </a:cubicBezTo>
                    <a:cubicBezTo>
                      <a:pt x="0" y="1635"/>
                      <a:pt x="474" y="2108"/>
                      <a:pt x="1054" y="2108"/>
                    </a:cubicBezTo>
                    <a:cubicBezTo>
                      <a:pt x="1635" y="2108"/>
                      <a:pt x="2108" y="1635"/>
                      <a:pt x="2108" y="1054"/>
                    </a:cubicBezTo>
                    <a:cubicBezTo>
                      <a:pt x="2108" y="474"/>
                      <a:pt x="1650" y="1"/>
                      <a:pt x="10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2146417" y="3875649"/>
                <a:ext cx="87524" cy="87524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109" extrusionOk="0">
                    <a:moveTo>
                      <a:pt x="1054" y="1"/>
                    </a:moveTo>
                    <a:cubicBezTo>
                      <a:pt x="474" y="1"/>
                      <a:pt x="0" y="474"/>
                      <a:pt x="0" y="1054"/>
                    </a:cubicBezTo>
                    <a:cubicBezTo>
                      <a:pt x="0" y="1635"/>
                      <a:pt x="474" y="2108"/>
                      <a:pt x="1054" y="2108"/>
                    </a:cubicBezTo>
                    <a:cubicBezTo>
                      <a:pt x="1650" y="2108"/>
                      <a:pt x="2108" y="1635"/>
                      <a:pt x="2108" y="1054"/>
                    </a:cubicBezTo>
                    <a:cubicBezTo>
                      <a:pt x="2108" y="474"/>
                      <a:pt x="1650" y="1"/>
                      <a:pt x="10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9"/>
              <p:cNvSpPr/>
              <p:nvPr/>
            </p:nvSpPr>
            <p:spPr>
              <a:xfrm>
                <a:off x="1770510" y="3727951"/>
                <a:ext cx="150894" cy="131264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163" extrusionOk="0">
                    <a:moveTo>
                      <a:pt x="1" y="1"/>
                    </a:moveTo>
                    <a:lnTo>
                      <a:pt x="1" y="3162"/>
                    </a:lnTo>
                    <a:lnTo>
                      <a:pt x="3636" y="3162"/>
                    </a:lnTo>
                    <a:lnTo>
                      <a:pt x="36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9"/>
              <p:cNvSpPr/>
              <p:nvPr/>
            </p:nvSpPr>
            <p:spPr>
              <a:xfrm>
                <a:off x="1457393" y="3828090"/>
                <a:ext cx="777171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1498" extrusionOk="0">
                    <a:moveTo>
                      <a:pt x="0" y="1498"/>
                    </a:moveTo>
                    <a:lnTo>
                      <a:pt x="18726" y="1498"/>
                    </a:lnTo>
                    <a:lnTo>
                      <a:pt x="18726" y="1101"/>
                    </a:lnTo>
                    <a:cubicBezTo>
                      <a:pt x="18726" y="490"/>
                      <a:pt x="18238" y="1"/>
                      <a:pt x="17627" y="1"/>
                    </a:cubicBezTo>
                    <a:lnTo>
                      <a:pt x="1100" y="1"/>
                    </a:lnTo>
                    <a:cubicBezTo>
                      <a:pt x="489" y="1"/>
                      <a:pt x="0" y="490"/>
                      <a:pt x="0" y="1101"/>
                    </a:cubicBezTo>
                    <a:lnTo>
                      <a:pt x="0" y="14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1239310" y="2255448"/>
                <a:ext cx="168656" cy="379725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9150" extrusionOk="0">
                    <a:moveTo>
                      <a:pt x="108" y="1834"/>
                    </a:moveTo>
                    <a:lnTo>
                      <a:pt x="902" y="7729"/>
                    </a:lnTo>
                    <a:cubicBezTo>
                      <a:pt x="1024" y="8570"/>
                      <a:pt x="1788" y="9150"/>
                      <a:pt x="2628" y="9043"/>
                    </a:cubicBezTo>
                    <a:cubicBezTo>
                      <a:pt x="3468" y="8936"/>
                      <a:pt x="4064" y="8157"/>
                      <a:pt x="3957" y="7317"/>
                    </a:cubicBezTo>
                    <a:lnTo>
                      <a:pt x="3163" y="1421"/>
                    </a:lnTo>
                    <a:cubicBezTo>
                      <a:pt x="3040" y="581"/>
                      <a:pt x="2277" y="1"/>
                      <a:pt x="1437" y="108"/>
                    </a:cubicBezTo>
                    <a:cubicBezTo>
                      <a:pt x="597" y="230"/>
                      <a:pt x="1" y="994"/>
                      <a:pt x="108" y="18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3416691" y="2756851"/>
                <a:ext cx="67230" cy="119806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8869" extrusionOk="0">
                    <a:moveTo>
                      <a:pt x="1" y="1"/>
                    </a:moveTo>
                    <a:lnTo>
                      <a:pt x="1" y="28869"/>
                    </a:lnTo>
                    <a:lnTo>
                      <a:pt x="1620" y="28869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2408199" y="2756851"/>
                <a:ext cx="67230" cy="119806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8869" extrusionOk="0">
                    <a:moveTo>
                      <a:pt x="1" y="1"/>
                    </a:moveTo>
                    <a:lnTo>
                      <a:pt x="1" y="28869"/>
                    </a:lnTo>
                    <a:lnTo>
                      <a:pt x="1620" y="28869"/>
                    </a:lnTo>
                    <a:lnTo>
                      <a:pt x="16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2358109" y="2682068"/>
                <a:ext cx="1193000" cy="83706"/>
              </a:xfrm>
              <a:custGeom>
                <a:avLst/>
                <a:gdLst/>
                <a:ahLst/>
                <a:cxnLst/>
                <a:rect l="l" t="t" r="r" b="b"/>
                <a:pathLst>
                  <a:path w="28747" h="2017" extrusionOk="0">
                    <a:moveTo>
                      <a:pt x="1" y="0"/>
                    </a:moveTo>
                    <a:lnTo>
                      <a:pt x="1" y="2016"/>
                    </a:lnTo>
                    <a:lnTo>
                      <a:pt x="28747" y="2016"/>
                    </a:lnTo>
                    <a:lnTo>
                      <a:pt x="287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1985397" y="1053608"/>
                <a:ext cx="345529" cy="213061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5134" extrusionOk="0">
                    <a:moveTo>
                      <a:pt x="1" y="1"/>
                    </a:moveTo>
                    <a:lnTo>
                      <a:pt x="1" y="5133"/>
                    </a:lnTo>
                    <a:lnTo>
                      <a:pt x="8325" y="5133"/>
                    </a:lnTo>
                    <a:lnTo>
                      <a:pt x="83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203636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1940" y="1"/>
                    </a:moveTo>
                    <a:lnTo>
                      <a:pt x="0" y="704"/>
                    </a:lnTo>
                    <a:lnTo>
                      <a:pt x="0" y="948"/>
                    </a:lnTo>
                    <a:lnTo>
                      <a:pt x="1940" y="1651"/>
                    </a:lnTo>
                    <a:lnTo>
                      <a:pt x="1940" y="1376"/>
                    </a:lnTo>
                    <a:lnTo>
                      <a:pt x="382" y="826"/>
                    </a:lnTo>
                    <a:lnTo>
                      <a:pt x="1940" y="276"/>
                    </a:lnTo>
                    <a:lnTo>
                      <a:pt x="19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2130198" y="1106230"/>
                <a:ext cx="43119" cy="10528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2537" extrusionOk="0">
                    <a:moveTo>
                      <a:pt x="779" y="1"/>
                    </a:moveTo>
                    <a:lnTo>
                      <a:pt x="0" y="2536"/>
                    </a:lnTo>
                    <a:lnTo>
                      <a:pt x="260" y="2536"/>
                    </a:lnTo>
                    <a:lnTo>
                      <a:pt x="10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9"/>
              <p:cNvSpPr/>
              <p:nvPr/>
            </p:nvSpPr>
            <p:spPr>
              <a:xfrm>
                <a:off x="2186597" y="1125237"/>
                <a:ext cx="80551" cy="68516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651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1558" y="826"/>
                    </a:lnTo>
                    <a:lnTo>
                      <a:pt x="0" y="1376"/>
                    </a:lnTo>
                    <a:lnTo>
                      <a:pt x="0" y="1651"/>
                    </a:lnTo>
                    <a:lnTo>
                      <a:pt x="1940" y="948"/>
                    </a:lnTo>
                    <a:lnTo>
                      <a:pt x="1940" y="7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9"/>
              <p:cNvSpPr/>
              <p:nvPr/>
            </p:nvSpPr>
            <p:spPr>
              <a:xfrm>
                <a:off x="1360407" y="1305928"/>
                <a:ext cx="389229" cy="260537"/>
              </a:xfrm>
              <a:custGeom>
                <a:avLst/>
                <a:gdLst/>
                <a:ahLst/>
                <a:cxnLst/>
                <a:rect l="l" t="t" r="r" b="b"/>
                <a:pathLst>
                  <a:path w="9379" h="6278" extrusionOk="0">
                    <a:moveTo>
                      <a:pt x="0" y="0"/>
                    </a:moveTo>
                    <a:lnTo>
                      <a:pt x="0" y="6278"/>
                    </a:lnTo>
                    <a:lnTo>
                      <a:pt x="9379" y="6278"/>
                    </a:lnTo>
                    <a:lnTo>
                      <a:pt x="9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9"/>
              <p:cNvSpPr/>
              <p:nvPr/>
            </p:nvSpPr>
            <p:spPr>
              <a:xfrm>
                <a:off x="1470673" y="1356848"/>
                <a:ext cx="164216" cy="159069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3833" extrusionOk="0">
                    <a:moveTo>
                      <a:pt x="1658" y="453"/>
                    </a:moveTo>
                    <a:cubicBezTo>
                      <a:pt x="1937" y="453"/>
                      <a:pt x="2216" y="560"/>
                      <a:pt x="2430" y="774"/>
                    </a:cubicBezTo>
                    <a:cubicBezTo>
                      <a:pt x="2842" y="1186"/>
                      <a:pt x="2842" y="1874"/>
                      <a:pt x="2430" y="2301"/>
                    </a:cubicBezTo>
                    <a:cubicBezTo>
                      <a:pt x="2216" y="2515"/>
                      <a:pt x="1937" y="2622"/>
                      <a:pt x="1658" y="2622"/>
                    </a:cubicBezTo>
                    <a:cubicBezTo>
                      <a:pt x="1379" y="2622"/>
                      <a:pt x="1101" y="2515"/>
                      <a:pt x="887" y="2301"/>
                    </a:cubicBezTo>
                    <a:cubicBezTo>
                      <a:pt x="459" y="1889"/>
                      <a:pt x="459" y="1186"/>
                      <a:pt x="887" y="774"/>
                    </a:cubicBezTo>
                    <a:cubicBezTo>
                      <a:pt x="1101" y="560"/>
                      <a:pt x="1379" y="453"/>
                      <a:pt x="1658" y="453"/>
                    </a:cubicBezTo>
                    <a:close/>
                    <a:moveTo>
                      <a:pt x="1653" y="0"/>
                    </a:moveTo>
                    <a:cubicBezTo>
                      <a:pt x="1203" y="0"/>
                      <a:pt x="754" y="192"/>
                      <a:pt x="444" y="575"/>
                    </a:cubicBezTo>
                    <a:cubicBezTo>
                      <a:pt x="1" y="1141"/>
                      <a:pt x="1" y="1950"/>
                      <a:pt x="459" y="2515"/>
                    </a:cubicBezTo>
                    <a:cubicBezTo>
                      <a:pt x="769" y="2888"/>
                      <a:pt x="1208" y="3072"/>
                      <a:pt x="1649" y="3072"/>
                    </a:cubicBezTo>
                    <a:cubicBezTo>
                      <a:pt x="1948" y="3072"/>
                      <a:pt x="2247" y="2987"/>
                      <a:pt x="2506" y="2821"/>
                    </a:cubicBezTo>
                    <a:lnTo>
                      <a:pt x="3499" y="3798"/>
                    </a:lnTo>
                    <a:cubicBezTo>
                      <a:pt x="3514" y="3821"/>
                      <a:pt x="3541" y="3833"/>
                      <a:pt x="3568" y="3833"/>
                    </a:cubicBezTo>
                    <a:cubicBezTo>
                      <a:pt x="3594" y="3833"/>
                      <a:pt x="3621" y="3821"/>
                      <a:pt x="3636" y="3798"/>
                    </a:cubicBezTo>
                    <a:lnTo>
                      <a:pt x="3926" y="3523"/>
                    </a:lnTo>
                    <a:cubicBezTo>
                      <a:pt x="3957" y="3477"/>
                      <a:pt x="3957" y="3416"/>
                      <a:pt x="3926" y="3371"/>
                    </a:cubicBezTo>
                    <a:lnTo>
                      <a:pt x="2934" y="2393"/>
                    </a:lnTo>
                    <a:cubicBezTo>
                      <a:pt x="3331" y="1797"/>
                      <a:pt x="3270" y="973"/>
                      <a:pt x="2735" y="438"/>
                    </a:cubicBezTo>
                    <a:cubicBezTo>
                      <a:pt x="2436" y="146"/>
                      <a:pt x="2044" y="0"/>
                      <a:pt x="1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9"/>
              <p:cNvSpPr/>
              <p:nvPr/>
            </p:nvSpPr>
            <p:spPr>
              <a:xfrm>
                <a:off x="3239859" y="1245047"/>
                <a:ext cx="298593" cy="212397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5118" extrusionOk="0">
                    <a:moveTo>
                      <a:pt x="0" y="1"/>
                    </a:moveTo>
                    <a:lnTo>
                      <a:pt x="0" y="5118"/>
                    </a:lnTo>
                    <a:lnTo>
                      <a:pt x="7194" y="5118"/>
                    </a:lnTo>
                    <a:lnTo>
                      <a:pt x="71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9"/>
              <p:cNvSpPr/>
              <p:nvPr/>
            </p:nvSpPr>
            <p:spPr>
              <a:xfrm>
                <a:off x="328805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314" y="1"/>
                    </a:moveTo>
                    <a:cubicBezTo>
                      <a:pt x="1009" y="1"/>
                      <a:pt x="810" y="46"/>
                      <a:pt x="719" y="138"/>
                    </a:cubicBezTo>
                    <a:cubicBezTo>
                      <a:pt x="612" y="214"/>
                      <a:pt x="566" y="398"/>
                      <a:pt x="566" y="657"/>
                    </a:cubicBezTo>
                    <a:lnTo>
                      <a:pt x="566" y="1085"/>
                    </a:lnTo>
                    <a:cubicBezTo>
                      <a:pt x="566" y="1268"/>
                      <a:pt x="535" y="1391"/>
                      <a:pt x="459" y="1467"/>
                    </a:cubicBezTo>
                    <a:cubicBezTo>
                      <a:pt x="398" y="1528"/>
                      <a:pt x="276" y="1559"/>
                      <a:pt x="108" y="1559"/>
                    </a:cubicBezTo>
                    <a:lnTo>
                      <a:pt x="1" y="1559"/>
                    </a:lnTo>
                    <a:lnTo>
                      <a:pt x="1" y="1818"/>
                    </a:lnTo>
                    <a:lnTo>
                      <a:pt x="108" y="1818"/>
                    </a:lnTo>
                    <a:cubicBezTo>
                      <a:pt x="276" y="1818"/>
                      <a:pt x="398" y="1849"/>
                      <a:pt x="459" y="1925"/>
                    </a:cubicBezTo>
                    <a:cubicBezTo>
                      <a:pt x="535" y="1986"/>
                      <a:pt x="566" y="2124"/>
                      <a:pt x="566" y="2292"/>
                    </a:cubicBezTo>
                    <a:lnTo>
                      <a:pt x="566" y="2735"/>
                    </a:lnTo>
                    <a:cubicBezTo>
                      <a:pt x="566" y="2994"/>
                      <a:pt x="612" y="3162"/>
                      <a:pt x="719" y="3254"/>
                    </a:cubicBezTo>
                    <a:cubicBezTo>
                      <a:pt x="810" y="3346"/>
                      <a:pt x="1009" y="3392"/>
                      <a:pt x="1314" y="3392"/>
                    </a:cubicBezTo>
                    <a:lnTo>
                      <a:pt x="1421" y="3392"/>
                    </a:lnTo>
                    <a:lnTo>
                      <a:pt x="1421" y="3132"/>
                    </a:lnTo>
                    <a:lnTo>
                      <a:pt x="1299" y="3132"/>
                    </a:lnTo>
                    <a:cubicBezTo>
                      <a:pt x="1131" y="3132"/>
                      <a:pt x="1024" y="3101"/>
                      <a:pt x="963" y="3055"/>
                    </a:cubicBezTo>
                    <a:cubicBezTo>
                      <a:pt x="917" y="2994"/>
                      <a:pt x="887" y="2887"/>
                      <a:pt x="887" y="2719"/>
                    </a:cubicBezTo>
                    <a:lnTo>
                      <a:pt x="887" y="2276"/>
                    </a:lnTo>
                    <a:cubicBezTo>
                      <a:pt x="887" y="2093"/>
                      <a:pt x="871" y="1956"/>
                      <a:pt x="810" y="1864"/>
                    </a:cubicBezTo>
                    <a:cubicBezTo>
                      <a:pt x="764" y="1788"/>
                      <a:pt x="657" y="1727"/>
                      <a:pt x="535" y="1696"/>
                    </a:cubicBezTo>
                    <a:cubicBezTo>
                      <a:pt x="657" y="1666"/>
                      <a:pt x="749" y="1604"/>
                      <a:pt x="810" y="1513"/>
                    </a:cubicBezTo>
                    <a:cubicBezTo>
                      <a:pt x="871" y="1436"/>
                      <a:pt x="887" y="1299"/>
                      <a:pt x="887" y="1116"/>
                    </a:cubicBezTo>
                    <a:lnTo>
                      <a:pt x="887" y="673"/>
                    </a:lnTo>
                    <a:cubicBezTo>
                      <a:pt x="887" y="489"/>
                      <a:pt x="917" y="382"/>
                      <a:pt x="963" y="337"/>
                    </a:cubicBezTo>
                    <a:cubicBezTo>
                      <a:pt x="1024" y="276"/>
                      <a:pt x="1131" y="260"/>
                      <a:pt x="1299" y="260"/>
                    </a:cubicBezTo>
                    <a:lnTo>
                      <a:pt x="1421" y="260"/>
                    </a:lnTo>
                    <a:lnTo>
                      <a:pt x="1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9"/>
              <p:cNvSpPr/>
              <p:nvPr/>
            </p:nvSpPr>
            <p:spPr>
              <a:xfrm>
                <a:off x="3433842" y="1288788"/>
                <a:ext cx="59013" cy="140768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3392" extrusionOk="0">
                    <a:moveTo>
                      <a:pt x="1" y="1"/>
                    </a:moveTo>
                    <a:lnTo>
                      <a:pt x="1" y="260"/>
                    </a:lnTo>
                    <a:lnTo>
                      <a:pt x="123" y="260"/>
                    </a:lnTo>
                    <a:cubicBezTo>
                      <a:pt x="291" y="260"/>
                      <a:pt x="398" y="276"/>
                      <a:pt x="444" y="337"/>
                    </a:cubicBezTo>
                    <a:cubicBezTo>
                      <a:pt x="505" y="382"/>
                      <a:pt x="520" y="489"/>
                      <a:pt x="520" y="673"/>
                    </a:cubicBezTo>
                    <a:lnTo>
                      <a:pt x="520" y="1116"/>
                    </a:lnTo>
                    <a:cubicBezTo>
                      <a:pt x="520" y="1299"/>
                      <a:pt x="551" y="1436"/>
                      <a:pt x="612" y="1513"/>
                    </a:cubicBezTo>
                    <a:cubicBezTo>
                      <a:pt x="657" y="1604"/>
                      <a:pt x="749" y="1666"/>
                      <a:pt x="887" y="1696"/>
                    </a:cubicBezTo>
                    <a:cubicBezTo>
                      <a:pt x="749" y="1727"/>
                      <a:pt x="657" y="1788"/>
                      <a:pt x="612" y="1864"/>
                    </a:cubicBezTo>
                    <a:cubicBezTo>
                      <a:pt x="551" y="1956"/>
                      <a:pt x="520" y="2093"/>
                      <a:pt x="520" y="2276"/>
                    </a:cubicBezTo>
                    <a:lnTo>
                      <a:pt x="520" y="2719"/>
                    </a:lnTo>
                    <a:cubicBezTo>
                      <a:pt x="520" y="2887"/>
                      <a:pt x="505" y="3010"/>
                      <a:pt x="444" y="3055"/>
                    </a:cubicBezTo>
                    <a:cubicBezTo>
                      <a:pt x="398" y="3101"/>
                      <a:pt x="291" y="3132"/>
                      <a:pt x="123" y="3132"/>
                    </a:cubicBezTo>
                    <a:lnTo>
                      <a:pt x="1" y="3132"/>
                    </a:lnTo>
                    <a:lnTo>
                      <a:pt x="1" y="3392"/>
                    </a:lnTo>
                    <a:lnTo>
                      <a:pt x="108" y="3392"/>
                    </a:lnTo>
                    <a:cubicBezTo>
                      <a:pt x="413" y="3392"/>
                      <a:pt x="612" y="3346"/>
                      <a:pt x="703" y="3254"/>
                    </a:cubicBezTo>
                    <a:cubicBezTo>
                      <a:pt x="810" y="3162"/>
                      <a:pt x="856" y="2994"/>
                      <a:pt x="856" y="2735"/>
                    </a:cubicBezTo>
                    <a:lnTo>
                      <a:pt x="856" y="2292"/>
                    </a:lnTo>
                    <a:cubicBezTo>
                      <a:pt x="856" y="2124"/>
                      <a:pt x="887" y="1986"/>
                      <a:pt x="948" y="1925"/>
                    </a:cubicBezTo>
                    <a:cubicBezTo>
                      <a:pt x="1024" y="1849"/>
                      <a:pt x="1131" y="1818"/>
                      <a:pt x="1299" y="1818"/>
                    </a:cubicBezTo>
                    <a:lnTo>
                      <a:pt x="1421" y="1818"/>
                    </a:lnTo>
                    <a:lnTo>
                      <a:pt x="1421" y="1559"/>
                    </a:lnTo>
                    <a:lnTo>
                      <a:pt x="1299" y="1559"/>
                    </a:lnTo>
                    <a:cubicBezTo>
                      <a:pt x="1131" y="1559"/>
                      <a:pt x="1024" y="1528"/>
                      <a:pt x="948" y="1467"/>
                    </a:cubicBezTo>
                    <a:cubicBezTo>
                      <a:pt x="887" y="1391"/>
                      <a:pt x="856" y="1268"/>
                      <a:pt x="856" y="1085"/>
                    </a:cubicBezTo>
                    <a:lnTo>
                      <a:pt x="856" y="657"/>
                    </a:lnTo>
                    <a:cubicBezTo>
                      <a:pt x="856" y="398"/>
                      <a:pt x="810" y="214"/>
                      <a:pt x="703" y="138"/>
                    </a:cubicBezTo>
                    <a:cubicBezTo>
                      <a:pt x="612" y="46"/>
                      <a:pt x="413" y="1"/>
                      <a:pt x="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orld Informatics Day by Slidesgo">
  <a:themeElements>
    <a:clrScheme name="Simple Light">
      <a:dk1>
        <a:srgbClr val="FFFFFF"/>
      </a:dk1>
      <a:lt1>
        <a:srgbClr val="0C1C29"/>
      </a:lt1>
      <a:dk2>
        <a:srgbClr val="E0F4FB"/>
      </a:dk2>
      <a:lt2>
        <a:srgbClr val="8CDFF1"/>
      </a:lt2>
      <a:accent1>
        <a:srgbClr val="02B2FB"/>
      </a:accent1>
      <a:accent2>
        <a:srgbClr val="4DA6C6"/>
      </a:accent2>
      <a:accent3>
        <a:srgbClr val="0E5279"/>
      </a:accent3>
      <a:accent4>
        <a:srgbClr val="09364D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459</Words>
  <Application>Microsoft Office PowerPoint</Application>
  <PresentationFormat>Presentación en pantalla (16:9)</PresentationFormat>
  <Paragraphs>48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Roboto</vt:lpstr>
      <vt:lpstr>Nunito Light</vt:lpstr>
      <vt:lpstr>Zen Dots</vt:lpstr>
      <vt:lpstr>Arial</vt:lpstr>
      <vt:lpstr>World Informatics Day by Slidesgo</vt:lpstr>
      <vt:lpstr>UNIVERSIDAD ESTATAL A DISTANCIA ESCUELA DE CIENCIAS EXACTAS Y NATURALES CARRERA INGENIERÍA INFORMÁTICA CATEDRA DESARROLLO DE SISTEMAS 3306 - Arquitectura de Computadoras Tarea No 2 El procesador Estudiante: Francisco Campos Sandi Cédula:114750560  CEU: San Vito  Grupo:01  I Cuatrimestre 2024  </vt:lpstr>
      <vt:lpstr>El procesador </vt:lpstr>
      <vt:lpstr>Tipos de procesador</vt:lpstr>
      <vt:lpstr>Función principal de la memoria ROM Y Tipos </vt:lpstr>
      <vt:lpstr>Función principal de la memoria RAM </vt:lpstr>
      <vt:lpstr>Tipos de memoria RAM</vt:lpstr>
      <vt:lpstr>Presentación de PowerPoint</vt:lpstr>
      <vt:lpstr>Tareas que cumple la memoria RAM</vt:lpstr>
      <vt:lpstr>Gracias por su atención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ESTATAL A DISTANCIA ESCUELA DE CIENCIAS EXACTAS Y NATURALES CARRERA INGENIERÍA INFORMÁTICA CATEDRA DESARROLLO DE SISTEMAS 3306 - Arquitectura de Computadoras Tarea No 2 El procesador Estudiante: Antonio Álvarez Cédula:  CEU:  Grupo:  I Cuatrimestre 2024</dc:title>
  <dc:creator>CORE 2 DUO</dc:creator>
  <cp:lastModifiedBy>Francisco campos</cp:lastModifiedBy>
  <cp:revision>8</cp:revision>
  <dcterms:modified xsi:type="dcterms:W3CDTF">2024-03-10T16:55:56Z</dcterms:modified>
</cp:coreProperties>
</file>