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4" r:id="rId3"/>
    <p:sldId id="272" r:id="rId4"/>
    <p:sldId id="295" r:id="rId5"/>
    <p:sldId id="257" r:id="rId6"/>
    <p:sldId id="286" r:id="rId7"/>
    <p:sldId id="289" r:id="rId8"/>
    <p:sldId id="290" r:id="rId9"/>
    <p:sldId id="291" r:id="rId10"/>
    <p:sldId id="292" r:id="rId11"/>
    <p:sldId id="293" r:id="rId12"/>
    <p:sldId id="294" r:id="rId13"/>
    <p:sldId id="271" r:id="rId14"/>
    <p:sldId id="273" r:id="rId15"/>
    <p:sldId id="287" r:id="rId16"/>
    <p:sldId id="264" r:id="rId17"/>
    <p:sldId id="296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tes de la performance" id="{CC42B688-A292-41A7-8492-4C0C5804E70A}">
          <p14:sldIdLst>
            <p14:sldId id="256"/>
            <p14:sldId id="274"/>
            <p14:sldId id="272"/>
            <p14:sldId id="295"/>
            <p14:sldId id="257"/>
            <p14:sldId id="286"/>
            <p14:sldId id="289"/>
            <p14:sldId id="290"/>
            <p14:sldId id="291"/>
            <p14:sldId id="292"/>
            <p14:sldId id="293"/>
            <p14:sldId id="294"/>
            <p14:sldId id="271"/>
          </p14:sldIdLst>
        </p14:section>
        <p14:section name="Final" id="{D522394E-E398-4A27-AFB3-C72346B6A751}">
          <p14:sldIdLst>
            <p14:sldId id="273"/>
            <p14:sldId id="287"/>
            <p14:sldId id="264"/>
            <p14:sldId id="29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D581"/>
    <a:srgbClr val="455A64"/>
    <a:srgbClr val="FFA726"/>
    <a:srgbClr val="FFFFFF"/>
    <a:srgbClr val="F39C12"/>
    <a:srgbClr val="434343"/>
    <a:srgbClr val="F2A144"/>
    <a:srgbClr val="007BBF"/>
    <a:srgbClr val="29B6F6"/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117CD-51FB-52C8-5DC4-06F98514B1F4}" v="59" dt="2025-03-24T08:23:04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91D945-C0A1-41CF-8573-EC76883C00D6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16FEB23-9102-4E30-B599-618007430901}">
      <dgm:prSet/>
      <dgm:spPr/>
      <dgm:t>
        <a:bodyPr/>
        <a:lstStyle/>
        <a:p>
          <a:r>
            <a:rPr lang="en-US">
              <a:latin typeface="Anton"/>
            </a:rPr>
            <a:t>¿De </a:t>
          </a:r>
          <a:r>
            <a:rPr lang="en-US" err="1">
              <a:latin typeface="Anton"/>
            </a:rPr>
            <a:t>dónde</a:t>
          </a:r>
          <a:r>
            <a:rPr lang="en-US">
              <a:latin typeface="Anton"/>
            </a:rPr>
            <a:t> </a:t>
          </a:r>
          <a:r>
            <a:rPr lang="en-US" err="1">
              <a:latin typeface="Anton"/>
            </a:rPr>
            <a:t>nace</a:t>
          </a:r>
          <a:r>
            <a:rPr lang="en-US">
              <a:latin typeface="Anton"/>
            </a:rPr>
            <a:t> </a:t>
          </a:r>
          <a:r>
            <a:rPr lang="en-US" err="1">
              <a:latin typeface="Anton"/>
            </a:rPr>
            <a:t>ColdCare</a:t>
          </a:r>
          <a:r>
            <a:rPr lang="en-US">
              <a:latin typeface="Anton"/>
            </a:rPr>
            <a:t>? </a:t>
          </a:r>
        </a:p>
      </dgm:t>
    </dgm:pt>
    <dgm:pt modelId="{26AEF0D3-72AC-454F-88A9-FC1D5DD074EB}" type="parTrans" cxnId="{147EF4CA-7D11-4895-9455-1E6809039243}">
      <dgm:prSet/>
      <dgm:spPr/>
      <dgm:t>
        <a:bodyPr/>
        <a:lstStyle/>
        <a:p>
          <a:endParaRPr lang="en-US"/>
        </a:p>
      </dgm:t>
    </dgm:pt>
    <dgm:pt modelId="{DEB2536F-20FC-4027-856A-8E150F08626E}" type="sibTrans" cxnId="{147EF4CA-7D11-4895-9455-1E6809039243}">
      <dgm:prSet/>
      <dgm:spPr/>
      <dgm:t>
        <a:bodyPr/>
        <a:lstStyle/>
        <a:p>
          <a:endParaRPr lang="en-US"/>
        </a:p>
      </dgm:t>
    </dgm:pt>
    <dgm:pt modelId="{DC94AD6E-8801-46C8-A2C6-1B8AC1F62256}">
      <dgm:prSet/>
      <dgm:spPr/>
      <dgm:t>
        <a:bodyPr/>
        <a:lstStyle/>
        <a:p>
          <a:r>
            <a:rPr lang="en-US">
              <a:latin typeface="Anton"/>
            </a:rPr>
            <a:t>¿Para </a:t>
          </a:r>
          <a:r>
            <a:rPr lang="en-US" err="1">
              <a:latin typeface="Anton"/>
            </a:rPr>
            <a:t>qué</a:t>
          </a:r>
          <a:r>
            <a:rPr lang="en-US">
              <a:latin typeface="Anton"/>
            </a:rPr>
            <a:t> </a:t>
          </a:r>
          <a:r>
            <a:rPr lang="en-US" err="1">
              <a:latin typeface="Anton"/>
            </a:rPr>
            <a:t>sirve</a:t>
          </a:r>
          <a:r>
            <a:rPr lang="en-US">
              <a:latin typeface="Anton"/>
            </a:rPr>
            <a:t>?  </a:t>
          </a:r>
        </a:p>
      </dgm:t>
    </dgm:pt>
    <dgm:pt modelId="{680605CB-BB9A-4087-8523-E0A1E3D5A9EF}" type="parTrans" cxnId="{E19AC59D-D6C4-4DC9-A4DD-D0B775903696}">
      <dgm:prSet/>
      <dgm:spPr/>
      <dgm:t>
        <a:bodyPr/>
        <a:lstStyle/>
        <a:p>
          <a:endParaRPr lang="en-US"/>
        </a:p>
      </dgm:t>
    </dgm:pt>
    <dgm:pt modelId="{06C68538-8409-4C8A-B777-91D822829F4C}" type="sibTrans" cxnId="{E19AC59D-D6C4-4DC9-A4DD-D0B775903696}">
      <dgm:prSet/>
      <dgm:spPr/>
      <dgm:t>
        <a:bodyPr/>
        <a:lstStyle/>
        <a:p>
          <a:endParaRPr lang="en-US"/>
        </a:p>
      </dgm:t>
    </dgm:pt>
    <dgm:pt modelId="{675D3D4E-5F50-4844-9C5F-1E0176ACB5F5}">
      <dgm:prSet/>
      <dgm:spPr/>
      <dgm:t>
        <a:bodyPr/>
        <a:lstStyle/>
        <a:p>
          <a:r>
            <a:rPr lang="en-US">
              <a:latin typeface="Anton"/>
            </a:rPr>
            <a:t>¿Para </a:t>
          </a:r>
          <a:r>
            <a:rPr lang="en-US" err="1">
              <a:latin typeface="Anton"/>
            </a:rPr>
            <a:t>quién</a:t>
          </a:r>
          <a:r>
            <a:rPr lang="en-US">
              <a:latin typeface="Anton"/>
            </a:rPr>
            <a:t> </a:t>
          </a:r>
          <a:r>
            <a:rPr lang="en-US" err="1">
              <a:latin typeface="Anton"/>
            </a:rPr>
            <a:t>está</a:t>
          </a:r>
          <a:r>
            <a:rPr lang="en-US">
              <a:latin typeface="Anton"/>
            </a:rPr>
            <a:t> </a:t>
          </a:r>
          <a:r>
            <a:rPr lang="en-US" err="1">
              <a:latin typeface="Anton"/>
            </a:rPr>
            <a:t>orientada</a:t>
          </a:r>
          <a:r>
            <a:rPr lang="en-US">
              <a:latin typeface="Anton"/>
            </a:rPr>
            <a:t>?</a:t>
          </a:r>
          <a:r>
            <a:rPr lang="en-US"/>
            <a:t> </a:t>
          </a:r>
        </a:p>
      </dgm:t>
    </dgm:pt>
    <dgm:pt modelId="{5E2A083B-4249-4F5A-8E76-74E10F0C70B4}" type="parTrans" cxnId="{93BAB7FD-ADBD-426B-B30C-2E754BD4E7D1}">
      <dgm:prSet/>
      <dgm:spPr/>
      <dgm:t>
        <a:bodyPr/>
        <a:lstStyle/>
        <a:p>
          <a:endParaRPr lang="en-US"/>
        </a:p>
      </dgm:t>
    </dgm:pt>
    <dgm:pt modelId="{C266A4CC-8560-42EE-833A-605C10E76EEC}" type="sibTrans" cxnId="{93BAB7FD-ADBD-426B-B30C-2E754BD4E7D1}">
      <dgm:prSet/>
      <dgm:spPr/>
      <dgm:t>
        <a:bodyPr/>
        <a:lstStyle/>
        <a:p>
          <a:endParaRPr lang="en-US"/>
        </a:p>
      </dgm:t>
    </dgm:pt>
    <dgm:pt modelId="{B96D78C9-EAF8-4424-A44F-399BB5C07D97}" type="pres">
      <dgm:prSet presAssocID="{A591D945-C0A1-41CF-8573-EC76883C00D6}" presName="linear" presStyleCnt="0">
        <dgm:presLayoutVars>
          <dgm:dir/>
          <dgm:animLvl val="lvl"/>
          <dgm:resizeHandles val="exact"/>
        </dgm:presLayoutVars>
      </dgm:prSet>
      <dgm:spPr/>
    </dgm:pt>
    <dgm:pt modelId="{82AABD0E-C14D-4E39-9B40-778A66F26A4B}" type="pres">
      <dgm:prSet presAssocID="{516FEB23-9102-4E30-B599-618007430901}" presName="parentLin" presStyleCnt="0"/>
      <dgm:spPr/>
    </dgm:pt>
    <dgm:pt modelId="{C236CC1B-C797-47DE-AA11-DDA1562B288D}" type="pres">
      <dgm:prSet presAssocID="{516FEB23-9102-4E30-B599-618007430901}" presName="parentLeftMargin" presStyleLbl="node1" presStyleIdx="0" presStyleCnt="3"/>
      <dgm:spPr/>
    </dgm:pt>
    <dgm:pt modelId="{41F34A6E-141C-4F3D-A0B4-82A1ECF1F0D1}" type="pres">
      <dgm:prSet presAssocID="{516FEB23-9102-4E30-B599-6180074309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A6EBE3-AC66-4CCA-9BDB-FDA63801638C}" type="pres">
      <dgm:prSet presAssocID="{516FEB23-9102-4E30-B599-618007430901}" presName="negativeSpace" presStyleCnt="0"/>
      <dgm:spPr/>
    </dgm:pt>
    <dgm:pt modelId="{907E7FE2-096A-4D71-A9E9-145B954BF150}" type="pres">
      <dgm:prSet presAssocID="{516FEB23-9102-4E30-B599-618007430901}" presName="childText" presStyleLbl="conFgAcc1" presStyleIdx="0" presStyleCnt="3">
        <dgm:presLayoutVars>
          <dgm:bulletEnabled val="1"/>
        </dgm:presLayoutVars>
      </dgm:prSet>
      <dgm:spPr/>
    </dgm:pt>
    <dgm:pt modelId="{096B1AB9-2ACE-4D02-8232-D2CDC525A365}" type="pres">
      <dgm:prSet presAssocID="{DEB2536F-20FC-4027-856A-8E150F08626E}" presName="spaceBetweenRectangles" presStyleCnt="0"/>
      <dgm:spPr/>
    </dgm:pt>
    <dgm:pt modelId="{F4B914C8-BA46-4C47-8A1B-858571C80CBE}" type="pres">
      <dgm:prSet presAssocID="{DC94AD6E-8801-46C8-A2C6-1B8AC1F62256}" presName="parentLin" presStyleCnt="0"/>
      <dgm:spPr/>
    </dgm:pt>
    <dgm:pt modelId="{16415E36-49D3-444A-9E9B-33FA484911E3}" type="pres">
      <dgm:prSet presAssocID="{DC94AD6E-8801-46C8-A2C6-1B8AC1F62256}" presName="parentLeftMargin" presStyleLbl="node1" presStyleIdx="0" presStyleCnt="3"/>
      <dgm:spPr/>
    </dgm:pt>
    <dgm:pt modelId="{48F49C82-65DF-4A5F-B08B-827719611218}" type="pres">
      <dgm:prSet presAssocID="{DC94AD6E-8801-46C8-A2C6-1B8AC1F622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FDD891-A539-4C22-96D2-8AE32EF1C2C6}" type="pres">
      <dgm:prSet presAssocID="{DC94AD6E-8801-46C8-A2C6-1B8AC1F62256}" presName="negativeSpace" presStyleCnt="0"/>
      <dgm:spPr/>
    </dgm:pt>
    <dgm:pt modelId="{4D9ABD09-D447-457A-96F7-7F2BE2533191}" type="pres">
      <dgm:prSet presAssocID="{DC94AD6E-8801-46C8-A2C6-1B8AC1F62256}" presName="childText" presStyleLbl="conFgAcc1" presStyleIdx="1" presStyleCnt="3">
        <dgm:presLayoutVars>
          <dgm:bulletEnabled val="1"/>
        </dgm:presLayoutVars>
      </dgm:prSet>
      <dgm:spPr/>
    </dgm:pt>
    <dgm:pt modelId="{9C0C6ED6-30AB-4725-B4A0-C237F11AE11E}" type="pres">
      <dgm:prSet presAssocID="{06C68538-8409-4C8A-B777-91D822829F4C}" presName="spaceBetweenRectangles" presStyleCnt="0"/>
      <dgm:spPr/>
    </dgm:pt>
    <dgm:pt modelId="{E5287EB2-11E5-4A54-9A6D-1C62A7A5D719}" type="pres">
      <dgm:prSet presAssocID="{675D3D4E-5F50-4844-9C5F-1E0176ACB5F5}" presName="parentLin" presStyleCnt="0"/>
      <dgm:spPr/>
    </dgm:pt>
    <dgm:pt modelId="{4A1BDF9E-D7FF-4531-9F39-E005AD5B95DE}" type="pres">
      <dgm:prSet presAssocID="{675D3D4E-5F50-4844-9C5F-1E0176ACB5F5}" presName="parentLeftMargin" presStyleLbl="node1" presStyleIdx="1" presStyleCnt="3"/>
      <dgm:spPr/>
    </dgm:pt>
    <dgm:pt modelId="{02B56BBE-0F6D-4B16-BA59-BF92005B3144}" type="pres">
      <dgm:prSet presAssocID="{675D3D4E-5F50-4844-9C5F-1E0176ACB5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0C9D24E-7851-4756-A27E-09AB4DC50614}" type="pres">
      <dgm:prSet presAssocID="{675D3D4E-5F50-4844-9C5F-1E0176ACB5F5}" presName="negativeSpace" presStyleCnt="0"/>
      <dgm:spPr/>
    </dgm:pt>
    <dgm:pt modelId="{653082B8-4582-409A-AA2C-96159DAFDDD5}" type="pres">
      <dgm:prSet presAssocID="{675D3D4E-5F50-4844-9C5F-1E0176ACB5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4FD801-C4B0-4FCE-A3BD-B67C95A3252F}" type="presOf" srcId="{DC94AD6E-8801-46C8-A2C6-1B8AC1F62256}" destId="{16415E36-49D3-444A-9E9B-33FA484911E3}" srcOrd="0" destOrd="0" presId="urn:microsoft.com/office/officeart/2005/8/layout/list1"/>
    <dgm:cxn modelId="{D523FC18-DC9D-4B86-BC8B-682DED7859CB}" type="presOf" srcId="{516FEB23-9102-4E30-B599-618007430901}" destId="{41F34A6E-141C-4F3D-A0B4-82A1ECF1F0D1}" srcOrd="1" destOrd="0" presId="urn:microsoft.com/office/officeart/2005/8/layout/list1"/>
    <dgm:cxn modelId="{C4B1FE22-DA5D-4BFB-A6E2-5F5B684A4EFF}" type="presOf" srcId="{DC94AD6E-8801-46C8-A2C6-1B8AC1F62256}" destId="{48F49C82-65DF-4A5F-B08B-827719611218}" srcOrd="1" destOrd="0" presId="urn:microsoft.com/office/officeart/2005/8/layout/list1"/>
    <dgm:cxn modelId="{78354E35-2070-4260-83EE-3EE385F61DC1}" type="presOf" srcId="{675D3D4E-5F50-4844-9C5F-1E0176ACB5F5}" destId="{4A1BDF9E-D7FF-4531-9F39-E005AD5B95DE}" srcOrd="0" destOrd="0" presId="urn:microsoft.com/office/officeart/2005/8/layout/list1"/>
    <dgm:cxn modelId="{D2924968-1246-4758-8929-B4F4ECBEF4F2}" type="presOf" srcId="{516FEB23-9102-4E30-B599-618007430901}" destId="{C236CC1B-C797-47DE-AA11-DDA1562B288D}" srcOrd="0" destOrd="0" presId="urn:microsoft.com/office/officeart/2005/8/layout/list1"/>
    <dgm:cxn modelId="{2F2F926B-8D5D-48A9-A9A7-CFF6AF589571}" type="presOf" srcId="{675D3D4E-5F50-4844-9C5F-1E0176ACB5F5}" destId="{02B56BBE-0F6D-4B16-BA59-BF92005B3144}" srcOrd="1" destOrd="0" presId="urn:microsoft.com/office/officeart/2005/8/layout/list1"/>
    <dgm:cxn modelId="{E19AC59D-D6C4-4DC9-A4DD-D0B775903696}" srcId="{A591D945-C0A1-41CF-8573-EC76883C00D6}" destId="{DC94AD6E-8801-46C8-A2C6-1B8AC1F62256}" srcOrd="1" destOrd="0" parTransId="{680605CB-BB9A-4087-8523-E0A1E3D5A9EF}" sibTransId="{06C68538-8409-4C8A-B777-91D822829F4C}"/>
    <dgm:cxn modelId="{41DD09A0-162A-4E9B-8003-DF218817A83B}" type="presOf" srcId="{A591D945-C0A1-41CF-8573-EC76883C00D6}" destId="{B96D78C9-EAF8-4424-A44F-399BB5C07D97}" srcOrd="0" destOrd="0" presId="urn:microsoft.com/office/officeart/2005/8/layout/list1"/>
    <dgm:cxn modelId="{147EF4CA-7D11-4895-9455-1E6809039243}" srcId="{A591D945-C0A1-41CF-8573-EC76883C00D6}" destId="{516FEB23-9102-4E30-B599-618007430901}" srcOrd="0" destOrd="0" parTransId="{26AEF0D3-72AC-454F-88A9-FC1D5DD074EB}" sibTransId="{DEB2536F-20FC-4027-856A-8E150F08626E}"/>
    <dgm:cxn modelId="{93BAB7FD-ADBD-426B-B30C-2E754BD4E7D1}" srcId="{A591D945-C0A1-41CF-8573-EC76883C00D6}" destId="{675D3D4E-5F50-4844-9C5F-1E0176ACB5F5}" srcOrd="2" destOrd="0" parTransId="{5E2A083B-4249-4F5A-8E76-74E10F0C70B4}" sibTransId="{C266A4CC-8560-42EE-833A-605C10E76EEC}"/>
    <dgm:cxn modelId="{F93060B5-5E33-4CD7-B650-B17F66F2B0DA}" type="presParOf" srcId="{B96D78C9-EAF8-4424-A44F-399BB5C07D97}" destId="{82AABD0E-C14D-4E39-9B40-778A66F26A4B}" srcOrd="0" destOrd="0" presId="urn:microsoft.com/office/officeart/2005/8/layout/list1"/>
    <dgm:cxn modelId="{4856F9E2-A0EC-48AE-B584-F0F431BDB0C1}" type="presParOf" srcId="{82AABD0E-C14D-4E39-9B40-778A66F26A4B}" destId="{C236CC1B-C797-47DE-AA11-DDA1562B288D}" srcOrd="0" destOrd="0" presId="urn:microsoft.com/office/officeart/2005/8/layout/list1"/>
    <dgm:cxn modelId="{BF4B838B-1D6F-49D8-8298-42E277B48308}" type="presParOf" srcId="{82AABD0E-C14D-4E39-9B40-778A66F26A4B}" destId="{41F34A6E-141C-4F3D-A0B4-82A1ECF1F0D1}" srcOrd="1" destOrd="0" presId="urn:microsoft.com/office/officeart/2005/8/layout/list1"/>
    <dgm:cxn modelId="{759834ED-1E54-44AC-8704-6C73D53B34F5}" type="presParOf" srcId="{B96D78C9-EAF8-4424-A44F-399BB5C07D97}" destId="{14A6EBE3-AC66-4CCA-9BDB-FDA63801638C}" srcOrd="1" destOrd="0" presId="urn:microsoft.com/office/officeart/2005/8/layout/list1"/>
    <dgm:cxn modelId="{D365B748-2707-415D-BA84-591E8E6FBDDA}" type="presParOf" srcId="{B96D78C9-EAF8-4424-A44F-399BB5C07D97}" destId="{907E7FE2-096A-4D71-A9E9-145B954BF150}" srcOrd="2" destOrd="0" presId="urn:microsoft.com/office/officeart/2005/8/layout/list1"/>
    <dgm:cxn modelId="{60C84992-8246-44BB-8A8C-5BC1497D1495}" type="presParOf" srcId="{B96D78C9-EAF8-4424-A44F-399BB5C07D97}" destId="{096B1AB9-2ACE-4D02-8232-D2CDC525A365}" srcOrd="3" destOrd="0" presId="urn:microsoft.com/office/officeart/2005/8/layout/list1"/>
    <dgm:cxn modelId="{2953B251-B238-4EC6-B8EB-AFB768D3B032}" type="presParOf" srcId="{B96D78C9-EAF8-4424-A44F-399BB5C07D97}" destId="{F4B914C8-BA46-4C47-8A1B-858571C80CBE}" srcOrd="4" destOrd="0" presId="urn:microsoft.com/office/officeart/2005/8/layout/list1"/>
    <dgm:cxn modelId="{3FAED292-236E-48EA-BA60-636E98A559B5}" type="presParOf" srcId="{F4B914C8-BA46-4C47-8A1B-858571C80CBE}" destId="{16415E36-49D3-444A-9E9B-33FA484911E3}" srcOrd="0" destOrd="0" presId="urn:microsoft.com/office/officeart/2005/8/layout/list1"/>
    <dgm:cxn modelId="{AE602A83-554C-4517-8339-6A86F1F4EB2D}" type="presParOf" srcId="{F4B914C8-BA46-4C47-8A1B-858571C80CBE}" destId="{48F49C82-65DF-4A5F-B08B-827719611218}" srcOrd="1" destOrd="0" presId="urn:microsoft.com/office/officeart/2005/8/layout/list1"/>
    <dgm:cxn modelId="{C4309600-8F48-44BA-B9E2-DD1316E1A0FB}" type="presParOf" srcId="{B96D78C9-EAF8-4424-A44F-399BB5C07D97}" destId="{BDFDD891-A539-4C22-96D2-8AE32EF1C2C6}" srcOrd="5" destOrd="0" presId="urn:microsoft.com/office/officeart/2005/8/layout/list1"/>
    <dgm:cxn modelId="{919A7A6E-8C51-42CF-9538-20F202467C49}" type="presParOf" srcId="{B96D78C9-EAF8-4424-A44F-399BB5C07D97}" destId="{4D9ABD09-D447-457A-96F7-7F2BE2533191}" srcOrd="6" destOrd="0" presId="urn:microsoft.com/office/officeart/2005/8/layout/list1"/>
    <dgm:cxn modelId="{10388384-5F6C-4061-9AB3-91B0E4F6C647}" type="presParOf" srcId="{B96D78C9-EAF8-4424-A44F-399BB5C07D97}" destId="{9C0C6ED6-30AB-4725-B4A0-C237F11AE11E}" srcOrd="7" destOrd="0" presId="urn:microsoft.com/office/officeart/2005/8/layout/list1"/>
    <dgm:cxn modelId="{19E0AE70-F114-4AE4-A5ED-66C60842D820}" type="presParOf" srcId="{B96D78C9-EAF8-4424-A44F-399BB5C07D97}" destId="{E5287EB2-11E5-4A54-9A6D-1C62A7A5D719}" srcOrd="8" destOrd="0" presId="urn:microsoft.com/office/officeart/2005/8/layout/list1"/>
    <dgm:cxn modelId="{9C8C2089-7B2B-4400-9160-8A06EC5E0A4B}" type="presParOf" srcId="{E5287EB2-11E5-4A54-9A6D-1C62A7A5D719}" destId="{4A1BDF9E-D7FF-4531-9F39-E005AD5B95DE}" srcOrd="0" destOrd="0" presId="urn:microsoft.com/office/officeart/2005/8/layout/list1"/>
    <dgm:cxn modelId="{DACE037E-4C5F-4743-8DE1-E71CD58B8775}" type="presParOf" srcId="{E5287EB2-11E5-4A54-9A6D-1C62A7A5D719}" destId="{02B56BBE-0F6D-4B16-BA59-BF92005B3144}" srcOrd="1" destOrd="0" presId="urn:microsoft.com/office/officeart/2005/8/layout/list1"/>
    <dgm:cxn modelId="{3B7B25AB-D16B-436C-8934-3ABC29E23CE2}" type="presParOf" srcId="{B96D78C9-EAF8-4424-A44F-399BB5C07D97}" destId="{10C9D24E-7851-4756-A27E-09AB4DC50614}" srcOrd="9" destOrd="0" presId="urn:microsoft.com/office/officeart/2005/8/layout/list1"/>
    <dgm:cxn modelId="{D5E539A2-62D3-4405-ABCE-3D59B3F2CD07}" type="presParOf" srcId="{B96D78C9-EAF8-4424-A44F-399BB5C07D97}" destId="{653082B8-4582-409A-AA2C-96159DAFDD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FF469-7BF4-4A31-9DBC-F8D24D17948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6ECBE86-3DDB-4D09-863C-A30A352D77DC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nton"/>
            </a:rPr>
            <a:t>Metodología</a:t>
          </a:r>
        </a:p>
      </dgm:t>
    </dgm:pt>
    <dgm:pt modelId="{D7E235B9-D5E5-4BEF-8A12-60CA15F9BB57}" type="parTrans" cxnId="{B7733D8B-92CB-4ED8-94F5-4C906D9F3E68}">
      <dgm:prSet/>
      <dgm:spPr/>
      <dgm:t>
        <a:bodyPr/>
        <a:lstStyle/>
        <a:p>
          <a:endParaRPr lang="en-US"/>
        </a:p>
      </dgm:t>
    </dgm:pt>
    <dgm:pt modelId="{3FDF104D-6C6E-4DE4-A57A-92EDC08EABBC}" type="sibTrans" cxnId="{B7733D8B-92CB-4ED8-94F5-4C906D9F3E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9391B78-F2A9-4D88-ADD3-7133F83EC4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>
              <a:latin typeface="Anton"/>
            </a:rPr>
            <a:t>Tecnologías</a:t>
          </a:r>
          <a:endParaRPr lang="en-US">
            <a:latin typeface="Anton"/>
          </a:endParaRPr>
        </a:p>
      </dgm:t>
    </dgm:pt>
    <dgm:pt modelId="{352DA9CF-D588-4C18-8C32-D35B2C5AC5E3}" type="parTrans" cxnId="{B51E8493-49D7-4C67-B643-788E9994FD5C}">
      <dgm:prSet/>
      <dgm:spPr/>
      <dgm:t>
        <a:bodyPr/>
        <a:lstStyle/>
        <a:p>
          <a:endParaRPr lang="en-US"/>
        </a:p>
      </dgm:t>
    </dgm:pt>
    <dgm:pt modelId="{0D61D246-541D-4B64-8AD1-1062836F5989}" type="sibTrans" cxnId="{B51E8493-49D7-4C67-B643-788E9994FD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24224D-4CC7-45F1-B2FF-0C8356518A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nton"/>
            </a:rPr>
            <a:t>Herramientas</a:t>
          </a:r>
          <a:r>
            <a:rPr lang="en-US"/>
            <a:t> </a:t>
          </a:r>
        </a:p>
      </dgm:t>
    </dgm:pt>
    <dgm:pt modelId="{6056165D-70C7-4F1E-87E8-466875002F00}" type="parTrans" cxnId="{1E2A0A48-E39F-47C3-866B-03F6FE283058}">
      <dgm:prSet/>
      <dgm:spPr/>
      <dgm:t>
        <a:bodyPr/>
        <a:lstStyle/>
        <a:p>
          <a:endParaRPr lang="en-US"/>
        </a:p>
      </dgm:t>
    </dgm:pt>
    <dgm:pt modelId="{E15FD423-BEBF-4C51-A93B-54AFF95AC227}" type="sibTrans" cxnId="{1E2A0A48-E39F-47C3-866B-03F6FE283058}">
      <dgm:prSet/>
      <dgm:spPr/>
      <dgm:t>
        <a:bodyPr/>
        <a:lstStyle/>
        <a:p>
          <a:endParaRPr lang="en-US"/>
        </a:p>
      </dgm:t>
    </dgm:pt>
    <dgm:pt modelId="{341B8C08-B05A-456E-AB03-0CAB578AEECC}" type="pres">
      <dgm:prSet presAssocID="{FD8FF469-7BF4-4A31-9DBC-F8D24D179483}" presName="root" presStyleCnt="0">
        <dgm:presLayoutVars>
          <dgm:dir/>
          <dgm:resizeHandles val="exact"/>
        </dgm:presLayoutVars>
      </dgm:prSet>
      <dgm:spPr/>
    </dgm:pt>
    <dgm:pt modelId="{B6C58FFB-D83C-4BB3-A919-01D570F631EE}" type="pres">
      <dgm:prSet presAssocID="{FD8FF469-7BF4-4A31-9DBC-F8D24D179483}" presName="container" presStyleCnt="0">
        <dgm:presLayoutVars>
          <dgm:dir/>
          <dgm:resizeHandles val="exact"/>
        </dgm:presLayoutVars>
      </dgm:prSet>
      <dgm:spPr/>
    </dgm:pt>
    <dgm:pt modelId="{0F68929D-14C5-424E-AABA-3693AB661B6F}" type="pres">
      <dgm:prSet presAssocID="{E6ECBE86-3DDB-4D09-863C-A30A352D77DC}" presName="compNode" presStyleCnt="0"/>
      <dgm:spPr/>
    </dgm:pt>
    <dgm:pt modelId="{AD9A14D8-22AC-4F24-999C-F95F0295CBF8}" type="pres">
      <dgm:prSet presAssocID="{E6ECBE86-3DDB-4D09-863C-A30A352D77DC}" presName="iconBgRect" presStyleLbl="bgShp" presStyleIdx="0" presStyleCnt="3"/>
      <dgm:spPr/>
    </dgm:pt>
    <dgm:pt modelId="{E2CBA312-6D60-4DB5-A894-9F411F428B78}" type="pres">
      <dgm:prSet presAssocID="{E6ECBE86-3DDB-4D09-863C-A30A352D77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0D5CC93B-2809-4C42-8D59-2D4FCC3D3B0E}" type="pres">
      <dgm:prSet presAssocID="{E6ECBE86-3DDB-4D09-863C-A30A352D77DC}" presName="spaceRect" presStyleCnt="0"/>
      <dgm:spPr/>
    </dgm:pt>
    <dgm:pt modelId="{CEA09BF1-F4EB-439E-8B41-B3233DEF654F}" type="pres">
      <dgm:prSet presAssocID="{E6ECBE86-3DDB-4D09-863C-A30A352D77DC}" presName="textRect" presStyleLbl="revTx" presStyleIdx="0" presStyleCnt="3">
        <dgm:presLayoutVars>
          <dgm:chMax val="1"/>
          <dgm:chPref val="1"/>
        </dgm:presLayoutVars>
      </dgm:prSet>
      <dgm:spPr/>
    </dgm:pt>
    <dgm:pt modelId="{F499D763-44FF-4028-A8CC-4DDB16B5AD1B}" type="pres">
      <dgm:prSet presAssocID="{3FDF104D-6C6E-4DE4-A57A-92EDC08EABBC}" presName="sibTrans" presStyleLbl="sibTrans2D1" presStyleIdx="0" presStyleCnt="0"/>
      <dgm:spPr/>
    </dgm:pt>
    <dgm:pt modelId="{3EF4C7FC-52DD-4B10-A8B7-4E71FF3CE8F4}" type="pres">
      <dgm:prSet presAssocID="{E9391B78-F2A9-4D88-ADD3-7133F83EC492}" presName="compNode" presStyleCnt="0"/>
      <dgm:spPr/>
    </dgm:pt>
    <dgm:pt modelId="{B052D16D-7814-4D03-8820-0340B32CC86E}" type="pres">
      <dgm:prSet presAssocID="{E9391B78-F2A9-4D88-ADD3-7133F83EC492}" presName="iconBgRect" presStyleLbl="bgShp" presStyleIdx="1" presStyleCnt="3"/>
      <dgm:spPr/>
    </dgm:pt>
    <dgm:pt modelId="{CDE9F087-9826-4076-80C8-75A84AFE47CB}" type="pres">
      <dgm:prSet presAssocID="{E9391B78-F2A9-4D88-ADD3-7133F83EC4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B4C91DC2-7343-494A-8174-458FD3207F80}" type="pres">
      <dgm:prSet presAssocID="{E9391B78-F2A9-4D88-ADD3-7133F83EC492}" presName="spaceRect" presStyleCnt="0"/>
      <dgm:spPr/>
    </dgm:pt>
    <dgm:pt modelId="{3CEE9777-A975-4362-BFA1-D7A623408A41}" type="pres">
      <dgm:prSet presAssocID="{E9391B78-F2A9-4D88-ADD3-7133F83EC492}" presName="textRect" presStyleLbl="revTx" presStyleIdx="1" presStyleCnt="3">
        <dgm:presLayoutVars>
          <dgm:chMax val="1"/>
          <dgm:chPref val="1"/>
        </dgm:presLayoutVars>
      </dgm:prSet>
      <dgm:spPr/>
    </dgm:pt>
    <dgm:pt modelId="{DD907807-F8BE-4223-9028-8599A99388D3}" type="pres">
      <dgm:prSet presAssocID="{0D61D246-541D-4B64-8AD1-1062836F5989}" presName="sibTrans" presStyleLbl="sibTrans2D1" presStyleIdx="0" presStyleCnt="0"/>
      <dgm:spPr/>
    </dgm:pt>
    <dgm:pt modelId="{E0A901CB-019C-4C36-ACF8-806B9A243EDA}" type="pres">
      <dgm:prSet presAssocID="{3B24224D-4CC7-45F1-B2FF-0C8356518AFE}" presName="compNode" presStyleCnt="0"/>
      <dgm:spPr/>
    </dgm:pt>
    <dgm:pt modelId="{C3735ED0-CB22-4CD4-A93A-4E17EAAE1DF7}" type="pres">
      <dgm:prSet presAssocID="{3B24224D-4CC7-45F1-B2FF-0C8356518AFE}" presName="iconBgRect" presStyleLbl="bgShp" presStyleIdx="2" presStyleCnt="3"/>
      <dgm:spPr/>
    </dgm:pt>
    <dgm:pt modelId="{F3936B35-A526-4AE9-9F57-3C59B159DDE5}" type="pres">
      <dgm:prSet presAssocID="{3B24224D-4CC7-45F1-B2FF-0C8356518AF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3A9B65DF-A126-48C4-8185-99C50BFBE79D}" type="pres">
      <dgm:prSet presAssocID="{3B24224D-4CC7-45F1-B2FF-0C8356518AFE}" presName="spaceRect" presStyleCnt="0"/>
      <dgm:spPr/>
    </dgm:pt>
    <dgm:pt modelId="{7B0D9283-DBAC-489F-921B-424A905CF931}" type="pres">
      <dgm:prSet presAssocID="{3B24224D-4CC7-45F1-B2FF-0C8356518AF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D44E32-2230-4A51-9D2F-490021408161}" type="presOf" srcId="{0D61D246-541D-4B64-8AD1-1062836F5989}" destId="{DD907807-F8BE-4223-9028-8599A99388D3}" srcOrd="0" destOrd="0" presId="urn:microsoft.com/office/officeart/2018/2/layout/IconCircleList"/>
    <dgm:cxn modelId="{1E2A0A48-E39F-47C3-866B-03F6FE283058}" srcId="{FD8FF469-7BF4-4A31-9DBC-F8D24D179483}" destId="{3B24224D-4CC7-45F1-B2FF-0C8356518AFE}" srcOrd="2" destOrd="0" parTransId="{6056165D-70C7-4F1E-87E8-466875002F00}" sibTransId="{E15FD423-BEBF-4C51-A93B-54AFF95AC227}"/>
    <dgm:cxn modelId="{48794568-3D40-4984-9EE5-3A87DAEAE050}" type="presOf" srcId="{3B24224D-4CC7-45F1-B2FF-0C8356518AFE}" destId="{7B0D9283-DBAC-489F-921B-424A905CF931}" srcOrd="0" destOrd="0" presId="urn:microsoft.com/office/officeart/2018/2/layout/IconCircleList"/>
    <dgm:cxn modelId="{204DFA48-265A-48BA-860C-721E84CFC3DE}" type="presOf" srcId="{E6ECBE86-3DDB-4D09-863C-A30A352D77DC}" destId="{CEA09BF1-F4EB-439E-8B41-B3233DEF654F}" srcOrd="0" destOrd="0" presId="urn:microsoft.com/office/officeart/2018/2/layout/IconCircleList"/>
    <dgm:cxn modelId="{70FE6E71-A028-42A9-A296-341365524EF2}" type="presOf" srcId="{3FDF104D-6C6E-4DE4-A57A-92EDC08EABBC}" destId="{F499D763-44FF-4028-A8CC-4DDB16B5AD1B}" srcOrd="0" destOrd="0" presId="urn:microsoft.com/office/officeart/2018/2/layout/IconCircleList"/>
    <dgm:cxn modelId="{B7733D8B-92CB-4ED8-94F5-4C906D9F3E68}" srcId="{FD8FF469-7BF4-4A31-9DBC-F8D24D179483}" destId="{E6ECBE86-3DDB-4D09-863C-A30A352D77DC}" srcOrd="0" destOrd="0" parTransId="{D7E235B9-D5E5-4BEF-8A12-60CA15F9BB57}" sibTransId="{3FDF104D-6C6E-4DE4-A57A-92EDC08EABBC}"/>
    <dgm:cxn modelId="{B51E8493-49D7-4C67-B643-788E9994FD5C}" srcId="{FD8FF469-7BF4-4A31-9DBC-F8D24D179483}" destId="{E9391B78-F2A9-4D88-ADD3-7133F83EC492}" srcOrd="1" destOrd="0" parTransId="{352DA9CF-D588-4C18-8C32-D35B2C5AC5E3}" sibTransId="{0D61D246-541D-4B64-8AD1-1062836F5989}"/>
    <dgm:cxn modelId="{9503C3D0-B58D-44A1-9C93-93D844993009}" type="presOf" srcId="{E9391B78-F2A9-4D88-ADD3-7133F83EC492}" destId="{3CEE9777-A975-4362-BFA1-D7A623408A41}" srcOrd="0" destOrd="0" presId="urn:microsoft.com/office/officeart/2018/2/layout/IconCircleList"/>
    <dgm:cxn modelId="{0BDE06D7-75C9-4033-91ED-2AD332A96701}" type="presOf" srcId="{FD8FF469-7BF4-4A31-9DBC-F8D24D179483}" destId="{341B8C08-B05A-456E-AB03-0CAB578AEECC}" srcOrd="0" destOrd="0" presId="urn:microsoft.com/office/officeart/2018/2/layout/IconCircleList"/>
    <dgm:cxn modelId="{0AD0554A-FDA9-4D7B-A200-4C8E297183E9}" type="presParOf" srcId="{341B8C08-B05A-456E-AB03-0CAB578AEECC}" destId="{B6C58FFB-D83C-4BB3-A919-01D570F631EE}" srcOrd="0" destOrd="0" presId="urn:microsoft.com/office/officeart/2018/2/layout/IconCircleList"/>
    <dgm:cxn modelId="{4D6FA80E-12B3-4F5E-8818-95E85A873873}" type="presParOf" srcId="{B6C58FFB-D83C-4BB3-A919-01D570F631EE}" destId="{0F68929D-14C5-424E-AABA-3693AB661B6F}" srcOrd="0" destOrd="0" presId="urn:microsoft.com/office/officeart/2018/2/layout/IconCircleList"/>
    <dgm:cxn modelId="{1EF48069-3DB3-4C88-B227-DE5A16C53EC3}" type="presParOf" srcId="{0F68929D-14C5-424E-AABA-3693AB661B6F}" destId="{AD9A14D8-22AC-4F24-999C-F95F0295CBF8}" srcOrd="0" destOrd="0" presId="urn:microsoft.com/office/officeart/2018/2/layout/IconCircleList"/>
    <dgm:cxn modelId="{859DB10E-F3D5-4232-BF8C-9A4C7583E9A9}" type="presParOf" srcId="{0F68929D-14C5-424E-AABA-3693AB661B6F}" destId="{E2CBA312-6D60-4DB5-A894-9F411F428B78}" srcOrd="1" destOrd="0" presId="urn:microsoft.com/office/officeart/2018/2/layout/IconCircleList"/>
    <dgm:cxn modelId="{04F611A3-D9F4-4E51-88D4-BEAD4FD3267D}" type="presParOf" srcId="{0F68929D-14C5-424E-AABA-3693AB661B6F}" destId="{0D5CC93B-2809-4C42-8D59-2D4FCC3D3B0E}" srcOrd="2" destOrd="0" presId="urn:microsoft.com/office/officeart/2018/2/layout/IconCircleList"/>
    <dgm:cxn modelId="{BD3E1CEB-EAB4-46B6-BC9B-EDC3B46A64F3}" type="presParOf" srcId="{0F68929D-14C5-424E-AABA-3693AB661B6F}" destId="{CEA09BF1-F4EB-439E-8B41-B3233DEF654F}" srcOrd="3" destOrd="0" presId="urn:microsoft.com/office/officeart/2018/2/layout/IconCircleList"/>
    <dgm:cxn modelId="{8A541456-7F67-4BC7-8830-4CF0FC6D56B5}" type="presParOf" srcId="{B6C58FFB-D83C-4BB3-A919-01D570F631EE}" destId="{F499D763-44FF-4028-A8CC-4DDB16B5AD1B}" srcOrd="1" destOrd="0" presId="urn:microsoft.com/office/officeart/2018/2/layout/IconCircleList"/>
    <dgm:cxn modelId="{B4710D44-5B90-4B41-8C9C-27255C435FDC}" type="presParOf" srcId="{B6C58FFB-D83C-4BB3-A919-01D570F631EE}" destId="{3EF4C7FC-52DD-4B10-A8B7-4E71FF3CE8F4}" srcOrd="2" destOrd="0" presId="urn:microsoft.com/office/officeart/2018/2/layout/IconCircleList"/>
    <dgm:cxn modelId="{0D53DEAE-6ED2-414D-9A00-25EC20F626B3}" type="presParOf" srcId="{3EF4C7FC-52DD-4B10-A8B7-4E71FF3CE8F4}" destId="{B052D16D-7814-4D03-8820-0340B32CC86E}" srcOrd="0" destOrd="0" presId="urn:microsoft.com/office/officeart/2018/2/layout/IconCircleList"/>
    <dgm:cxn modelId="{D18F2E87-156A-4C10-AB12-50F1AEBFD6F4}" type="presParOf" srcId="{3EF4C7FC-52DD-4B10-A8B7-4E71FF3CE8F4}" destId="{CDE9F087-9826-4076-80C8-75A84AFE47CB}" srcOrd="1" destOrd="0" presId="urn:microsoft.com/office/officeart/2018/2/layout/IconCircleList"/>
    <dgm:cxn modelId="{7C50ED48-F88A-4E47-A2D9-FD3B6AA542F2}" type="presParOf" srcId="{3EF4C7FC-52DD-4B10-A8B7-4E71FF3CE8F4}" destId="{B4C91DC2-7343-494A-8174-458FD3207F80}" srcOrd="2" destOrd="0" presId="urn:microsoft.com/office/officeart/2018/2/layout/IconCircleList"/>
    <dgm:cxn modelId="{1F20797C-1263-47F0-A91A-38FEC6E56F1E}" type="presParOf" srcId="{3EF4C7FC-52DD-4B10-A8B7-4E71FF3CE8F4}" destId="{3CEE9777-A975-4362-BFA1-D7A623408A41}" srcOrd="3" destOrd="0" presId="urn:microsoft.com/office/officeart/2018/2/layout/IconCircleList"/>
    <dgm:cxn modelId="{FD25A748-EA32-479C-9FA5-684F0830FDCD}" type="presParOf" srcId="{B6C58FFB-D83C-4BB3-A919-01D570F631EE}" destId="{DD907807-F8BE-4223-9028-8599A99388D3}" srcOrd="3" destOrd="0" presId="urn:microsoft.com/office/officeart/2018/2/layout/IconCircleList"/>
    <dgm:cxn modelId="{6F27DB20-DF1F-4C7E-B721-494C10BB7C09}" type="presParOf" srcId="{B6C58FFB-D83C-4BB3-A919-01D570F631EE}" destId="{E0A901CB-019C-4C36-ACF8-806B9A243EDA}" srcOrd="4" destOrd="0" presId="urn:microsoft.com/office/officeart/2018/2/layout/IconCircleList"/>
    <dgm:cxn modelId="{28690083-1D61-4676-AB4E-4F8AF76ED23B}" type="presParOf" srcId="{E0A901CB-019C-4C36-ACF8-806B9A243EDA}" destId="{C3735ED0-CB22-4CD4-A93A-4E17EAAE1DF7}" srcOrd="0" destOrd="0" presId="urn:microsoft.com/office/officeart/2018/2/layout/IconCircleList"/>
    <dgm:cxn modelId="{77760C7F-6D6B-45B0-9E09-D698689695FB}" type="presParOf" srcId="{E0A901CB-019C-4C36-ACF8-806B9A243EDA}" destId="{F3936B35-A526-4AE9-9F57-3C59B159DDE5}" srcOrd="1" destOrd="0" presId="urn:microsoft.com/office/officeart/2018/2/layout/IconCircleList"/>
    <dgm:cxn modelId="{F5776951-DB86-468C-A880-7603F41E3D3D}" type="presParOf" srcId="{E0A901CB-019C-4C36-ACF8-806B9A243EDA}" destId="{3A9B65DF-A126-48C4-8185-99C50BFBE79D}" srcOrd="2" destOrd="0" presId="urn:microsoft.com/office/officeart/2018/2/layout/IconCircleList"/>
    <dgm:cxn modelId="{D63C5142-E519-4536-81F9-9F6F5B0847E7}" type="presParOf" srcId="{E0A901CB-019C-4C36-ACF8-806B9A243EDA}" destId="{7B0D9283-DBAC-489F-921B-424A905CF93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00EBE2-5E3B-4CEF-BA5E-B74A1530171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01E1DF4-9AB6-4888-B354-E906B9BBE26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Anton"/>
            </a:rPr>
            <a:t>Nuevas tecnologías</a:t>
          </a:r>
          <a:endParaRPr lang="en-US">
            <a:latin typeface="Anton"/>
          </a:endParaRPr>
        </a:p>
      </dgm:t>
    </dgm:pt>
    <dgm:pt modelId="{18A794F7-08FF-4A7B-8D7A-173CDD130179}" type="parTrans" cxnId="{8AFC1F4D-F2B8-41BC-8CF7-B7E28E6AB54A}">
      <dgm:prSet/>
      <dgm:spPr/>
      <dgm:t>
        <a:bodyPr/>
        <a:lstStyle/>
        <a:p>
          <a:endParaRPr lang="en-US"/>
        </a:p>
      </dgm:t>
    </dgm:pt>
    <dgm:pt modelId="{A5E3793A-0329-426C-A741-00A3FA968C32}" type="sibTrans" cxnId="{8AFC1F4D-F2B8-41BC-8CF7-B7E28E6AB54A}">
      <dgm:prSet/>
      <dgm:spPr/>
      <dgm:t>
        <a:bodyPr/>
        <a:lstStyle/>
        <a:p>
          <a:endParaRPr lang="en-US"/>
        </a:p>
      </dgm:t>
    </dgm:pt>
    <dgm:pt modelId="{01C9D19C-5CE7-4FEA-A860-ECD62877BC5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Anton"/>
            </a:rPr>
            <a:t>Coordinación de trabajo en grupo</a:t>
          </a:r>
          <a:endParaRPr lang="en-US">
            <a:latin typeface="Anton"/>
          </a:endParaRPr>
        </a:p>
      </dgm:t>
    </dgm:pt>
    <dgm:pt modelId="{CE56BBB4-8211-48C3-A8F9-0FD82948D7F1}" type="parTrans" cxnId="{7675E051-75BE-4398-A723-C208D17C5677}">
      <dgm:prSet/>
      <dgm:spPr/>
      <dgm:t>
        <a:bodyPr/>
        <a:lstStyle/>
        <a:p>
          <a:endParaRPr lang="en-US"/>
        </a:p>
      </dgm:t>
    </dgm:pt>
    <dgm:pt modelId="{BCF16D35-8CEF-4771-A3D8-6DA2C3C78E86}" type="sibTrans" cxnId="{7675E051-75BE-4398-A723-C208D17C5677}">
      <dgm:prSet/>
      <dgm:spPr/>
      <dgm:t>
        <a:bodyPr/>
        <a:lstStyle/>
        <a:p>
          <a:endParaRPr lang="en-US"/>
        </a:p>
      </dgm:t>
    </dgm:pt>
    <dgm:pt modelId="{CB547C4E-8359-46D9-B68F-15DC3DABA96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Anton"/>
            </a:rPr>
            <a:t>GitHub</a:t>
          </a:r>
          <a:endParaRPr lang="en-US">
            <a:latin typeface="Anton"/>
          </a:endParaRPr>
        </a:p>
      </dgm:t>
    </dgm:pt>
    <dgm:pt modelId="{8B1FE9E7-DFCF-4653-8D19-996B7248708B}" type="parTrans" cxnId="{952D7FAE-FA8F-42AB-829E-B3B1FC57C6BD}">
      <dgm:prSet/>
      <dgm:spPr/>
      <dgm:t>
        <a:bodyPr/>
        <a:lstStyle/>
        <a:p>
          <a:endParaRPr lang="en-US"/>
        </a:p>
      </dgm:t>
    </dgm:pt>
    <dgm:pt modelId="{4C8B05CF-1DB2-408F-9529-B202991252CB}" type="sibTrans" cxnId="{952D7FAE-FA8F-42AB-829E-B3B1FC57C6BD}">
      <dgm:prSet/>
      <dgm:spPr/>
      <dgm:t>
        <a:bodyPr/>
        <a:lstStyle/>
        <a:p>
          <a:endParaRPr lang="en-US"/>
        </a:p>
      </dgm:t>
    </dgm:pt>
    <dgm:pt modelId="{A9C650D2-8D3A-47CE-8B3F-9180218B749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Anton"/>
            </a:rPr>
            <a:t>Falta de experiencia</a:t>
          </a:r>
          <a:endParaRPr lang="en-US">
            <a:latin typeface="Anton"/>
          </a:endParaRPr>
        </a:p>
      </dgm:t>
    </dgm:pt>
    <dgm:pt modelId="{5F200379-AE8B-49E4-8DF0-07CECD2F4B19}" type="parTrans" cxnId="{9A119A40-8F64-43E7-932B-67C629D951E1}">
      <dgm:prSet/>
      <dgm:spPr/>
      <dgm:t>
        <a:bodyPr/>
        <a:lstStyle/>
        <a:p>
          <a:endParaRPr lang="en-US"/>
        </a:p>
      </dgm:t>
    </dgm:pt>
    <dgm:pt modelId="{3C2D25C9-B082-46B9-B51D-3E6FF09FFFF6}" type="sibTrans" cxnId="{9A119A40-8F64-43E7-932B-67C629D951E1}">
      <dgm:prSet/>
      <dgm:spPr/>
      <dgm:t>
        <a:bodyPr/>
        <a:lstStyle/>
        <a:p>
          <a:endParaRPr lang="en-US"/>
        </a:p>
      </dgm:t>
    </dgm:pt>
    <dgm:pt modelId="{CB112B59-4CA2-4815-96F8-1899E70F07F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Anton"/>
            </a:rPr>
            <a:t>Estimaciones </a:t>
          </a:r>
          <a:endParaRPr lang="en-US">
            <a:latin typeface="Anton"/>
          </a:endParaRPr>
        </a:p>
      </dgm:t>
    </dgm:pt>
    <dgm:pt modelId="{5A0A3C48-B30D-4258-9BF8-72A3AE7DB24A}" type="parTrans" cxnId="{77A18326-98F4-44B1-A3CF-DBEFC1ACB961}">
      <dgm:prSet/>
      <dgm:spPr/>
      <dgm:t>
        <a:bodyPr/>
        <a:lstStyle/>
        <a:p>
          <a:endParaRPr lang="en-US"/>
        </a:p>
      </dgm:t>
    </dgm:pt>
    <dgm:pt modelId="{234422A1-565D-4E3C-AC28-8C73B38286EC}" type="sibTrans" cxnId="{77A18326-98F4-44B1-A3CF-DBEFC1ACB961}">
      <dgm:prSet/>
      <dgm:spPr/>
      <dgm:t>
        <a:bodyPr/>
        <a:lstStyle/>
        <a:p>
          <a:endParaRPr lang="en-US"/>
        </a:p>
      </dgm:t>
    </dgm:pt>
    <dgm:pt modelId="{9C8339BF-EF12-49CC-BE8E-3D98C430570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>
              <a:latin typeface="Anton"/>
            </a:rPr>
            <a:t>Bajas</a:t>
          </a:r>
          <a:endParaRPr lang="en-US">
            <a:latin typeface="Anton"/>
          </a:endParaRPr>
        </a:p>
      </dgm:t>
    </dgm:pt>
    <dgm:pt modelId="{955C5DFD-9756-4FA1-A0BA-95CE1CEE0E07}" type="parTrans" cxnId="{9502F785-579D-42ED-B22B-FEA2517BDCD4}">
      <dgm:prSet/>
      <dgm:spPr/>
      <dgm:t>
        <a:bodyPr/>
        <a:lstStyle/>
        <a:p>
          <a:endParaRPr lang="en-US"/>
        </a:p>
      </dgm:t>
    </dgm:pt>
    <dgm:pt modelId="{9FCA680F-6E2D-4333-8557-2344D1BE65C0}" type="sibTrans" cxnId="{9502F785-579D-42ED-B22B-FEA2517BDCD4}">
      <dgm:prSet/>
      <dgm:spPr/>
      <dgm:t>
        <a:bodyPr/>
        <a:lstStyle/>
        <a:p>
          <a:endParaRPr lang="en-US"/>
        </a:p>
      </dgm:t>
    </dgm:pt>
    <dgm:pt modelId="{9082469E-17F3-48B9-9E69-7CCB21EC3986}" type="pres">
      <dgm:prSet presAssocID="{DC00EBE2-5E3B-4CEF-BA5E-B74A15301711}" presName="root" presStyleCnt="0">
        <dgm:presLayoutVars>
          <dgm:dir/>
          <dgm:resizeHandles val="exact"/>
        </dgm:presLayoutVars>
      </dgm:prSet>
      <dgm:spPr/>
    </dgm:pt>
    <dgm:pt modelId="{78E02FE5-A3D6-4D1C-8C83-7D88A874B11F}" type="pres">
      <dgm:prSet presAssocID="{D01E1DF4-9AB6-4888-B354-E906B9BBE267}" presName="compNode" presStyleCnt="0"/>
      <dgm:spPr/>
    </dgm:pt>
    <dgm:pt modelId="{35775C46-C622-485F-9941-26C45F782660}" type="pres">
      <dgm:prSet presAssocID="{D01E1DF4-9AB6-4888-B354-E906B9BBE26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1ED62001-6003-4182-A58A-53646D963352}" type="pres">
      <dgm:prSet presAssocID="{D01E1DF4-9AB6-4888-B354-E906B9BBE267}" presName="spaceRect" presStyleCnt="0"/>
      <dgm:spPr/>
    </dgm:pt>
    <dgm:pt modelId="{A29D916F-D4DD-48C3-8708-0A2EC86F9640}" type="pres">
      <dgm:prSet presAssocID="{D01E1DF4-9AB6-4888-B354-E906B9BBE267}" presName="textRect" presStyleLbl="revTx" presStyleIdx="0" presStyleCnt="6">
        <dgm:presLayoutVars>
          <dgm:chMax val="1"/>
          <dgm:chPref val="1"/>
        </dgm:presLayoutVars>
      </dgm:prSet>
      <dgm:spPr/>
    </dgm:pt>
    <dgm:pt modelId="{0779BF42-173A-4765-9C8B-87186348196A}" type="pres">
      <dgm:prSet presAssocID="{A5E3793A-0329-426C-A741-00A3FA968C32}" presName="sibTrans" presStyleCnt="0"/>
      <dgm:spPr/>
    </dgm:pt>
    <dgm:pt modelId="{37A6F4B0-FE8C-4323-97B4-33CCDDCEBC37}" type="pres">
      <dgm:prSet presAssocID="{01C9D19C-5CE7-4FEA-A860-ECD62877BC52}" presName="compNode" presStyleCnt="0"/>
      <dgm:spPr/>
    </dgm:pt>
    <dgm:pt modelId="{F03D38DF-92BC-4F8F-824E-1F4E9F245E25}" type="pres">
      <dgm:prSet presAssocID="{01C9D19C-5CE7-4FEA-A860-ECD62877BC5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802F84D7-23B0-4510-AD4B-3948DD797823}" type="pres">
      <dgm:prSet presAssocID="{01C9D19C-5CE7-4FEA-A860-ECD62877BC52}" presName="spaceRect" presStyleCnt="0"/>
      <dgm:spPr/>
    </dgm:pt>
    <dgm:pt modelId="{E064CBDC-1C01-43D4-B427-5D2FF24C264F}" type="pres">
      <dgm:prSet presAssocID="{01C9D19C-5CE7-4FEA-A860-ECD62877BC52}" presName="textRect" presStyleLbl="revTx" presStyleIdx="1" presStyleCnt="6">
        <dgm:presLayoutVars>
          <dgm:chMax val="1"/>
          <dgm:chPref val="1"/>
        </dgm:presLayoutVars>
      </dgm:prSet>
      <dgm:spPr/>
    </dgm:pt>
    <dgm:pt modelId="{64F9CA52-3563-44F8-997E-FB4E9DC363C3}" type="pres">
      <dgm:prSet presAssocID="{BCF16D35-8CEF-4771-A3D8-6DA2C3C78E86}" presName="sibTrans" presStyleCnt="0"/>
      <dgm:spPr/>
    </dgm:pt>
    <dgm:pt modelId="{9F4BA08D-A0D6-4810-9FBE-EF48C83764A2}" type="pres">
      <dgm:prSet presAssocID="{CB547C4E-8359-46D9-B68F-15DC3DABA96A}" presName="compNode" presStyleCnt="0"/>
      <dgm:spPr/>
    </dgm:pt>
    <dgm:pt modelId="{5ACCB39F-DDB3-48F3-AC15-58641F247156}" type="pres">
      <dgm:prSet presAssocID="{CB547C4E-8359-46D9-B68F-15DC3DABA96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ción"/>
        </a:ext>
      </dgm:extLst>
    </dgm:pt>
    <dgm:pt modelId="{3EC58800-AB80-4849-8E5F-491CF376B212}" type="pres">
      <dgm:prSet presAssocID="{CB547C4E-8359-46D9-B68F-15DC3DABA96A}" presName="spaceRect" presStyleCnt="0"/>
      <dgm:spPr/>
    </dgm:pt>
    <dgm:pt modelId="{94C08096-219F-42C9-B231-DFDB12F48312}" type="pres">
      <dgm:prSet presAssocID="{CB547C4E-8359-46D9-B68F-15DC3DABA96A}" presName="textRect" presStyleLbl="revTx" presStyleIdx="2" presStyleCnt="6">
        <dgm:presLayoutVars>
          <dgm:chMax val="1"/>
          <dgm:chPref val="1"/>
        </dgm:presLayoutVars>
      </dgm:prSet>
      <dgm:spPr/>
    </dgm:pt>
    <dgm:pt modelId="{66620D96-B3D9-47E1-9964-245654AE918B}" type="pres">
      <dgm:prSet presAssocID="{4C8B05CF-1DB2-408F-9529-B202991252CB}" presName="sibTrans" presStyleCnt="0"/>
      <dgm:spPr/>
    </dgm:pt>
    <dgm:pt modelId="{4FA8A35F-FF3C-4C11-979D-4E0545C36B9E}" type="pres">
      <dgm:prSet presAssocID="{A9C650D2-8D3A-47CE-8B3F-9180218B749E}" presName="compNode" presStyleCnt="0"/>
      <dgm:spPr/>
    </dgm:pt>
    <dgm:pt modelId="{C3263915-C485-452E-9610-338AD3560E37}" type="pres">
      <dgm:prSet presAssocID="{A9C650D2-8D3A-47CE-8B3F-9180218B749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49BA65DB-20C4-48B3-8269-F9FE06FE8C65}" type="pres">
      <dgm:prSet presAssocID="{A9C650D2-8D3A-47CE-8B3F-9180218B749E}" presName="spaceRect" presStyleCnt="0"/>
      <dgm:spPr/>
    </dgm:pt>
    <dgm:pt modelId="{867CBE7F-50BF-41EE-B6E6-125FC32F0529}" type="pres">
      <dgm:prSet presAssocID="{A9C650D2-8D3A-47CE-8B3F-9180218B749E}" presName="textRect" presStyleLbl="revTx" presStyleIdx="3" presStyleCnt="6">
        <dgm:presLayoutVars>
          <dgm:chMax val="1"/>
          <dgm:chPref val="1"/>
        </dgm:presLayoutVars>
      </dgm:prSet>
      <dgm:spPr/>
    </dgm:pt>
    <dgm:pt modelId="{E5E371C0-D34C-49D0-9BEB-E3690B11DC26}" type="pres">
      <dgm:prSet presAssocID="{3C2D25C9-B082-46B9-B51D-3E6FF09FFFF6}" presName="sibTrans" presStyleCnt="0"/>
      <dgm:spPr/>
    </dgm:pt>
    <dgm:pt modelId="{695A4DCD-EDFB-4AEC-A8A0-7C7A6600331C}" type="pres">
      <dgm:prSet presAssocID="{CB112B59-4CA2-4815-96F8-1899E70F07FE}" presName="compNode" presStyleCnt="0"/>
      <dgm:spPr/>
    </dgm:pt>
    <dgm:pt modelId="{B0C7EF0E-8730-4EFA-8CB1-A36A49A9633C}" type="pres">
      <dgm:prSet presAssocID="{CB112B59-4CA2-4815-96F8-1899E70F07F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E508CC8B-0B2D-411E-991D-C136403CD47E}" type="pres">
      <dgm:prSet presAssocID="{CB112B59-4CA2-4815-96F8-1899E70F07FE}" presName="spaceRect" presStyleCnt="0"/>
      <dgm:spPr/>
    </dgm:pt>
    <dgm:pt modelId="{CA3C3161-ED4D-4D5E-8DEC-C106CE5886A4}" type="pres">
      <dgm:prSet presAssocID="{CB112B59-4CA2-4815-96F8-1899E70F07FE}" presName="textRect" presStyleLbl="revTx" presStyleIdx="4" presStyleCnt="6">
        <dgm:presLayoutVars>
          <dgm:chMax val="1"/>
          <dgm:chPref val="1"/>
        </dgm:presLayoutVars>
      </dgm:prSet>
      <dgm:spPr/>
    </dgm:pt>
    <dgm:pt modelId="{3B386A07-E590-4B88-A955-307D1D968F8C}" type="pres">
      <dgm:prSet presAssocID="{234422A1-565D-4E3C-AC28-8C73B38286EC}" presName="sibTrans" presStyleCnt="0"/>
      <dgm:spPr/>
    </dgm:pt>
    <dgm:pt modelId="{84C8F161-DADF-42F5-8586-E2C23670311A}" type="pres">
      <dgm:prSet presAssocID="{9C8339BF-EF12-49CC-BE8E-3D98C4305706}" presName="compNode" presStyleCnt="0"/>
      <dgm:spPr/>
    </dgm:pt>
    <dgm:pt modelId="{A78FF949-8DC7-42B1-8DF9-8DF484024951}" type="pres">
      <dgm:prSet presAssocID="{9C8339BF-EF12-49CC-BE8E-3D98C430570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89A4444D-A0B2-4D78-9659-70D23640220A}" type="pres">
      <dgm:prSet presAssocID="{9C8339BF-EF12-49CC-BE8E-3D98C4305706}" presName="spaceRect" presStyleCnt="0"/>
      <dgm:spPr/>
    </dgm:pt>
    <dgm:pt modelId="{042B6F60-3FC7-4810-9E28-BE847EA2299A}" type="pres">
      <dgm:prSet presAssocID="{9C8339BF-EF12-49CC-BE8E-3D98C430570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7A18326-98F4-44B1-A3CF-DBEFC1ACB961}" srcId="{DC00EBE2-5E3B-4CEF-BA5E-B74A15301711}" destId="{CB112B59-4CA2-4815-96F8-1899E70F07FE}" srcOrd="4" destOrd="0" parTransId="{5A0A3C48-B30D-4258-9BF8-72A3AE7DB24A}" sibTransId="{234422A1-565D-4E3C-AC28-8C73B38286EC}"/>
    <dgm:cxn modelId="{E98D6B38-2067-4053-A22B-84CFABC2F5A3}" type="presOf" srcId="{D01E1DF4-9AB6-4888-B354-E906B9BBE267}" destId="{A29D916F-D4DD-48C3-8708-0A2EC86F9640}" srcOrd="0" destOrd="0" presId="urn:microsoft.com/office/officeart/2018/2/layout/IconLabelList"/>
    <dgm:cxn modelId="{9A119A40-8F64-43E7-932B-67C629D951E1}" srcId="{DC00EBE2-5E3B-4CEF-BA5E-B74A15301711}" destId="{A9C650D2-8D3A-47CE-8B3F-9180218B749E}" srcOrd="3" destOrd="0" parTransId="{5F200379-AE8B-49E4-8DF0-07CECD2F4B19}" sibTransId="{3C2D25C9-B082-46B9-B51D-3E6FF09FFFF6}"/>
    <dgm:cxn modelId="{8AFC1F4D-F2B8-41BC-8CF7-B7E28E6AB54A}" srcId="{DC00EBE2-5E3B-4CEF-BA5E-B74A15301711}" destId="{D01E1DF4-9AB6-4888-B354-E906B9BBE267}" srcOrd="0" destOrd="0" parTransId="{18A794F7-08FF-4A7B-8D7A-173CDD130179}" sibTransId="{A5E3793A-0329-426C-A741-00A3FA968C32}"/>
    <dgm:cxn modelId="{7675E051-75BE-4398-A723-C208D17C5677}" srcId="{DC00EBE2-5E3B-4CEF-BA5E-B74A15301711}" destId="{01C9D19C-5CE7-4FEA-A860-ECD62877BC52}" srcOrd="1" destOrd="0" parTransId="{CE56BBB4-8211-48C3-A8F9-0FD82948D7F1}" sibTransId="{BCF16D35-8CEF-4771-A3D8-6DA2C3C78E86}"/>
    <dgm:cxn modelId="{9502F785-579D-42ED-B22B-FEA2517BDCD4}" srcId="{DC00EBE2-5E3B-4CEF-BA5E-B74A15301711}" destId="{9C8339BF-EF12-49CC-BE8E-3D98C4305706}" srcOrd="5" destOrd="0" parTransId="{955C5DFD-9756-4FA1-A0BA-95CE1CEE0E07}" sibTransId="{9FCA680F-6E2D-4333-8557-2344D1BE65C0}"/>
    <dgm:cxn modelId="{952D7FAE-FA8F-42AB-829E-B3B1FC57C6BD}" srcId="{DC00EBE2-5E3B-4CEF-BA5E-B74A15301711}" destId="{CB547C4E-8359-46D9-B68F-15DC3DABA96A}" srcOrd="2" destOrd="0" parTransId="{8B1FE9E7-DFCF-4653-8D19-996B7248708B}" sibTransId="{4C8B05CF-1DB2-408F-9529-B202991252CB}"/>
    <dgm:cxn modelId="{7BC293C5-1F6D-4132-B57A-E55A7E27FDE0}" type="presOf" srcId="{01C9D19C-5CE7-4FEA-A860-ECD62877BC52}" destId="{E064CBDC-1C01-43D4-B427-5D2FF24C264F}" srcOrd="0" destOrd="0" presId="urn:microsoft.com/office/officeart/2018/2/layout/IconLabelList"/>
    <dgm:cxn modelId="{D9CAFCC5-B788-4DC4-8CD2-D444D3DB07C9}" type="presOf" srcId="{9C8339BF-EF12-49CC-BE8E-3D98C4305706}" destId="{042B6F60-3FC7-4810-9E28-BE847EA2299A}" srcOrd="0" destOrd="0" presId="urn:microsoft.com/office/officeart/2018/2/layout/IconLabelList"/>
    <dgm:cxn modelId="{E192D9D6-C895-499B-AD8A-9D3E968D9B93}" type="presOf" srcId="{A9C650D2-8D3A-47CE-8B3F-9180218B749E}" destId="{867CBE7F-50BF-41EE-B6E6-125FC32F0529}" srcOrd="0" destOrd="0" presId="urn:microsoft.com/office/officeart/2018/2/layout/IconLabelList"/>
    <dgm:cxn modelId="{1EED05DC-04B7-4DE9-8A24-3252AB79FE46}" type="presOf" srcId="{DC00EBE2-5E3B-4CEF-BA5E-B74A15301711}" destId="{9082469E-17F3-48B9-9E69-7CCB21EC3986}" srcOrd="0" destOrd="0" presId="urn:microsoft.com/office/officeart/2018/2/layout/IconLabelList"/>
    <dgm:cxn modelId="{BDD57FE3-0D3E-434C-A388-038F02DDD096}" type="presOf" srcId="{CB547C4E-8359-46D9-B68F-15DC3DABA96A}" destId="{94C08096-219F-42C9-B231-DFDB12F48312}" srcOrd="0" destOrd="0" presId="urn:microsoft.com/office/officeart/2018/2/layout/IconLabelList"/>
    <dgm:cxn modelId="{C01EE8ED-826B-493B-98ED-031B8E66E66B}" type="presOf" srcId="{CB112B59-4CA2-4815-96F8-1899E70F07FE}" destId="{CA3C3161-ED4D-4D5E-8DEC-C106CE5886A4}" srcOrd="0" destOrd="0" presId="urn:microsoft.com/office/officeart/2018/2/layout/IconLabelList"/>
    <dgm:cxn modelId="{A327D6D4-EF63-4C8B-A369-4C4F475E77AA}" type="presParOf" srcId="{9082469E-17F3-48B9-9E69-7CCB21EC3986}" destId="{78E02FE5-A3D6-4D1C-8C83-7D88A874B11F}" srcOrd="0" destOrd="0" presId="urn:microsoft.com/office/officeart/2018/2/layout/IconLabelList"/>
    <dgm:cxn modelId="{2201267E-8088-4398-B010-6C11F16DCE63}" type="presParOf" srcId="{78E02FE5-A3D6-4D1C-8C83-7D88A874B11F}" destId="{35775C46-C622-485F-9941-26C45F782660}" srcOrd="0" destOrd="0" presId="urn:microsoft.com/office/officeart/2018/2/layout/IconLabelList"/>
    <dgm:cxn modelId="{1F43DAE3-05A2-4F88-A349-FB8AF522EFDB}" type="presParOf" srcId="{78E02FE5-A3D6-4D1C-8C83-7D88A874B11F}" destId="{1ED62001-6003-4182-A58A-53646D963352}" srcOrd="1" destOrd="0" presId="urn:microsoft.com/office/officeart/2018/2/layout/IconLabelList"/>
    <dgm:cxn modelId="{4C324AF8-C6BF-4BCA-A559-40BF81BADB14}" type="presParOf" srcId="{78E02FE5-A3D6-4D1C-8C83-7D88A874B11F}" destId="{A29D916F-D4DD-48C3-8708-0A2EC86F9640}" srcOrd="2" destOrd="0" presId="urn:microsoft.com/office/officeart/2018/2/layout/IconLabelList"/>
    <dgm:cxn modelId="{B91251DF-05CF-45E1-9EA6-F9A5D1164D0D}" type="presParOf" srcId="{9082469E-17F3-48B9-9E69-7CCB21EC3986}" destId="{0779BF42-173A-4765-9C8B-87186348196A}" srcOrd="1" destOrd="0" presId="urn:microsoft.com/office/officeart/2018/2/layout/IconLabelList"/>
    <dgm:cxn modelId="{055CF3C6-86AC-4672-8785-604AC1369860}" type="presParOf" srcId="{9082469E-17F3-48B9-9E69-7CCB21EC3986}" destId="{37A6F4B0-FE8C-4323-97B4-33CCDDCEBC37}" srcOrd="2" destOrd="0" presId="urn:microsoft.com/office/officeart/2018/2/layout/IconLabelList"/>
    <dgm:cxn modelId="{7077FC90-74CE-45D6-93FD-807B36F7005E}" type="presParOf" srcId="{37A6F4B0-FE8C-4323-97B4-33CCDDCEBC37}" destId="{F03D38DF-92BC-4F8F-824E-1F4E9F245E25}" srcOrd="0" destOrd="0" presId="urn:microsoft.com/office/officeart/2018/2/layout/IconLabelList"/>
    <dgm:cxn modelId="{B2A4E6C6-3D94-4A1D-9783-50727CAA028E}" type="presParOf" srcId="{37A6F4B0-FE8C-4323-97B4-33CCDDCEBC37}" destId="{802F84D7-23B0-4510-AD4B-3948DD797823}" srcOrd="1" destOrd="0" presId="urn:microsoft.com/office/officeart/2018/2/layout/IconLabelList"/>
    <dgm:cxn modelId="{9EB5FFBB-FC7C-42B4-9C95-B84A9A4AA2CE}" type="presParOf" srcId="{37A6F4B0-FE8C-4323-97B4-33CCDDCEBC37}" destId="{E064CBDC-1C01-43D4-B427-5D2FF24C264F}" srcOrd="2" destOrd="0" presId="urn:microsoft.com/office/officeart/2018/2/layout/IconLabelList"/>
    <dgm:cxn modelId="{F1357844-F528-4B68-9340-CA65FDC18B56}" type="presParOf" srcId="{9082469E-17F3-48B9-9E69-7CCB21EC3986}" destId="{64F9CA52-3563-44F8-997E-FB4E9DC363C3}" srcOrd="3" destOrd="0" presId="urn:microsoft.com/office/officeart/2018/2/layout/IconLabelList"/>
    <dgm:cxn modelId="{E67E413B-E29B-4E4E-B3BE-C5FA11D35728}" type="presParOf" srcId="{9082469E-17F3-48B9-9E69-7CCB21EC3986}" destId="{9F4BA08D-A0D6-4810-9FBE-EF48C83764A2}" srcOrd="4" destOrd="0" presId="urn:microsoft.com/office/officeart/2018/2/layout/IconLabelList"/>
    <dgm:cxn modelId="{030A1476-D8C1-4C03-9EBF-DCAFA6632017}" type="presParOf" srcId="{9F4BA08D-A0D6-4810-9FBE-EF48C83764A2}" destId="{5ACCB39F-DDB3-48F3-AC15-58641F247156}" srcOrd="0" destOrd="0" presId="urn:microsoft.com/office/officeart/2018/2/layout/IconLabelList"/>
    <dgm:cxn modelId="{5BD9D4BE-4F9A-4152-A98A-34F23628764C}" type="presParOf" srcId="{9F4BA08D-A0D6-4810-9FBE-EF48C83764A2}" destId="{3EC58800-AB80-4849-8E5F-491CF376B212}" srcOrd="1" destOrd="0" presId="urn:microsoft.com/office/officeart/2018/2/layout/IconLabelList"/>
    <dgm:cxn modelId="{B3673F4F-ED00-4116-BFD3-CE6F31F33582}" type="presParOf" srcId="{9F4BA08D-A0D6-4810-9FBE-EF48C83764A2}" destId="{94C08096-219F-42C9-B231-DFDB12F48312}" srcOrd="2" destOrd="0" presId="urn:microsoft.com/office/officeart/2018/2/layout/IconLabelList"/>
    <dgm:cxn modelId="{400A52F5-DAD5-4BB8-B916-07C74BD15F56}" type="presParOf" srcId="{9082469E-17F3-48B9-9E69-7CCB21EC3986}" destId="{66620D96-B3D9-47E1-9964-245654AE918B}" srcOrd="5" destOrd="0" presId="urn:microsoft.com/office/officeart/2018/2/layout/IconLabelList"/>
    <dgm:cxn modelId="{D680A26E-2D06-402E-AB1A-0926103CFD76}" type="presParOf" srcId="{9082469E-17F3-48B9-9E69-7CCB21EC3986}" destId="{4FA8A35F-FF3C-4C11-979D-4E0545C36B9E}" srcOrd="6" destOrd="0" presId="urn:microsoft.com/office/officeart/2018/2/layout/IconLabelList"/>
    <dgm:cxn modelId="{4A1A863D-E401-492D-8FBD-2398F25E04B0}" type="presParOf" srcId="{4FA8A35F-FF3C-4C11-979D-4E0545C36B9E}" destId="{C3263915-C485-452E-9610-338AD3560E37}" srcOrd="0" destOrd="0" presId="urn:microsoft.com/office/officeart/2018/2/layout/IconLabelList"/>
    <dgm:cxn modelId="{322E865C-582B-466A-846A-D1EB034D82CC}" type="presParOf" srcId="{4FA8A35F-FF3C-4C11-979D-4E0545C36B9E}" destId="{49BA65DB-20C4-48B3-8269-F9FE06FE8C65}" srcOrd="1" destOrd="0" presId="urn:microsoft.com/office/officeart/2018/2/layout/IconLabelList"/>
    <dgm:cxn modelId="{C8650589-C7B6-4A3D-AA4A-572418E7FC6C}" type="presParOf" srcId="{4FA8A35F-FF3C-4C11-979D-4E0545C36B9E}" destId="{867CBE7F-50BF-41EE-B6E6-125FC32F0529}" srcOrd="2" destOrd="0" presId="urn:microsoft.com/office/officeart/2018/2/layout/IconLabelList"/>
    <dgm:cxn modelId="{35FB4CFA-F9FC-4E9C-A2AB-16396AA6FBA8}" type="presParOf" srcId="{9082469E-17F3-48B9-9E69-7CCB21EC3986}" destId="{E5E371C0-D34C-49D0-9BEB-E3690B11DC26}" srcOrd="7" destOrd="0" presId="urn:microsoft.com/office/officeart/2018/2/layout/IconLabelList"/>
    <dgm:cxn modelId="{8609DEC9-380E-40B8-B7D2-558F1D4A7A63}" type="presParOf" srcId="{9082469E-17F3-48B9-9E69-7CCB21EC3986}" destId="{695A4DCD-EDFB-4AEC-A8A0-7C7A6600331C}" srcOrd="8" destOrd="0" presId="urn:microsoft.com/office/officeart/2018/2/layout/IconLabelList"/>
    <dgm:cxn modelId="{D720A907-40AF-4971-8ACE-297A167426B4}" type="presParOf" srcId="{695A4DCD-EDFB-4AEC-A8A0-7C7A6600331C}" destId="{B0C7EF0E-8730-4EFA-8CB1-A36A49A9633C}" srcOrd="0" destOrd="0" presId="urn:microsoft.com/office/officeart/2018/2/layout/IconLabelList"/>
    <dgm:cxn modelId="{2420A864-72DB-439C-BF7C-B4143E1C237B}" type="presParOf" srcId="{695A4DCD-EDFB-4AEC-A8A0-7C7A6600331C}" destId="{E508CC8B-0B2D-411E-991D-C136403CD47E}" srcOrd="1" destOrd="0" presId="urn:microsoft.com/office/officeart/2018/2/layout/IconLabelList"/>
    <dgm:cxn modelId="{06DE2093-B884-4632-B820-A0EEB2050F87}" type="presParOf" srcId="{695A4DCD-EDFB-4AEC-A8A0-7C7A6600331C}" destId="{CA3C3161-ED4D-4D5E-8DEC-C106CE5886A4}" srcOrd="2" destOrd="0" presId="urn:microsoft.com/office/officeart/2018/2/layout/IconLabelList"/>
    <dgm:cxn modelId="{A9DC181B-268A-44D3-915E-083C35B97116}" type="presParOf" srcId="{9082469E-17F3-48B9-9E69-7CCB21EC3986}" destId="{3B386A07-E590-4B88-A955-307D1D968F8C}" srcOrd="9" destOrd="0" presId="urn:microsoft.com/office/officeart/2018/2/layout/IconLabelList"/>
    <dgm:cxn modelId="{42FD5C5B-5D3E-4908-B66D-4CAC395EB145}" type="presParOf" srcId="{9082469E-17F3-48B9-9E69-7CCB21EC3986}" destId="{84C8F161-DADF-42F5-8586-E2C23670311A}" srcOrd="10" destOrd="0" presId="urn:microsoft.com/office/officeart/2018/2/layout/IconLabelList"/>
    <dgm:cxn modelId="{67C0D373-A2B2-4F01-A18F-B333BFFF4151}" type="presParOf" srcId="{84C8F161-DADF-42F5-8586-E2C23670311A}" destId="{A78FF949-8DC7-42B1-8DF9-8DF484024951}" srcOrd="0" destOrd="0" presId="urn:microsoft.com/office/officeart/2018/2/layout/IconLabelList"/>
    <dgm:cxn modelId="{25404752-92A8-456B-A4E6-8CB0CA28379D}" type="presParOf" srcId="{84C8F161-DADF-42F5-8586-E2C23670311A}" destId="{89A4444D-A0B2-4D78-9659-70D23640220A}" srcOrd="1" destOrd="0" presId="urn:microsoft.com/office/officeart/2018/2/layout/IconLabelList"/>
    <dgm:cxn modelId="{4001B6D4-F768-45D3-B48F-034B53B7DC21}" type="presParOf" srcId="{84C8F161-DADF-42F5-8586-E2C23670311A}" destId="{042B6F60-3FC7-4810-9E28-BE847EA2299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91D945-C0A1-41CF-8573-EC76883C00D6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16FEB23-9102-4E30-B599-618007430901}">
      <dgm:prSet phldr="0"/>
      <dgm:spPr/>
      <dgm:t>
        <a:bodyPr/>
        <a:lstStyle/>
        <a:p>
          <a:pPr rtl="0"/>
          <a:r>
            <a:rPr lang="en-US" err="1">
              <a:latin typeface="Anton"/>
            </a:rPr>
            <a:t>Representación</a:t>
          </a:r>
          <a:r>
            <a:rPr lang="en-US">
              <a:latin typeface="Anton"/>
            </a:rPr>
            <a:t> 3D</a:t>
          </a:r>
        </a:p>
      </dgm:t>
    </dgm:pt>
    <dgm:pt modelId="{26AEF0D3-72AC-454F-88A9-FC1D5DD074EB}" type="parTrans" cxnId="{147EF4CA-7D11-4895-9455-1E6809039243}">
      <dgm:prSet/>
      <dgm:spPr/>
      <dgm:t>
        <a:bodyPr/>
        <a:lstStyle/>
        <a:p>
          <a:endParaRPr lang="en-US"/>
        </a:p>
      </dgm:t>
    </dgm:pt>
    <dgm:pt modelId="{DEB2536F-20FC-4027-856A-8E150F08626E}" type="sibTrans" cxnId="{147EF4CA-7D11-4895-9455-1E6809039243}">
      <dgm:prSet/>
      <dgm:spPr/>
      <dgm:t>
        <a:bodyPr/>
        <a:lstStyle/>
        <a:p>
          <a:endParaRPr lang="en-US"/>
        </a:p>
      </dgm:t>
    </dgm:pt>
    <dgm:pt modelId="{DC94AD6E-8801-46C8-A2C6-1B8AC1F62256}">
      <dgm:prSet phldr="0"/>
      <dgm:spPr/>
      <dgm:t>
        <a:bodyPr/>
        <a:lstStyle/>
        <a:p>
          <a:pPr rtl="0"/>
          <a:r>
            <a:rPr lang="en-US">
              <a:latin typeface="Anton"/>
            </a:rPr>
            <a:t>Plataforma de Pagos</a:t>
          </a:r>
        </a:p>
      </dgm:t>
    </dgm:pt>
    <dgm:pt modelId="{680605CB-BB9A-4087-8523-E0A1E3D5A9EF}" type="parTrans" cxnId="{E19AC59D-D6C4-4DC9-A4DD-D0B775903696}">
      <dgm:prSet/>
      <dgm:spPr/>
      <dgm:t>
        <a:bodyPr/>
        <a:lstStyle/>
        <a:p>
          <a:endParaRPr lang="en-US"/>
        </a:p>
      </dgm:t>
    </dgm:pt>
    <dgm:pt modelId="{06C68538-8409-4C8A-B777-91D822829F4C}" type="sibTrans" cxnId="{E19AC59D-D6C4-4DC9-A4DD-D0B775903696}">
      <dgm:prSet/>
      <dgm:spPr/>
      <dgm:t>
        <a:bodyPr/>
        <a:lstStyle/>
        <a:p>
          <a:endParaRPr lang="en-US"/>
        </a:p>
      </dgm:t>
    </dgm:pt>
    <dgm:pt modelId="{675D3D4E-5F50-4844-9C5F-1E0176ACB5F5}">
      <dgm:prSet phldr="0"/>
      <dgm:spPr/>
      <dgm:t>
        <a:bodyPr/>
        <a:lstStyle/>
        <a:p>
          <a:pPr rtl="0"/>
          <a:r>
            <a:rPr lang="en-US" err="1">
              <a:latin typeface="Anton"/>
            </a:rPr>
            <a:t>Simulación</a:t>
          </a:r>
          <a:r>
            <a:rPr lang="en-US">
              <a:latin typeface="Anton"/>
            </a:rPr>
            <a:t> de </a:t>
          </a:r>
          <a:r>
            <a:rPr lang="en-US" err="1">
              <a:latin typeface="Anton"/>
            </a:rPr>
            <a:t>Gastos</a:t>
          </a:r>
        </a:p>
      </dgm:t>
    </dgm:pt>
    <dgm:pt modelId="{5E2A083B-4249-4F5A-8E76-74E10F0C70B4}" type="parTrans" cxnId="{93BAB7FD-ADBD-426B-B30C-2E754BD4E7D1}">
      <dgm:prSet/>
      <dgm:spPr/>
      <dgm:t>
        <a:bodyPr/>
        <a:lstStyle/>
        <a:p>
          <a:endParaRPr lang="en-US"/>
        </a:p>
      </dgm:t>
    </dgm:pt>
    <dgm:pt modelId="{C266A4CC-8560-42EE-833A-605C10E76EEC}" type="sibTrans" cxnId="{93BAB7FD-ADBD-426B-B30C-2E754BD4E7D1}">
      <dgm:prSet/>
      <dgm:spPr/>
      <dgm:t>
        <a:bodyPr/>
        <a:lstStyle/>
        <a:p>
          <a:endParaRPr lang="en-US"/>
        </a:p>
      </dgm:t>
    </dgm:pt>
    <dgm:pt modelId="{B96D78C9-EAF8-4424-A44F-399BB5C07D97}" type="pres">
      <dgm:prSet presAssocID="{A591D945-C0A1-41CF-8573-EC76883C00D6}" presName="linear" presStyleCnt="0">
        <dgm:presLayoutVars>
          <dgm:dir/>
          <dgm:animLvl val="lvl"/>
          <dgm:resizeHandles val="exact"/>
        </dgm:presLayoutVars>
      </dgm:prSet>
      <dgm:spPr/>
    </dgm:pt>
    <dgm:pt modelId="{82AABD0E-C14D-4E39-9B40-778A66F26A4B}" type="pres">
      <dgm:prSet presAssocID="{516FEB23-9102-4E30-B599-618007430901}" presName="parentLin" presStyleCnt="0"/>
      <dgm:spPr/>
    </dgm:pt>
    <dgm:pt modelId="{C236CC1B-C797-47DE-AA11-DDA1562B288D}" type="pres">
      <dgm:prSet presAssocID="{516FEB23-9102-4E30-B599-618007430901}" presName="parentLeftMargin" presStyleLbl="node1" presStyleIdx="0" presStyleCnt="3"/>
      <dgm:spPr/>
    </dgm:pt>
    <dgm:pt modelId="{41F34A6E-141C-4F3D-A0B4-82A1ECF1F0D1}" type="pres">
      <dgm:prSet presAssocID="{516FEB23-9102-4E30-B599-6180074309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A6EBE3-AC66-4CCA-9BDB-FDA63801638C}" type="pres">
      <dgm:prSet presAssocID="{516FEB23-9102-4E30-B599-618007430901}" presName="negativeSpace" presStyleCnt="0"/>
      <dgm:spPr/>
    </dgm:pt>
    <dgm:pt modelId="{907E7FE2-096A-4D71-A9E9-145B954BF150}" type="pres">
      <dgm:prSet presAssocID="{516FEB23-9102-4E30-B599-618007430901}" presName="childText" presStyleLbl="conFgAcc1" presStyleIdx="0" presStyleCnt="3">
        <dgm:presLayoutVars>
          <dgm:bulletEnabled val="1"/>
        </dgm:presLayoutVars>
      </dgm:prSet>
      <dgm:spPr/>
    </dgm:pt>
    <dgm:pt modelId="{096B1AB9-2ACE-4D02-8232-D2CDC525A365}" type="pres">
      <dgm:prSet presAssocID="{DEB2536F-20FC-4027-856A-8E150F08626E}" presName="spaceBetweenRectangles" presStyleCnt="0"/>
      <dgm:spPr/>
    </dgm:pt>
    <dgm:pt modelId="{F4B914C8-BA46-4C47-8A1B-858571C80CBE}" type="pres">
      <dgm:prSet presAssocID="{DC94AD6E-8801-46C8-A2C6-1B8AC1F62256}" presName="parentLin" presStyleCnt="0"/>
      <dgm:spPr/>
    </dgm:pt>
    <dgm:pt modelId="{16415E36-49D3-444A-9E9B-33FA484911E3}" type="pres">
      <dgm:prSet presAssocID="{DC94AD6E-8801-46C8-A2C6-1B8AC1F62256}" presName="parentLeftMargin" presStyleLbl="node1" presStyleIdx="0" presStyleCnt="3"/>
      <dgm:spPr/>
    </dgm:pt>
    <dgm:pt modelId="{48F49C82-65DF-4A5F-B08B-827719611218}" type="pres">
      <dgm:prSet presAssocID="{DC94AD6E-8801-46C8-A2C6-1B8AC1F622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FDD891-A539-4C22-96D2-8AE32EF1C2C6}" type="pres">
      <dgm:prSet presAssocID="{DC94AD6E-8801-46C8-A2C6-1B8AC1F62256}" presName="negativeSpace" presStyleCnt="0"/>
      <dgm:spPr/>
    </dgm:pt>
    <dgm:pt modelId="{4D9ABD09-D447-457A-96F7-7F2BE2533191}" type="pres">
      <dgm:prSet presAssocID="{DC94AD6E-8801-46C8-A2C6-1B8AC1F62256}" presName="childText" presStyleLbl="conFgAcc1" presStyleIdx="1" presStyleCnt="3">
        <dgm:presLayoutVars>
          <dgm:bulletEnabled val="1"/>
        </dgm:presLayoutVars>
      </dgm:prSet>
      <dgm:spPr/>
    </dgm:pt>
    <dgm:pt modelId="{9C0C6ED6-30AB-4725-B4A0-C237F11AE11E}" type="pres">
      <dgm:prSet presAssocID="{06C68538-8409-4C8A-B777-91D822829F4C}" presName="spaceBetweenRectangles" presStyleCnt="0"/>
      <dgm:spPr/>
    </dgm:pt>
    <dgm:pt modelId="{E5287EB2-11E5-4A54-9A6D-1C62A7A5D719}" type="pres">
      <dgm:prSet presAssocID="{675D3D4E-5F50-4844-9C5F-1E0176ACB5F5}" presName="parentLin" presStyleCnt="0"/>
      <dgm:spPr/>
    </dgm:pt>
    <dgm:pt modelId="{4A1BDF9E-D7FF-4531-9F39-E005AD5B95DE}" type="pres">
      <dgm:prSet presAssocID="{675D3D4E-5F50-4844-9C5F-1E0176ACB5F5}" presName="parentLeftMargin" presStyleLbl="node1" presStyleIdx="1" presStyleCnt="3"/>
      <dgm:spPr/>
    </dgm:pt>
    <dgm:pt modelId="{02B56BBE-0F6D-4B16-BA59-BF92005B3144}" type="pres">
      <dgm:prSet presAssocID="{675D3D4E-5F50-4844-9C5F-1E0176ACB5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0C9D24E-7851-4756-A27E-09AB4DC50614}" type="pres">
      <dgm:prSet presAssocID="{675D3D4E-5F50-4844-9C5F-1E0176ACB5F5}" presName="negativeSpace" presStyleCnt="0"/>
      <dgm:spPr/>
    </dgm:pt>
    <dgm:pt modelId="{653082B8-4582-409A-AA2C-96159DAFDDD5}" type="pres">
      <dgm:prSet presAssocID="{675D3D4E-5F50-4844-9C5F-1E0176ACB5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34FD801-C4B0-4FCE-A3BD-B67C95A3252F}" type="presOf" srcId="{DC94AD6E-8801-46C8-A2C6-1B8AC1F62256}" destId="{16415E36-49D3-444A-9E9B-33FA484911E3}" srcOrd="0" destOrd="0" presId="urn:microsoft.com/office/officeart/2005/8/layout/list1"/>
    <dgm:cxn modelId="{D523FC18-DC9D-4B86-BC8B-682DED7859CB}" type="presOf" srcId="{516FEB23-9102-4E30-B599-618007430901}" destId="{41F34A6E-141C-4F3D-A0B4-82A1ECF1F0D1}" srcOrd="1" destOrd="0" presId="urn:microsoft.com/office/officeart/2005/8/layout/list1"/>
    <dgm:cxn modelId="{C4B1FE22-DA5D-4BFB-A6E2-5F5B684A4EFF}" type="presOf" srcId="{DC94AD6E-8801-46C8-A2C6-1B8AC1F62256}" destId="{48F49C82-65DF-4A5F-B08B-827719611218}" srcOrd="1" destOrd="0" presId="urn:microsoft.com/office/officeart/2005/8/layout/list1"/>
    <dgm:cxn modelId="{78354E35-2070-4260-83EE-3EE385F61DC1}" type="presOf" srcId="{675D3D4E-5F50-4844-9C5F-1E0176ACB5F5}" destId="{4A1BDF9E-D7FF-4531-9F39-E005AD5B95DE}" srcOrd="0" destOrd="0" presId="urn:microsoft.com/office/officeart/2005/8/layout/list1"/>
    <dgm:cxn modelId="{D2924968-1246-4758-8929-B4F4ECBEF4F2}" type="presOf" srcId="{516FEB23-9102-4E30-B599-618007430901}" destId="{C236CC1B-C797-47DE-AA11-DDA1562B288D}" srcOrd="0" destOrd="0" presId="urn:microsoft.com/office/officeart/2005/8/layout/list1"/>
    <dgm:cxn modelId="{2F2F926B-8D5D-48A9-A9A7-CFF6AF589571}" type="presOf" srcId="{675D3D4E-5F50-4844-9C5F-1E0176ACB5F5}" destId="{02B56BBE-0F6D-4B16-BA59-BF92005B3144}" srcOrd="1" destOrd="0" presId="urn:microsoft.com/office/officeart/2005/8/layout/list1"/>
    <dgm:cxn modelId="{E19AC59D-D6C4-4DC9-A4DD-D0B775903696}" srcId="{A591D945-C0A1-41CF-8573-EC76883C00D6}" destId="{DC94AD6E-8801-46C8-A2C6-1B8AC1F62256}" srcOrd="1" destOrd="0" parTransId="{680605CB-BB9A-4087-8523-E0A1E3D5A9EF}" sibTransId="{06C68538-8409-4C8A-B777-91D822829F4C}"/>
    <dgm:cxn modelId="{41DD09A0-162A-4E9B-8003-DF218817A83B}" type="presOf" srcId="{A591D945-C0A1-41CF-8573-EC76883C00D6}" destId="{B96D78C9-EAF8-4424-A44F-399BB5C07D97}" srcOrd="0" destOrd="0" presId="urn:microsoft.com/office/officeart/2005/8/layout/list1"/>
    <dgm:cxn modelId="{147EF4CA-7D11-4895-9455-1E6809039243}" srcId="{A591D945-C0A1-41CF-8573-EC76883C00D6}" destId="{516FEB23-9102-4E30-B599-618007430901}" srcOrd="0" destOrd="0" parTransId="{26AEF0D3-72AC-454F-88A9-FC1D5DD074EB}" sibTransId="{DEB2536F-20FC-4027-856A-8E150F08626E}"/>
    <dgm:cxn modelId="{93BAB7FD-ADBD-426B-B30C-2E754BD4E7D1}" srcId="{A591D945-C0A1-41CF-8573-EC76883C00D6}" destId="{675D3D4E-5F50-4844-9C5F-1E0176ACB5F5}" srcOrd="2" destOrd="0" parTransId="{5E2A083B-4249-4F5A-8E76-74E10F0C70B4}" sibTransId="{C266A4CC-8560-42EE-833A-605C10E76EEC}"/>
    <dgm:cxn modelId="{F93060B5-5E33-4CD7-B650-B17F66F2B0DA}" type="presParOf" srcId="{B96D78C9-EAF8-4424-A44F-399BB5C07D97}" destId="{82AABD0E-C14D-4E39-9B40-778A66F26A4B}" srcOrd="0" destOrd="0" presId="urn:microsoft.com/office/officeart/2005/8/layout/list1"/>
    <dgm:cxn modelId="{4856F9E2-A0EC-48AE-B584-F0F431BDB0C1}" type="presParOf" srcId="{82AABD0E-C14D-4E39-9B40-778A66F26A4B}" destId="{C236CC1B-C797-47DE-AA11-DDA1562B288D}" srcOrd="0" destOrd="0" presId="urn:microsoft.com/office/officeart/2005/8/layout/list1"/>
    <dgm:cxn modelId="{BF4B838B-1D6F-49D8-8298-42E277B48308}" type="presParOf" srcId="{82AABD0E-C14D-4E39-9B40-778A66F26A4B}" destId="{41F34A6E-141C-4F3D-A0B4-82A1ECF1F0D1}" srcOrd="1" destOrd="0" presId="urn:microsoft.com/office/officeart/2005/8/layout/list1"/>
    <dgm:cxn modelId="{759834ED-1E54-44AC-8704-6C73D53B34F5}" type="presParOf" srcId="{B96D78C9-EAF8-4424-A44F-399BB5C07D97}" destId="{14A6EBE3-AC66-4CCA-9BDB-FDA63801638C}" srcOrd="1" destOrd="0" presId="urn:microsoft.com/office/officeart/2005/8/layout/list1"/>
    <dgm:cxn modelId="{D365B748-2707-415D-BA84-591E8E6FBDDA}" type="presParOf" srcId="{B96D78C9-EAF8-4424-A44F-399BB5C07D97}" destId="{907E7FE2-096A-4D71-A9E9-145B954BF150}" srcOrd="2" destOrd="0" presId="urn:microsoft.com/office/officeart/2005/8/layout/list1"/>
    <dgm:cxn modelId="{60C84992-8246-44BB-8A8C-5BC1497D1495}" type="presParOf" srcId="{B96D78C9-EAF8-4424-A44F-399BB5C07D97}" destId="{096B1AB9-2ACE-4D02-8232-D2CDC525A365}" srcOrd="3" destOrd="0" presId="urn:microsoft.com/office/officeart/2005/8/layout/list1"/>
    <dgm:cxn modelId="{2953B251-B238-4EC6-B8EB-AFB768D3B032}" type="presParOf" srcId="{B96D78C9-EAF8-4424-A44F-399BB5C07D97}" destId="{F4B914C8-BA46-4C47-8A1B-858571C80CBE}" srcOrd="4" destOrd="0" presId="urn:microsoft.com/office/officeart/2005/8/layout/list1"/>
    <dgm:cxn modelId="{3FAED292-236E-48EA-BA60-636E98A559B5}" type="presParOf" srcId="{F4B914C8-BA46-4C47-8A1B-858571C80CBE}" destId="{16415E36-49D3-444A-9E9B-33FA484911E3}" srcOrd="0" destOrd="0" presId="urn:microsoft.com/office/officeart/2005/8/layout/list1"/>
    <dgm:cxn modelId="{AE602A83-554C-4517-8339-6A86F1F4EB2D}" type="presParOf" srcId="{F4B914C8-BA46-4C47-8A1B-858571C80CBE}" destId="{48F49C82-65DF-4A5F-B08B-827719611218}" srcOrd="1" destOrd="0" presId="urn:microsoft.com/office/officeart/2005/8/layout/list1"/>
    <dgm:cxn modelId="{C4309600-8F48-44BA-B9E2-DD1316E1A0FB}" type="presParOf" srcId="{B96D78C9-EAF8-4424-A44F-399BB5C07D97}" destId="{BDFDD891-A539-4C22-96D2-8AE32EF1C2C6}" srcOrd="5" destOrd="0" presId="urn:microsoft.com/office/officeart/2005/8/layout/list1"/>
    <dgm:cxn modelId="{919A7A6E-8C51-42CF-9538-20F202467C49}" type="presParOf" srcId="{B96D78C9-EAF8-4424-A44F-399BB5C07D97}" destId="{4D9ABD09-D447-457A-96F7-7F2BE2533191}" srcOrd="6" destOrd="0" presId="urn:microsoft.com/office/officeart/2005/8/layout/list1"/>
    <dgm:cxn modelId="{10388384-5F6C-4061-9AB3-91B0E4F6C647}" type="presParOf" srcId="{B96D78C9-EAF8-4424-A44F-399BB5C07D97}" destId="{9C0C6ED6-30AB-4725-B4A0-C237F11AE11E}" srcOrd="7" destOrd="0" presId="urn:microsoft.com/office/officeart/2005/8/layout/list1"/>
    <dgm:cxn modelId="{19E0AE70-F114-4AE4-A5ED-66C60842D820}" type="presParOf" srcId="{B96D78C9-EAF8-4424-A44F-399BB5C07D97}" destId="{E5287EB2-11E5-4A54-9A6D-1C62A7A5D719}" srcOrd="8" destOrd="0" presId="urn:microsoft.com/office/officeart/2005/8/layout/list1"/>
    <dgm:cxn modelId="{9C8C2089-7B2B-4400-9160-8A06EC5E0A4B}" type="presParOf" srcId="{E5287EB2-11E5-4A54-9A6D-1C62A7A5D719}" destId="{4A1BDF9E-D7FF-4531-9F39-E005AD5B95DE}" srcOrd="0" destOrd="0" presId="urn:microsoft.com/office/officeart/2005/8/layout/list1"/>
    <dgm:cxn modelId="{DACE037E-4C5F-4743-8DE1-E71CD58B8775}" type="presParOf" srcId="{E5287EB2-11E5-4A54-9A6D-1C62A7A5D719}" destId="{02B56BBE-0F6D-4B16-BA59-BF92005B3144}" srcOrd="1" destOrd="0" presId="urn:microsoft.com/office/officeart/2005/8/layout/list1"/>
    <dgm:cxn modelId="{3B7B25AB-D16B-436C-8934-3ABC29E23CE2}" type="presParOf" srcId="{B96D78C9-EAF8-4424-A44F-399BB5C07D97}" destId="{10C9D24E-7851-4756-A27E-09AB4DC50614}" srcOrd="9" destOrd="0" presId="urn:microsoft.com/office/officeart/2005/8/layout/list1"/>
    <dgm:cxn modelId="{D5E539A2-62D3-4405-ABCE-3D59B3F2CD07}" type="presParOf" srcId="{B96D78C9-EAF8-4424-A44F-399BB5C07D97}" destId="{653082B8-4582-409A-AA2C-96159DAFDDD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E7FE2-096A-4D71-A9E9-145B954BF150}">
      <dsp:nvSpPr>
        <dsp:cNvPr id="0" name=""/>
        <dsp:cNvSpPr/>
      </dsp:nvSpPr>
      <dsp:spPr>
        <a:xfrm>
          <a:off x="0" y="363187"/>
          <a:ext cx="706869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34A6E-141C-4F3D-A0B4-82A1ECF1F0D1}">
      <dsp:nvSpPr>
        <dsp:cNvPr id="0" name=""/>
        <dsp:cNvSpPr/>
      </dsp:nvSpPr>
      <dsp:spPr>
        <a:xfrm>
          <a:off x="353434" y="38467"/>
          <a:ext cx="494808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26" tIns="0" rIns="1870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nton"/>
            </a:rPr>
            <a:t>¿De </a:t>
          </a:r>
          <a:r>
            <a:rPr lang="en-US" sz="2200" kern="1200" err="1">
              <a:latin typeface="Anton"/>
            </a:rPr>
            <a:t>dónde</a:t>
          </a:r>
          <a:r>
            <a:rPr lang="en-US" sz="2200" kern="1200">
              <a:latin typeface="Anton"/>
            </a:rPr>
            <a:t> </a:t>
          </a:r>
          <a:r>
            <a:rPr lang="en-US" sz="2200" kern="1200" err="1">
              <a:latin typeface="Anton"/>
            </a:rPr>
            <a:t>nace</a:t>
          </a:r>
          <a:r>
            <a:rPr lang="en-US" sz="2200" kern="1200">
              <a:latin typeface="Anton"/>
            </a:rPr>
            <a:t> </a:t>
          </a:r>
          <a:r>
            <a:rPr lang="en-US" sz="2200" kern="1200" err="1">
              <a:latin typeface="Anton"/>
            </a:rPr>
            <a:t>ColdCare</a:t>
          </a:r>
          <a:r>
            <a:rPr lang="en-US" sz="2200" kern="1200">
              <a:latin typeface="Anton"/>
            </a:rPr>
            <a:t>? </a:t>
          </a:r>
        </a:p>
      </dsp:txBody>
      <dsp:txXfrm>
        <a:off x="385137" y="70170"/>
        <a:ext cx="4884677" cy="586034"/>
      </dsp:txXfrm>
    </dsp:sp>
    <dsp:sp modelId="{4D9ABD09-D447-457A-96F7-7F2BE2533191}">
      <dsp:nvSpPr>
        <dsp:cNvPr id="0" name=""/>
        <dsp:cNvSpPr/>
      </dsp:nvSpPr>
      <dsp:spPr>
        <a:xfrm>
          <a:off x="0" y="1361107"/>
          <a:ext cx="706869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49C82-65DF-4A5F-B08B-827719611218}">
      <dsp:nvSpPr>
        <dsp:cNvPr id="0" name=""/>
        <dsp:cNvSpPr/>
      </dsp:nvSpPr>
      <dsp:spPr>
        <a:xfrm>
          <a:off x="353434" y="1036387"/>
          <a:ext cx="494808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26" tIns="0" rIns="1870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nton"/>
            </a:rPr>
            <a:t>¿Para </a:t>
          </a:r>
          <a:r>
            <a:rPr lang="en-US" sz="2200" kern="1200" err="1">
              <a:latin typeface="Anton"/>
            </a:rPr>
            <a:t>qué</a:t>
          </a:r>
          <a:r>
            <a:rPr lang="en-US" sz="2200" kern="1200">
              <a:latin typeface="Anton"/>
            </a:rPr>
            <a:t> </a:t>
          </a:r>
          <a:r>
            <a:rPr lang="en-US" sz="2200" kern="1200" err="1">
              <a:latin typeface="Anton"/>
            </a:rPr>
            <a:t>sirve</a:t>
          </a:r>
          <a:r>
            <a:rPr lang="en-US" sz="2200" kern="1200">
              <a:latin typeface="Anton"/>
            </a:rPr>
            <a:t>?  </a:t>
          </a:r>
        </a:p>
      </dsp:txBody>
      <dsp:txXfrm>
        <a:off x="385137" y="1068090"/>
        <a:ext cx="4884677" cy="586034"/>
      </dsp:txXfrm>
    </dsp:sp>
    <dsp:sp modelId="{653082B8-4582-409A-AA2C-96159DAFDDD5}">
      <dsp:nvSpPr>
        <dsp:cNvPr id="0" name=""/>
        <dsp:cNvSpPr/>
      </dsp:nvSpPr>
      <dsp:spPr>
        <a:xfrm>
          <a:off x="0" y="2359027"/>
          <a:ext cx="706869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56BBE-0F6D-4B16-BA59-BF92005B3144}">
      <dsp:nvSpPr>
        <dsp:cNvPr id="0" name=""/>
        <dsp:cNvSpPr/>
      </dsp:nvSpPr>
      <dsp:spPr>
        <a:xfrm>
          <a:off x="353434" y="2034307"/>
          <a:ext cx="494808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26" tIns="0" rIns="18702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nton"/>
            </a:rPr>
            <a:t>¿Para </a:t>
          </a:r>
          <a:r>
            <a:rPr lang="en-US" sz="2200" kern="1200" err="1">
              <a:latin typeface="Anton"/>
            </a:rPr>
            <a:t>quién</a:t>
          </a:r>
          <a:r>
            <a:rPr lang="en-US" sz="2200" kern="1200">
              <a:latin typeface="Anton"/>
            </a:rPr>
            <a:t> </a:t>
          </a:r>
          <a:r>
            <a:rPr lang="en-US" sz="2200" kern="1200" err="1">
              <a:latin typeface="Anton"/>
            </a:rPr>
            <a:t>está</a:t>
          </a:r>
          <a:r>
            <a:rPr lang="en-US" sz="2200" kern="1200">
              <a:latin typeface="Anton"/>
            </a:rPr>
            <a:t> </a:t>
          </a:r>
          <a:r>
            <a:rPr lang="en-US" sz="2200" kern="1200" err="1">
              <a:latin typeface="Anton"/>
            </a:rPr>
            <a:t>orientada</a:t>
          </a:r>
          <a:r>
            <a:rPr lang="en-US" sz="2200" kern="1200">
              <a:latin typeface="Anton"/>
            </a:rPr>
            <a:t>?</a:t>
          </a:r>
          <a:r>
            <a:rPr lang="en-US" sz="2200" kern="1200"/>
            <a:t> </a:t>
          </a:r>
        </a:p>
      </dsp:txBody>
      <dsp:txXfrm>
        <a:off x="385137" y="2066010"/>
        <a:ext cx="4884677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A14D8-22AC-4F24-999C-F95F0295CBF8}">
      <dsp:nvSpPr>
        <dsp:cNvPr id="0" name=""/>
        <dsp:cNvSpPr/>
      </dsp:nvSpPr>
      <dsp:spPr>
        <a:xfrm>
          <a:off x="342973" y="1223184"/>
          <a:ext cx="927812" cy="927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BA312-6D60-4DB5-A894-9F411F428B78}">
      <dsp:nvSpPr>
        <dsp:cNvPr id="0" name=""/>
        <dsp:cNvSpPr/>
      </dsp:nvSpPr>
      <dsp:spPr>
        <a:xfrm>
          <a:off x="537814" y="1418025"/>
          <a:ext cx="538131" cy="5381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09BF1-F4EB-439E-8B41-B3233DEF654F}">
      <dsp:nvSpPr>
        <dsp:cNvPr id="0" name=""/>
        <dsp:cNvSpPr/>
      </dsp:nvSpPr>
      <dsp:spPr>
        <a:xfrm>
          <a:off x="1469603" y="1223184"/>
          <a:ext cx="2186986" cy="92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nton"/>
            </a:rPr>
            <a:t>Metodología</a:t>
          </a:r>
        </a:p>
      </dsp:txBody>
      <dsp:txXfrm>
        <a:off x="1469603" y="1223184"/>
        <a:ext cx="2186986" cy="927812"/>
      </dsp:txXfrm>
    </dsp:sp>
    <dsp:sp modelId="{B052D16D-7814-4D03-8820-0340B32CC86E}">
      <dsp:nvSpPr>
        <dsp:cNvPr id="0" name=""/>
        <dsp:cNvSpPr/>
      </dsp:nvSpPr>
      <dsp:spPr>
        <a:xfrm>
          <a:off x="4037655" y="1223184"/>
          <a:ext cx="927812" cy="927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E9F087-9826-4076-80C8-75A84AFE47CB}">
      <dsp:nvSpPr>
        <dsp:cNvPr id="0" name=""/>
        <dsp:cNvSpPr/>
      </dsp:nvSpPr>
      <dsp:spPr>
        <a:xfrm>
          <a:off x="4232496" y="1418025"/>
          <a:ext cx="538131" cy="5381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E9777-A975-4362-BFA1-D7A623408A41}">
      <dsp:nvSpPr>
        <dsp:cNvPr id="0" name=""/>
        <dsp:cNvSpPr/>
      </dsp:nvSpPr>
      <dsp:spPr>
        <a:xfrm>
          <a:off x="5164284" y="1223184"/>
          <a:ext cx="2186986" cy="92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err="1">
              <a:latin typeface="Anton"/>
            </a:rPr>
            <a:t>Tecnologías</a:t>
          </a:r>
          <a:endParaRPr lang="en-US" sz="2400" kern="1200">
            <a:latin typeface="Anton"/>
          </a:endParaRPr>
        </a:p>
      </dsp:txBody>
      <dsp:txXfrm>
        <a:off x="5164284" y="1223184"/>
        <a:ext cx="2186986" cy="927812"/>
      </dsp:txXfrm>
    </dsp:sp>
    <dsp:sp modelId="{C3735ED0-CB22-4CD4-A93A-4E17EAAE1DF7}">
      <dsp:nvSpPr>
        <dsp:cNvPr id="0" name=""/>
        <dsp:cNvSpPr/>
      </dsp:nvSpPr>
      <dsp:spPr>
        <a:xfrm>
          <a:off x="7732337" y="1223184"/>
          <a:ext cx="927812" cy="927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36B35-A526-4AE9-9F57-3C59B159DDE5}">
      <dsp:nvSpPr>
        <dsp:cNvPr id="0" name=""/>
        <dsp:cNvSpPr/>
      </dsp:nvSpPr>
      <dsp:spPr>
        <a:xfrm>
          <a:off x="7927177" y="1418025"/>
          <a:ext cx="538131" cy="5381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D9283-DBAC-489F-921B-424A905CF931}">
      <dsp:nvSpPr>
        <dsp:cNvPr id="0" name=""/>
        <dsp:cNvSpPr/>
      </dsp:nvSpPr>
      <dsp:spPr>
        <a:xfrm>
          <a:off x="8858966" y="1223184"/>
          <a:ext cx="2186986" cy="927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Anton"/>
            </a:rPr>
            <a:t>Herramientas</a:t>
          </a:r>
          <a:r>
            <a:rPr lang="en-US" sz="2400" kern="1200"/>
            <a:t> </a:t>
          </a:r>
        </a:p>
      </dsp:txBody>
      <dsp:txXfrm>
        <a:off x="8858966" y="1223184"/>
        <a:ext cx="2186986" cy="927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75C46-C622-485F-9941-26C45F782660}">
      <dsp:nvSpPr>
        <dsp:cNvPr id="0" name=""/>
        <dsp:cNvSpPr/>
      </dsp:nvSpPr>
      <dsp:spPr>
        <a:xfrm>
          <a:off x="438504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D916F-D4DD-48C3-8708-0A2EC86F9640}">
      <dsp:nvSpPr>
        <dsp:cNvPr id="0" name=""/>
        <dsp:cNvSpPr/>
      </dsp:nvSpPr>
      <dsp:spPr>
        <a:xfrm>
          <a:off x="1512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Anton"/>
            </a:rPr>
            <a:t>Nuevas tecnologías</a:t>
          </a:r>
          <a:endParaRPr lang="en-US" sz="1600" kern="1200">
            <a:latin typeface="Anton"/>
          </a:endParaRPr>
        </a:p>
      </dsp:txBody>
      <dsp:txXfrm>
        <a:off x="1512" y="2261913"/>
        <a:ext cx="1589062" cy="635625"/>
      </dsp:txXfrm>
    </dsp:sp>
    <dsp:sp modelId="{F03D38DF-92BC-4F8F-824E-1F4E9F245E25}">
      <dsp:nvSpPr>
        <dsp:cNvPr id="0" name=""/>
        <dsp:cNvSpPr/>
      </dsp:nvSpPr>
      <dsp:spPr>
        <a:xfrm>
          <a:off x="2305652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4CBDC-1C01-43D4-B427-5D2FF24C264F}">
      <dsp:nvSpPr>
        <dsp:cNvPr id="0" name=""/>
        <dsp:cNvSpPr/>
      </dsp:nvSpPr>
      <dsp:spPr>
        <a:xfrm>
          <a:off x="1868660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Anton"/>
            </a:rPr>
            <a:t>Coordinación de trabajo en grupo</a:t>
          </a:r>
          <a:endParaRPr lang="en-US" sz="1600" kern="1200">
            <a:latin typeface="Anton"/>
          </a:endParaRPr>
        </a:p>
      </dsp:txBody>
      <dsp:txXfrm>
        <a:off x="1868660" y="2261913"/>
        <a:ext cx="1589062" cy="635625"/>
      </dsp:txXfrm>
    </dsp:sp>
    <dsp:sp modelId="{5ACCB39F-DDB3-48F3-AC15-58641F247156}">
      <dsp:nvSpPr>
        <dsp:cNvPr id="0" name=""/>
        <dsp:cNvSpPr/>
      </dsp:nvSpPr>
      <dsp:spPr>
        <a:xfrm>
          <a:off x="4172801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08096-219F-42C9-B231-DFDB12F48312}">
      <dsp:nvSpPr>
        <dsp:cNvPr id="0" name=""/>
        <dsp:cNvSpPr/>
      </dsp:nvSpPr>
      <dsp:spPr>
        <a:xfrm>
          <a:off x="3735809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Anton"/>
            </a:rPr>
            <a:t>GitHub</a:t>
          </a:r>
          <a:endParaRPr lang="en-US" sz="1600" kern="1200">
            <a:latin typeface="Anton"/>
          </a:endParaRPr>
        </a:p>
      </dsp:txBody>
      <dsp:txXfrm>
        <a:off x="3735809" y="2261913"/>
        <a:ext cx="1589062" cy="635625"/>
      </dsp:txXfrm>
    </dsp:sp>
    <dsp:sp modelId="{C3263915-C485-452E-9610-338AD3560E37}">
      <dsp:nvSpPr>
        <dsp:cNvPr id="0" name=""/>
        <dsp:cNvSpPr/>
      </dsp:nvSpPr>
      <dsp:spPr>
        <a:xfrm>
          <a:off x="6039949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CBE7F-50BF-41EE-B6E6-125FC32F0529}">
      <dsp:nvSpPr>
        <dsp:cNvPr id="0" name=""/>
        <dsp:cNvSpPr/>
      </dsp:nvSpPr>
      <dsp:spPr>
        <a:xfrm>
          <a:off x="5602957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Anton"/>
            </a:rPr>
            <a:t>Falta de experiencia</a:t>
          </a:r>
          <a:endParaRPr lang="en-US" sz="1600" kern="1200">
            <a:latin typeface="Anton"/>
          </a:endParaRPr>
        </a:p>
      </dsp:txBody>
      <dsp:txXfrm>
        <a:off x="5602957" y="2261913"/>
        <a:ext cx="1589062" cy="635625"/>
      </dsp:txXfrm>
    </dsp:sp>
    <dsp:sp modelId="{B0C7EF0E-8730-4EFA-8CB1-A36A49A9633C}">
      <dsp:nvSpPr>
        <dsp:cNvPr id="0" name=""/>
        <dsp:cNvSpPr/>
      </dsp:nvSpPr>
      <dsp:spPr>
        <a:xfrm>
          <a:off x="7907098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C3161-ED4D-4D5E-8DEC-C106CE5886A4}">
      <dsp:nvSpPr>
        <dsp:cNvPr id="0" name=""/>
        <dsp:cNvSpPr/>
      </dsp:nvSpPr>
      <dsp:spPr>
        <a:xfrm>
          <a:off x="7470105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Anton"/>
            </a:rPr>
            <a:t>Estimaciones </a:t>
          </a:r>
          <a:endParaRPr lang="en-US" sz="1600" kern="1200">
            <a:latin typeface="Anton"/>
          </a:endParaRPr>
        </a:p>
      </dsp:txBody>
      <dsp:txXfrm>
        <a:off x="7470105" y="2261913"/>
        <a:ext cx="1589062" cy="635625"/>
      </dsp:txXfrm>
    </dsp:sp>
    <dsp:sp modelId="{A78FF949-8DC7-42B1-8DF9-8DF484024951}">
      <dsp:nvSpPr>
        <dsp:cNvPr id="0" name=""/>
        <dsp:cNvSpPr/>
      </dsp:nvSpPr>
      <dsp:spPr>
        <a:xfrm>
          <a:off x="9774246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B6F60-3FC7-4810-9E28-BE847EA2299A}">
      <dsp:nvSpPr>
        <dsp:cNvPr id="0" name=""/>
        <dsp:cNvSpPr/>
      </dsp:nvSpPr>
      <dsp:spPr>
        <a:xfrm>
          <a:off x="9337254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Anton"/>
            </a:rPr>
            <a:t>Bajas</a:t>
          </a:r>
          <a:endParaRPr lang="en-US" sz="1600" kern="1200">
            <a:latin typeface="Anton"/>
          </a:endParaRPr>
        </a:p>
      </dsp:txBody>
      <dsp:txXfrm>
        <a:off x="9337254" y="2261913"/>
        <a:ext cx="1589062" cy="63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7E7FE2-096A-4D71-A9E9-145B954BF150}">
      <dsp:nvSpPr>
        <dsp:cNvPr id="0" name=""/>
        <dsp:cNvSpPr/>
      </dsp:nvSpPr>
      <dsp:spPr>
        <a:xfrm>
          <a:off x="0" y="363187"/>
          <a:ext cx="706869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34A6E-141C-4F3D-A0B4-82A1ECF1F0D1}">
      <dsp:nvSpPr>
        <dsp:cNvPr id="0" name=""/>
        <dsp:cNvSpPr/>
      </dsp:nvSpPr>
      <dsp:spPr>
        <a:xfrm>
          <a:off x="353434" y="38467"/>
          <a:ext cx="494808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26" tIns="0" rIns="187026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Anton"/>
            </a:rPr>
            <a:t>Representación</a:t>
          </a:r>
          <a:r>
            <a:rPr lang="en-US" sz="2200" kern="1200">
              <a:latin typeface="Anton"/>
            </a:rPr>
            <a:t> 3D</a:t>
          </a:r>
        </a:p>
      </dsp:txBody>
      <dsp:txXfrm>
        <a:off x="385137" y="70170"/>
        <a:ext cx="4884677" cy="586034"/>
      </dsp:txXfrm>
    </dsp:sp>
    <dsp:sp modelId="{4D9ABD09-D447-457A-96F7-7F2BE2533191}">
      <dsp:nvSpPr>
        <dsp:cNvPr id="0" name=""/>
        <dsp:cNvSpPr/>
      </dsp:nvSpPr>
      <dsp:spPr>
        <a:xfrm>
          <a:off x="0" y="1361107"/>
          <a:ext cx="706869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49C82-65DF-4A5F-B08B-827719611218}">
      <dsp:nvSpPr>
        <dsp:cNvPr id="0" name=""/>
        <dsp:cNvSpPr/>
      </dsp:nvSpPr>
      <dsp:spPr>
        <a:xfrm>
          <a:off x="353434" y="1036387"/>
          <a:ext cx="494808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26" tIns="0" rIns="187026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Anton"/>
            </a:rPr>
            <a:t>Plataforma de Pagos</a:t>
          </a:r>
        </a:p>
      </dsp:txBody>
      <dsp:txXfrm>
        <a:off x="385137" y="1068090"/>
        <a:ext cx="4884677" cy="586034"/>
      </dsp:txXfrm>
    </dsp:sp>
    <dsp:sp modelId="{653082B8-4582-409A-AA2C-96159DAFDDD5}">
      <dsp:nvSpPr>
        <dsp:cNvPr id="0" name=""/>
        <dsp:cNvSpPr/>
      </dsp:nvSpPr>
      <dsp:spPr>
        <a:xfrm>
          <a:off x="0" y="2359027"/>
          <a:ext cx="706869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56BBE-0F6D-4B16-BA59-BF92005B3144}">
      <dsp:nvSpPr>
        <dsp:cNvPr id="0" name=""/>
        <dsp:cNvSpPr/>
      </dsp:nvSpPr>
      <dsp:spPr>
        <a:xfrm>
          <a:off x="353434" y="2034307"/>
          <a:ext cx="4948083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026" tIns="0" rIns="187026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Anton"/>
            </a:rPr>
            <a:t>Simulación</a:t>
          </a:r>
          <a:r>
            <a:rPr lang="en-US" sz="2200" kern="1200">
              <a:latin typeface="Anton"/>
            </a:rPr>
            <a:t> de </a:t>
          </a:r>
          <a:r>
            <a:rPr lang="en-US" sz="2200" kern="1200" err="1">
              <a:latin typeface="Anton"/>
            </a:rPr>
            <a:t>Gastos</a:t>
          </a:r>
        </a:p>
      </dsp:txBody>
      <dsp:txXfrm>
        <a:off x="385137" y="2066010"/>
        <a:ext cx="488467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5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8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6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6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1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2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microsoft.com/office/2007/relationships/hdphoto" Target="../media/hdphoto1.wdp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diagramLayout" Target="../diagrams/layout2.xml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17" Type="http://schemas.openxmlformats.org/officeDocument/2006/relationships/image" Target="../media/image20.png"/><Relationship Id="rId2" Type="http://schemas.openxmlformats.org/officeDocument/2006/relationships/diagramData" Target="../diagrams/data2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2.xml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168ADE97-C475-B07A-693F-9C87048D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" r="490" b="3"/>
          <a:stretch/>
        </p:blipFill>
        <p:spPr>
          <a:xfrm>
            <a:off x="1124505" y="623275"/>
            <a:ext cx="5583877" cy="5607882"/>
          </a:xfrm>
          <a:prstGeom prst="rect">
            <a:avLst/>
          </a:prstGeom>
        </p:spPr>
      </p:pic>
      <p:sp>
        <p:nvSpPr>
          <p:cNvPr id="59" name="Right Triangle 5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70CFA44-E934-6A2C-12B1-9CBD69CA8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ES" sz="4400">
                <a:solidFill>
                  <a:srgbClr val="434343"/>
                </a:solidFill>
                <a:latin typeface="Anton"/>
              </a:rPr>
              <a:t>COLD</a:t>
            </a:r>
            <a:r>
              <a:rPr lang="es-ES" sz="4400">
                <a:solidFill>
                  <a:srgbClr val="0F4C81"/>
                </a:solidFill>
                <a:latin typeface="Anton"/>
              </a:rPr>
              <a:t>CARE</a:t>
            </a:r>
            <a:r>
              <a:rPr lang="es-ES" sz="4400" baseline="30000">
                <a:latin typeface="Anton"/>
              </a:rPr>
              <a:t>™</a:t>
            </a:r>
            <a:endParaRPr lang="es-ES" sz="4400" baseline="30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52496" y="4301656"/>
            <a:ext cx="2705619" cy="762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latin typeface="Anton"/>
              </a:rPr>
              <a:t>KEEP YOUR COOL</a:t>
            </a:r>
            <a:endParaRPr lang="es-ES">
              <a:latin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826C9-A18C-61A6-E144-9A8442090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C349A59-F428-8855-0A7E-F3CABA55F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20962" y="-5622574"/>
            <a:ext cx="938243" cy="12182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4632F-9EED-B11E-DD9E-08BA14A8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" y="-3485"/>
            <a:ext cx="12173053" cy="98035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CRONOLOGÍA</a:t>
            </a:r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704C34E-5D18-B720-E333-A7B79FC64853}"/>
              </a:ext>
            </a:extLst>
          </p:cNvPr>
          <p:cNvSpPr/>
          <p:nvPr/>
        </p:nvSpPr>
        <p:spPr>
          <a:xfrm>
            <a:off x="571500" y="1333499"/>
            <a:ext cx="1888969" cy="533399"/>
          </a:xfrm>
          <a:prstGeom prst="chevron">
            <a:avLst/>
          </a:prstGeom>
          <a:solidFill>
            <a:srgbClr val="B3E5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1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225655B9-B3BC-BED8-CDC8-C537D8C5AD1A}"/>
              </a:ext>
            </a:extLst>
          </p:cNvPr>
          <p:cNvSpPr/>
          <p:nvPr/>
        </p:nvSpPr>
        <p:spPr>
          <a:xfrm>
            <a:off x="2392865" y="1333499"/>
            <a:ext cx="1888969" cy="533399"/>
          </a:xfrm>
          <a:prstGeom prst="chevron">
            <a:avLst/>
          </a:prstGeom>
          <a:solidFill>
            <a:srgbClr val="81D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2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EFEA4B04-6EDE-BB17-0175-CAA08C9C45FD}"/>
              </a:ext>
            </a:extLst>
          </p:cNvPr>
          <p:cNvSpPr/>
          <p:nvPr/>
        </p:nvSpPr>
        <p:spPr>
          <a:xfrm>
            <a:off x="4251403" y="1324205"/>
            <a:ext cx="1888969" cy="533399"/>
          </a:xfrm>
          <a:prstGeom prst="chevron">
            <a:avLst/>
          </a:prstGeom>
          <a:solidFill>
            <a:srgbClr val="4FC3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3</a:t>
            </a:r>
            <a:endParaRPr lang="en-US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2E532268-D06B-4EFA-469E-24F45A70E176}"/>
              </a:ext>
            </a:extLst>
          </p:cNvPr>
          <p:cNvSpPr/>
          <p:nvPr/>
        </p:nvSpPr>
        <p:spPr>
          <a:xfrm>
            <a:off x="6100646" y="1333498"/>
            <a:ext cx="1888969" cy="533399"/>
          </a:xfrm>
          <a:prstGeom prst="chevron">
            <a:avLst/>
          </a:prstGeom>
          <a:solidFill>
            <a:srgbClr val="FFD5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4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MVP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A08F683-E18A-058E-47D8-08C014D8501E}"/>
              </a:ext>
            </a:extLst>
          </p:cNvPr>
          <p:cNvCxnSpPr/>
          <p:nvPr/>
        </p:nvCxnSpPr>
        <p:spPr>
          <a:xfrm>
            <a:off x="782210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2E9507E-4569-ECAD-4FC3-AC931FC2D3D2}"/>
              </a:ext>
            </a:extLst>
          </p:cNvPr>
          <p:cNvCxnSpPr>
            <a:cxnSpLocks/>
          </p:cNvCxnSpPr>
          <p:nvPr/>
        </p:nvCxnSpPr>
        <p:spPr>
          <a:xfrm>
            <a:off x="2640746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70C31BA5-B1CF-83B4-7CB8-67939CC75CA0}"/>
              </a:ext>
            </a:extLst>
          </p:cNvPr>
          <p:cNvCxnSpPr>
            <a:cxnSpLocks/>
          </p:cNvCxnSpPr>
          <p:nvPr/>
        </p:nvCxnSpPr>
        <p:spPr>
          <a:xfrm>
            <a:off x="4536454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4B95420-BA35-7C58-C9B2-849A65757DD0}"/>
              </a:ext>
            </a:extLst>
          </p:cNvPr>
          <p:cNvSpPr/>
          <p:nvPr/>
        </p:nvSpPr>
        <p:spPr>
          <a:xfrm>
            <a:off x="918496" y="2122302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4925B51-D09E-97F8-A5D6-9E4EE6858F2E}"/>
              </a:ext>
            </a:extLst>
          </p:cNvPr>
          <p:cNvSpPr/>
          <p:nvPr/>
        </p:nvSpPr>
        <p:spPr>
          <a:xfrm>
            <a:off x="2777033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E55068C-F475-018E-A7AB-1167EBDF90A5}"/>
              </a:ext>
            </a:extLst>
          </p:cNvPr>
          <p:cNvSpPr/>
          <p:nvPr/>
        </p:nvSpPr>
        <p:spPr>
          <a:xfrm>
            <a:off x="3046520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A5420CE-04AF-CD6A-9CFD-44ED30DC5558}"/>
              </a:ext>
            </a:extLst>
          </p:cNvPr>
          <p:cNvSpPr/>
          <p:nvPr/>
        </p:nvSpPr>
        <p:spPr>
          <a:xfrm>
            <a:off x="3120863" y="4324667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6F00DC5-BA4E-A4CB-60FA-B9184F582C0B}"/>
              </a:ext>
            </a:extLst>
          </p:cNvPr>
          <p:cNvSpPr/>
          <p:nvPr/>
        </p:nvSpPr>
        <p:spPr>
          <a:xfrm>
            <a:off x="4691326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C9CFE29-D212-32DF-8737-1C8737A9A07D}"/>
              </a:ext>
            </a:extLst>
          </p:cNvPr>
          <p:cNvSpPr/>
          <p:nvPr/>
        </p:nvSpPr>
        <p:spPr>
          <a:xfrm>
            <a:off x="4951521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37A5A311-7CD4-BA49-F4F8-42BA2BD94A39}"/>
              </a:ext>
            </a:extLst>
          </p:cNvPr>
          <p:cNvSpPr/>
          <p:nvPr/>
        </p:nvSpPr>
        <p:spPr>
          <a:xfrm>
            <a:off x="5025862" y="4324666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417D4FA-D9B9-C907-1393-620A647E2462}"/>
              </a:ext>
            </a:extLst>
          </p:cNvPr>
          <p:cNvCxnSpPr>
            <a:cxnSpLocks/>
          </p:cNvCxnSpPr>
          <p:nvPr/>
        </p:nvCxnSpPr>
        <p:spPr>
          <a:xfrm>
            <a:off x="6376405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0A7E5D9-360E-9C01-46B8-E370479C2766}"/>
              </a:ext>
            </a:extLst>
          </p:cNvPr>
          <p:cNvSpPr/>
          <p:nvPr/>
        </p:nvSpPr>
        <p:spPr>
          <a:xfrm>
            <a:off x="6531277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DF2A2060-EFC8-CE15-95F6-D5EA17920CFF}"/>
              </a:ext>
            </a:extLst>
          </p:cNvPr>
          <p:cNvSpPr/>
          <p:nvPr/>
        </p:nvSpPr>
        <p:spPr>
          <a:xfrm>
            <a:off x="6791472" y="3135203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2702637-3627-7BF6-6AD7-647F64FEFF97}"/>
              </a:ext>
            </a:extLst>
          </p:cNvPr>
          <p:cNvSpPr/>
          <p:nvPr/>
        </p:nvSpPr>
        <p:spPr>
          <a:xfrm>
            <a:off x="6865813" y="4333959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0624189-B5D5-1BAB-633F-3277A5760EA7}"/>
              </a:ext>
            </a:extLst>
          </p:cNvPr>
          <p:cNvSpPr/>
          <p:nvPr/>
        </p:nvSpPr>
        <p:spPr>
          <a:xfrm>
            <a:off x="7033081" y="5597764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775E7B-7C3D-B7C2-86C7-FBC853BBED5D}"/>
              </a:ext>
            </a:extLst>
          </p:cNvPr>
          <p:cNvSpPr txBox="1"/>
          <p:nvPr/>
        </p:nvSpPr>
        <p:spPr>
          <a:xfrm>
            <a:off x="552641" y="2382517"/>
            <a:ext cx="127242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Microcontrolador</a:t>
            </a:r>
            <a:endParaRPr lang="en-US" sz="1200">
              <a:latin typeface="Anto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22DE3D-3F1D-0C0F-5E29-2FA304AB5349}"/>
              </a:ext>
            </a:extLst>
          </p:cNvPr>
          <p:cNvSpPr txBox="1"/>
          <p:nvPr/>
        </p:nvSpPr>
        <p:spPr>
          <a:xfrm>
            <a:off x="2173439" y="2385099"/>
            <a:ext cx="1625548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Gestión</a:t>
            </a:r>
            <a:r>
              <a:rPr lang="en-US" sz="1200">
                <a:latin typeface="Anton"/>
                <a:ea typeface="+mn-lt"/>
                <a:cs typeface="+mn-lt"/>
              </a:rPr>
              <a:t> de </a:t>
            </a:r>
            <a:r>
              <a:rPr lang="en-US" sz="1200" err="1">
                <a:latin typeface="Anton"/>
                <a:ea typeface="+mn-lt"/>
                <a:cs typeface="+mn-lt"/>
              </a:rPr>
              <a:t>Dispositivos</a:t>
            </a:r>
            <a:endParaRPr lang="en-US" err="1">
              <a:latin typeface="Anto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4092D9-6C96-749E-E0E5-95C70F6E784B}"/>
              </a:ext>
            </a:extLst>
          </p:cNvPr>
          <p:cNvSpPr txBox="1"/>
          <p:nvPr/>
        </p:nvSpPr>
        <p:spPr>
          <a:xfrm>
            <a:off x="2641944" y="3466922"/>
            <a:ext cx="1160913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Contenedores</a:t>
            </a:r>
            <a:endParaRPr lang="en-US">
              <a:latin typeface="Anto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F860EF-0D4F-6F87-2824-9C8ADFE83414}"/>
              </a:ext>
            </a:extLst>
          </p:cNvPr>
          <p:cNvSpPr txBox="1"/>
          <p:nvPr/>
        </p:nvSpPr>
        <p:spPr>
          <a:xfrm>
            <a:off x="2887943" y="4647866"/>
            <a:ext cx="640522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Gráfica</a:t>
            </a:r>
            <a:endParaRPr lang="en-US">
              <a:latin typeface="Anton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32B82B8-C76F-3A5B-D71E-D98A04D0EBE7}"/>
              </a:ext>
            </a:extLst>
          </p:cNvPr>
          <p:cNvSpPr txBox="1"/>
          <p:nvPr/>
        </p:nvSpPr>
        <p:spPr>
          <a:xfrm>
            <a:off x="4526036" y="2385098"/>
            <a:ext cx="807792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Empresas</a:t>
            </a:r>
            <a:endParaRPr lang="en-US" err="1">
              <a:latin typeface="Anto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8D912-8393-C4A3-ECDC-5F83792F1418}"/>
              </a:ext>
            </a:extLst>
          </p:cNvPr>
          <p:cNvSpPr txBox="1"/>
          <p:nvPr/>
        </p:nvSpPr>
        <p:spPr>
          <a:xfrm>
            <a:off x="4633419" y="3466921"/>
            <a:ext cx="92859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Vinculación</a:t>
            </a:r>
            <a:endParaRPr lang="en-US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20C8F1-2558-D289-4120-163EDF8A0B18}"/>
              </a:ext>
            </a:extLst>
          </p:cNvPr>
          <p:cNvSpPr txBox="1"/>
          <p:nvPr/>
        </p:nvSpPr>
        <p:spPr>
          <a:xfrm>
            <a:off x="4481123" y="4646060"/>
            <a:ext cx="1697308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Lotes y Contenedores</a:t>
            </a:r>
            <a:endParaRPr lang="en-US" err="1">
              <a:latin typeface="Anto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053E4C-1302-4B58-0B6C-452FA2BD8610}"/>
              </a:ext>
            </a:extLst>
          </p:cNvPr>
          <p:cNvSpPr txBox="1"/>
          <p:nvPr/>
        </p:nvSpPr>
        <p:spPr>
          <a:xfrm>
            <a:off x="6416579" y="2382259"/>
            <a:ext cx="659109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Alertas</a:t>
            </a:r>
            <a:endParaRPr lang="en-US" err="1">
              <a:latin typeface="Anton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34F445-083C-19E9-714B-02C5F4540DAF}"/>
              </a:ext>
            </a:extLst>
          </p:cNvPr>
          <p:cNvSpPr txBox="1"/>
          <p:nvPr/>
        </p:nvSpPr>
        <p:spPr>
          <a:xfrm>
            <a:off x="6741565" y="5916317"/>
            <a:ext cx="1012231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Mercancías</a:t>
            </a:r>
            <a:endParaRPr lang="en-US" err="1">
              <a:latin typeface="Anton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1E037F-0499-C68F-9CAA-DB041A26602F}"/>
              </a:ext>
            </a:extLst>
          </p:cNvPr>
          <p:cNvSpPr txBox="1"/>
          <p:nvPr/>
        </p:nvSpPr>
        <p:spPr>
          <a:xfrm>
            <a:off x="6533512" y="4649673"/>
            <a:ext cx="99932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Transportes</a:t>
            </a:r>
            <a:endParaRPr lang="en-US" err="1">
              <a:latin typeface="Anton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07A69E-04D3-6328-541E-B8D45BD3FB2C}"/>
              </a:ext>
            </a:extLst>
          </p:cNvPr>
          <p:cNvSpPr txBox="1"/>
          <p:nvPr/>
        </p:nvSpPr>
        <p:spPr>
          <a:xfrm>
            <a:off x="6492469" y="3431815"/>
            <a:ext cx="928597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Facturación</a:t>
            </a:r>
            <a:endParaRPr lang="en-US" err="1">
              <a:latin typeface="Anton"/>
            </a:endParaRPr>
          </a:p>
        </p:txBody>
      </p:sp>
      <p:pic>
        <p:nvPicPr>
          <p:cNvPr id="3" name="Imagen 2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E57D2476-40E7-FC12-246F-7B947740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" y="5999529"/>
            <a:ext cx="933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0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EF5485-C4CB-047E-1AC4-EFEE4AD9D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9E138EE-958D-EF9B-B63E-4E84F0388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20962" y="-5622574"/>
            <a:ext cx="938243" cy="12182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164BA-0A39-F1C9-0B9F-27892110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" y="-3485"/>
            <a:ext cx="12173053" cy="98035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CRONOLOGÍA</a:t>
            </a:r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5181B3C0-DC77-AF80-CEC1-D0281B0EB44D}"/>
              </a:ext>
            </a:extLst>
          </p:cNvPr>
          <p:cNvSpPr/>
          <p:nvPr/>
        </p:nvSpPr>
        <p:spPr>
          <a:xfrm>
            <a:off x="571500" y="1333499"/>
            <a:ext cx="1888969" cy="533399"/>
          </a:xfrm>
          <a:prstGeom prst="chevron">
            <a:avLst/>
          </a:prstGeom>
          <a:solidFill>
            <a:srgbClr val="B3E5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1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F230568-66C9-9B5D-D45E-BFC5AC62DBD1}"/>
              </a:ext>
            </a:extLst>
          </p:cNvPr>
          <p:cNvSpPr/>
          <p:nvPr/>
        </p:nvSpPr>
        <p:spPr>
          <a:xfrm>
            <a:off x="2392865" y="1333499"/>
            <a:ext cx="1888969" cy="533399"/>
          </a:xfrm>
          <a:prstGeom prst="chevron">
            <a:avLst/>
          </a:prstGeom>
          <a:solidFill>
            <a:srgbClr val="81D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2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3499D037-4739-2DC0-17A8-07E0A0FD635D}"/>
              </a:ext>
            </a:extLst>
          </p:cNvPr>
          <p:cNvSpPr/>
          <p:nvPr/>
        </p:nvSpPr>
        <p:spPr>
          <a:xfrm>
            <a:off x="4251403" y="1324205"/>
            <a:ext cx="1888969" cy="533399"/>
          </a:xfrm>
          <a:prstGeom prst="chevron">
            <a:avLst/>
          </a:prstGeom>
          <a:solidFill>
            <a:srgbClr val="4FC3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3</a:t>
            </a:r>
            <a:endParaRPr lang="en-US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79762E84-A486-34E6-7FBD-A07D2E3542B0}"/>
              </a:ext>
            </a:extLst>
          </p:cNvPr>
          <p:cNvSpPr/>
          <p:nvPr/>
        </p:nvSpPr>
        <p:spPr>
          <a:xfrm>
            <a:off x="6100646" y="1333498"/>
            <a:ext cx="1888969" cy="533399"/>
          </a:xfrm>
          <a:prstGeom prst="chevron">
            <a:avLst/>
          </a:prstGeom>
          <a:solidFill>
            <a:srgbClr val="FFD5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4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MVP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CB8371EA-24CF-EC14-8141-AE6E987CAE30}"/>
              </a:ext>
            </a:extLst>
          </p:cNvPr>
          <p:cNvSpPr/>
          <p:nvPr/>
        </p:nvSpPr>
        <p:spPr>
          <a:xfrm>
            <a:off x="7977767" y="1324205"/>
            <a:ext cx="1888969" cy="533399"/>
          </a:xfrm>
          <a:prstGeom prst="chevron">
            <a:avLst/>
          </a:prstGeom>
          <a:solidFill>
            <a:srgbClr val="29B6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5</a:t>
            </a:r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E194EDE-C69F-3DB8-7611-4E4FE85ECA7F}"/>
              </a:ext>
            </a:extLst>
          </p:cNvPr>
          <p:cNvCxnSpPr/>
          <p:nvPr/>
        </p:nvCxnSpPr>
        <p:spPr>
          <a:xfrm>
            <a:off x="782210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04EBC8E-B42B-D395-C254-A2AE911C94DB}"/>
              </a:ext>
            </a:extLst>
          </p:cNvPr>
          <p:cNvCxnSpPr>
            <a:cxnSpLocks/>
          </p:cNvCxnSpPr>
          <p:nvPr/>
        </p:nvCxnSpPr>
        <p:spPr>
          <a:xfrm>
            <a:off x="2640746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0460DFB4-332A-868F-FF02-70CB34358594}"/>
              </a:ext>
            </a:extLst>
          </p:cNvPr>
          <p:cNvCxnSpPr>
            <a:cxnSpLocks/>
          </p:cNvCxnSpPr>
          <p:nvPr/>
        </p:nvCxnSpPr>
        <p:spPr>
          <a:xfrm>
            <a:off x="4536454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D22A6F0-21C1-86AE-0FF7-1CAF39F624CF}"/>
              </a:ext>
            </a:extLst>
          </p:cNvPr>
          <p:cNvSpPr/>
          <p:nvPr/>
        </p:nvSpPr>
        <p:spPr>
          <a:xfrm>
            <a:off x="918496" y="2122302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B69B6C3-AD4A-F83F-1434-8CEB5C460C26}"/>
              </a:ext>
            </a:extLst>
          </p:cNvPr>
          <p:cNvSpPr/>
          <p:nvPr/>
        </p:nvSpPr>
        <p:spPr>
          <a:xfrm>
            <a:off x="2777033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9BDE430-3907-0647-4163-470C8308A605}"/>
              </a:ext>
            </a:extLst>
          </p:cNvPr>
          <p:cNvSpPr/>
          <p:nvPr/>
        </p:nvSpPr>
        <p:spPr>
          <a:xfrm>
            <a:off x="3046520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9869AE7-4D85-7D2C-1399-2434AB064879}"/>
              </a:ext>
            </a:extLst>
          </p:cNvPr>
          <p:cNvSpPr/>
          <p:nvPr/>
        </p:nvSpPr>
        <p:spPr>
          <a:xfrm>
            <a:off x="3120863" y="4324667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25EAAA9-724A-133B-37FA-7FFCD1905FE6}"/>
              </a:ext>
            </a:extLst>
          </p:cNvPr>
          <p:cNvSpPr/>
          <p:nvPr/>
        </p:nvSpPr>
        <p:spPr>
          <a:xfrm>
            <a:off x="4691326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5E12AC30-2044-226E-C190-CFF60602B133}"/>
              </a:ext>
            </a:extLst>
          </p:cNvPr>
          <p:cNvSpPr/>
          <p:nvPr/>
        </p:nvSpPr>
        <p:spPr>
          <a:xfrm>
            <a:off x="4951521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88F32706-DC42-620E-AE95-36CCCFC2B3CD}"/>
              </a:ext>
            </a:extLst>
          </p:cNvPr>
          <p:cNvSpPr/>
          <p:nvPr/>
        </p:nvSpPr>
        <p:spPr>
          <a:xfrm>
            <a:off x="5025862" y="4324666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99DA3F7-629D-3374-111C-B6DF0AACC206}"/>
              </a:ext>
            </a:extLst>
          </p:cNvPr>
          <p:cNvCxnSpPr>
            <a:cxnSpLocks/>
          </p:cNvCxnSpPr>
          <p:nvPr/>
        </p:nvCxnSpPr>
        <p:spPr>
          <a:xfrm>
            <a:off x="6376405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0D883993-94A1-3F34-D5CB-D3CD1ACFEC75}"/>
              </a:ext>
            </a:extLst>
          </p:cNvPr>
          <p:cNvSpPr/>
          <p:nvPr/>
        </p:nvSpPr>
        <p:spPr>
          <a:xfrm>
            <a:off x="6531277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A08218EB-C959-455D-A686-EA6247095CFA}"/>
              </a:ext>
            </a:extLst>
          </p:cNvPr>
          <p:cNvSpPr/>
          <p:nvPr/>
        </p:nvSpPr>
        <p:spPr>
          <a:xfrm>
            <a:off x="6791472" y="3135203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9887A75-95FB-1C0B-5693-D4B98626A8F6}"/>
              </a:ext>
            </a:extLst>
          </p:cNvPr>
          <p:cNvSpPr/>
          <p:nvPr/>
        </p:nvSpPr>
        <p:spPr>
          <a:xfrm>
            <a:off x="6865813" y="4333959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3FEC7C7-9236-9980-B888-771059069443}"/>
              </a:ext>
            </a:extLst>
          </p:cNvPr>
          <p:cNvSpPr/>
          <p:nvPr/>
        </p:nvSpPr>
        <p:spPr>
          <a:xfrm>
            <a:off x="7033081" y="5597764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E7FF4BD-E236-35C3-02D8-D809DB4FE216}"/>
              </a:ext>
            </a:extLst>
          </p:cNvPr>
          <p:cNvCxnSpPr>
            <a:cxnSpLocks/>
          </p:cNvCxnSpPr>
          <p:nvPr/>
        </p:nvCxnSpPr>
        <p:spPr>
          <a:xfrm>
            <a:off x="8244234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95D7643-256C-0789-89FB-E76FF09EC962}"/>
              </a:ext>
            </a:extLst>
          </p:cNvPr>
          <p:cNvSpPr/>
          <p:nvPr/>
        </p:nvSpPr>
        <p:spPr>
          <a:xfrm>
            <a:off x="8380521" y="2113008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1B54C955-3431-DBBC-0F27-43A6EC1E3FCF}"/>
              </a:ext>
            </a:extLst>
          </p:cNvPr>
          <p:cNvSpPr/>
          <p:nvPr/>
        </p:nvSpPr>
        <p:spPr>
          <a:xfrm>
            <a:off x="8659301" y="3135203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0B5CDBF6-CE2D-D3C4-46A4-0099D93B8383}"/>
              </a:ext>
            </a:extLst>
          </p:cNvPr>
          <p:cNvSpPr/>
          <p:nvPr/>
        </p:nvSpPr>
        <p:spPr>
          <a:xfrm>
            <a:off x="8733642" y="4333959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D50691-42F5-12D0-F361-4F69B6F2B5DC}"/>
              </a:ext>
            </a:extLst>
          </p:cNvPr>
          <p:cNvSpPr txBox="1"/>
          <p:nvPr/>
        </p:nvSpPr>
        <p:spPr>
          <a:xfrm>
            <a:off x="552641" y="2382517"/>
            <a:ext cx="127242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Microcontrolador</a:t>
            </a:r>
            <a:endParaRPr lang="en-US" sz="1200">
              <a:latin typeface="Anto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0E1647-8D7A-3755-9337-BA8B5087D91B}"/>
              </a:ext>
            </a:extLst>
          </p:cNvPr>
          <p:cNvSpPr txBox="1"/>
          <p:nvPr/>
        </p:nvSpPr>
        <p:spPr>
          <a:xfrm>
            <a:off x="2173439" y="2385099"/>
            <a:ext cx="1625548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Gestión</a:t>
            </a:r>
            <a:r>
              <a:rPr lang="en-US" sz="1200">
                <a:latin typeface="Anton"/>
                <a:ea typeface="+mn-lt"/>
                <a:cs typeface="+mn-lt"/>
              </a:rPr>
              <a:t> de </a:t>
            </a:r>
            <a:r>
              <a:rPr lang="en-US" sz="1200" err="1">
                <a:latin typeface="Anton"/>
                <a:ea typeface="+mn-lt"/>
                <a:cs typeface="+mn-lt"/>
              </a:rPr>
              <a:t>Dispositivos</a:t>
            </a:r>
            <a:endParaRPr lang="en-US" err="1">
              <a:latin typeface="Anto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B7EA2A-603C-A660-7C0F-B252669F9257}"/>
              </a:ext>
            </a:extLst>
          </p:cNvPr>
          <p:cNvSpPr txBox="1"/>
          <p:nvPr/>
        </p:nvSpPr>
        <p:spPr>
          <a:xfrm>
            <a:off x="2641944" y="3466922"/>
            <a:ext cx="1160913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Contenedores</a:t>
            </a:r>
            <a:endParaRPr lang="en-US">
              <a:latin typeface="Anto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AC34CD-2D8A-1565-A101-77D915E92AEE}"/>
              </a:ext>
            </a:extLst>
          </p:cNvPr>
          <p:cNvSpPr txBox="1"/>
          <p:nvPr/>
        </p:nvSpPr>
        <p:spPr>
          <a:xfrm>
            <a:off x="2887943" y="4647866"/>
            <a:ext cx="640522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Gráfica</a:t>
            </a:r>
            <a:endParaRPr lang="en-US">
              <a:latin typeface="Anton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CE50E9-8560-9F96-654B-5130324BAD05}"/>
              </a:ext>
            </a:extLst>
          </p:cNvPr>
          <p:cNvSpPr txBox="1"/>
          <p:nvPr/>
        </p:nvSpPr>
        <p:spPr>
          <a:xfrm>
            <a:off x="4526036" y="2385098"/>
            <a:ext cx="807792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Empresas</a:t>
            </a:r>
            <a:endParaRPr lang="en-US" err="1">
              <a:latin typeface="Anto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E8C8B9-EB16-B2BF-C109-9CCE3CCB6C60}"/>
              </a:ext>
            </a:extLst>
          </p:cNvPr>
          <p:cNvSpPr txBox="1"/>
          <p:nvPr/>
        </p:nvSpPr>
        <p:spPr>
          <a:xfrm>
            <a:off x="4633419" y="3466921"/>
            <a:ext cx="92859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Vinculación</a:t>
            </a:r>
            <a:endParaRPr lang="en-US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6D81E7-DB6C-BA6B-361D-274FDE128E70}"/>
              </a:ext>
            </a:extLst>
          </p:cNvPr>
          <p:cNvSpPr txBox="1"/>
          <p:nvPr/>
        </p:nvSpPr>
        <p:spPr>
          <a:xfrm>
            <a:off x="4481123" y="4646060"/>
            <a:ext cx="1697308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Lotes y Contenedores</a:t>
            </a:r>
            <a:endParaRPr lang="en-US" err="1">
              <a:latin typeface="Anto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D26CC9-F863-BB48-340A-5F9E81A2C2E7}"/>
              </a:ext>
            </a:extLst>
          </p:cNvPr>
          <p:cNvSpPr txBox="1"/>
          <p:nvPr/>
        </p:nvSpPr>
        <p:spPr>
          <a:xfrm>
            <a:off x="6416579" y="2382259"/>
            <a:ext cx="659109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Alertas</a:t>
            </a:r>
            <a:endParaRPr lang="en-US" err="1">
              <a:latin typeface="Anton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7DD7AB-7CA7-B9DD-C7B0-0A80626A99B6}"/>
              </a:ext>
            </a:extLst>
          </p:cNvPr>
          <p:cNvSpPr txBox="1"/>
          <p:nvPr/>
        </p:nvSpPr>
        <p:spPr>
          <a:xfrm>
            <a:off x="6741565" y="5916317"/>
            <a:ext cx="1012231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Mercancías</a:t>
            </a:r>
            <a:endParaRPr lang="en-US" err="1">
              <a:latin typeface="Anton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5325886-3D71-8B73-F3F2-5BF35072E912}"/>
              </a:ext>
            </a:extLst>
          </p:cNvPr>
          <p:cNvSpPr txBox="1"/>
          <p:nvPr/>
        </p:nvSpPr>
        <p:spPr>
          <a:xfrm>
            <a:off x="6533512" y="4649673"/>
            <a:ext cx="99932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Transportes</a:t>
            </a:r>
            <a:endParaRPr lang="en-US" err="1">
              <a:latin typeface="Anton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B785847-7A04-D926-A624-4C46FBE036C6}"/>
              </a:ext>
            </a:extLst>
          </p:cNvPr>
          <p:cNvSpPr txBox="1"/>
          <p:nvPr/>
        </p:nvSpPr>
        <p:spPr>
          <a:xfrm>
            <a:off x="6492469" y="3431815"/>
            <a:ext cx="928597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Facturación</a:t>
            </a:r>
            <a:endParaRPr lang="en-US" err="1">
              <a:latin typeface="Anto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0965687-B77C-3B64-63D1-BB77C0FFE376}"/>
              </a:ext>
            </a:extLst>
          </p:cNvPr>
          <p:cNvSpPr txBox="1"/>
          <p:nvPr/>
        </p:nvSpPr>
        <p:spPr>
          <a:xfrm>
            <a:off x="8185804" y="2385097"/>
            <a:ext cx="826377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Trasvases</a:t>
            </a:r>
            <a:endParaRPr lang="en-US" err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84542B-137E-0EE6-0DD2-240B9E231266}"/>
              </a:ext>
            </a:extLst>
          </p:cNvPr>
          <p:cNvSpPr txBox="1"/>
          <p:nvPr/>
        </p:nvSpPr>
        <p:spPr>
          <a:xfrm>
            <a:off x="8551315" y="4651737"/>
            <a:ext cx="914141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Mapa</a:t>
            </a:r>
            <a:endParaRPr lang="en-US" err="1">
              <a:latin typeface="Anton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A3981F-09B4-BC2D-27D6-4A685D4F4FB3}"/>
              </a:ext>
            </a:extLst>
          </p:cNvPr>
          <p:cNvSpPr txBox="1"/>
          <p:nvPr/>
        </p:nvSpPr>
        <p:spPr>
          <a:xfrm>
            <a:off x="8304541" y="3431814"/>
            <a:ext cx="1049402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Transportista</a:t>
            </a:r>
            <a:endParaRPr lang="en-US" err="1">
              <a:latin typeface="Anton"/>
            </a:endParaRPr>
          </a:p>
        </p:txBody>
      </p:sp>
      <p:pic>
        <p:nvPicPr>
          <p:cNvPr id="3" name="Imagen 2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A5AAA5FD-3EA9-1471-FBA0-D1DFEB28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" y="5999529"/>
            <a:ext cx="933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7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8CAA3D-82CD-2156-57BC-3B974A31F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5F25A01-CD36-EC39-254F-8315B9DF6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20962" y="-5622574"/>
            <a:ext cx="938243" cy="12182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E79BC0-2B33-C9F3-60E5-2AB53EB8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" y="-3485"/>
            <a:ext cx="12173053" cy="98035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CRONOLOGÍA</a:t>
            </a:r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92DFF1F1-DCBA-9DFC-51A3-4A4B108399E1}"/>
              </a:ext>
            </a:extLst>
          </p:cNvPr>
          <p:cNvSpPr/>
          <p:nvPr/>
        </p:nvSpPr>
        <p:spPr>
          <a:xfrm>
            <a:off x="539750" y="1333499"/>
            <a:ext cx="1888969" cy="533399"/>
          </a:xfrm>
          <a:prstGeom prst="chevron">
            <a:avLst/>
          </a:prstGeom>
          <a:solidFill>
            <a:srgbClr val="B3E5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1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1DEEE1A-DFBA-C2F4-F4F6-36CE29A925D3}"/>
              </a:ext>
            </a:extLst>
          </p:cNvPr>
          <p:cNvSpPr/>
          <p:nvPr/>
        </p:nvSpPr>
        <p:spPr>
          <a:xfrm>
            <a:off x="2392865" y="1333499"/>
            <a:ext cx="1888969" cy="533399"/>
          </a:xfrm>
          <a:prstGeom prst="chevron">
            <a:avLst/>
          </a:prstGeom>
          <a:solidFill>
            <a:srgbClr val="81D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2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FFBA5B9E-CD35-CDC9-5362-13DE49990973}"/>
              </a:ext>
            </a:extLst>
          </p:cNvPr>
          <p:cNvSpPr/>
          <p:nvPr/>
        </p:nvSpPr>
        <p:spPr>
          <a:xfrm>
            <a:off x="4251403" y="1324205"/>
            <a:ext cx="1888969" cy="533399"/>
          </a:xfrm>
          <a:prstGeom prst="chevron">
            <a:avLst/>
          </a:prstGeom>
          <a:solidFill>
            <a:srgbClr val="4FC3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3</a:t>
            </a:r>
            <a:endParaRPr lang="en-US"/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0677C056-B986-1007-3CEB-FA131E81E38D}"/>
              </a:ext>
            </a:extLst>
          </p:cNvPr>
          <p:cNvSpPr/>
          <p:nvPr/>
        </p:nvSpPr>
        <p:spPr>
          <a:xfrm>
            <a:off x="6100646" y="1333498"/>
            <a:ext cx="1888969" cy="533399"/>
          </a:xfrm>
          <a:prstGeom prst="chevron">
            <a:avLst/>
          </a:prstGeom>
          <a:solidFill>
            <a:srgbClr val="FFD5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4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MVP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56883A39-BF45-4107-2E6D-894EDAA6C9F7}"/>
              </a:ext>
            </a:extLst>
          </p:cNvPr>
          <p:cNvSpPr/>
          <p:nvPr/>
        </p:nvSpPr>
        <p:spPr>
          <a:xfrm>
            <a:off x="7967184" y="1324205"/>
            <a:ext cx="1888969" cy="533399"/>
          </a:xfrm>
          <a:prstGeom prst="chevron">
            <a:avLst/>
          </a:prstGeom>
          <a:solidFill>
            <a:srgbClr val="29B6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5</a:t>
            </a:r>
            <a:endParaRPr lang="en-US"/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015ADCD0-2DA3-37D5-EF1A-C82D4396350A}"/>
              </a:ext>
            </a:extLst>
          </p:cNvPr>
          <p:cNvSpPr/>
          <p:nvPr/>
        </p:nvSpPr>
        <p:spPr>
          <a:xfrm>
            <a:off x="9809241" y="1313962"/>
            <a:ext cx="1888969" cy="533399"/>
          </a:xfrm>
          <a:prstGeom prst="chevron">
            <a:avLst/>
          </a:prstGeom>
          <a:solidFill>
            <a:srgbClr val="0288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6</a:t>
            </a:r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124CEF9-6DAE-B230-0874-DE2F903577C9}"/>
              </a:ext>
            </a:extLst>
          </p:cNvPr>
          <p:cNvCxnSpPr/>
          <p:nvPr/>
        </p:nvCxnSpPr>
        <p:spPr>
          <a:xfrm>
            <a:off x="782210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6CEA3FF-0BD0-7DB9-BA1E-B3341958676F}"/>
              </a:ext>
            </a:extLst>
          </p:cNvPr>
          <p:cNvCxnSpPr>
            <a:cxnSpLocks/>
          </p:cNvCxnSpPr>
          <p:nvPr/>
        </p:nvCxnSpPr>
        <p:spPr>
          <a:xfrm>
            <a:off x="2640746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3657314-5BC9-B469-C8A7-1D0A6DA8333E}"/>
              </a:ext>
            </a:extLst>
          </p:cNvPr>
          <p:cNvCxnSpPr>
            <a:cxnSpLocks/>
          </p:cNvCxnSpPr>
          <p:nvPr/>
        </p:nvCxnSpPr>
        <p:spPr>
          <a:xfrm>
            <a:off x="4536454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828A7690-9E94-B4C6-F090-DB2CB6DA10A0}"/>
              </a:ext>
            </a:extLst>
          </p:cNvPr>
          <p:cNvSpPr/>
          <p:nvPr/>
        </p:nvSpPr>
        <p:spPr>
          <a:xfrm>
            <a:off x="918496" y="2122302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2B8A525-D6EE-BC2D-6C0F-029062F96961}"/>
              </a:ext>
            </a:extLst>
          </p:cNvPr>
          <p:cNvSpPr/>
          <p:nvPr/>
        </p:nvSpPr>
        <p:spPr>
          <a:xfrm>
            <a:off x="2777033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30EA6E7-B351-C01B-4B5F-5C81AAF2BAE1}"/>
              </a:ext>
            </a:extLst>
          </p:cNvPr>
          <p:cNvSpPr/>
          <p:nvPr/>
        </p:nvSpPr>
        <p:spPr>
          <a:xfrm>
            <a:off x="3046520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0AC3536-20B6-50CF-CC42-B98D04E2F95D}"/>
              </a:ext>
            </a:extLst>
          </p:cNvPr>
          <p:cNvSpPr/>
          <p:nvPr/>
        </p:nvSpPr>
        <p:spPr>
          <a:xfrm>
            <a:off x="3120863" y="4324667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87B98D4-E702-D68E-96D9-0741A3023EB2}"/>
              </a:ext>
            </a:extLst>
          </p:cNvPr>
          <p:cNvSpPr/>
          <p:nvPr/>
        </p:nvSpPr>
        <p:spPr>
          <a:xfrm>
            <a:off x="4691326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A5F890C-36BD-010C-A7A7-F375FEB75D91}"/>
              </a:ext>
            </a:extLst>
          </p:cNvPr>
          <p:cNvSpPr/>
          <p:nvPr/>
        </p:nvSpPr>
        <p:spPr>
          <a:xfrm>
            <a:off x="4951521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241FA6D-74A9-53F8-1D81-64C232C53910}"/>
              </a:ext>
            </a:extLst>
          </p:cNvPr>
          <p:cNvSpPr/>
          <p:nvPr/>
        </p:nvSpPr>
        <p:spPr>
          <a:xfrm>
            <a:off x="5025862" y="4324666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6E759DD-5277-D30E-C098-D806342DC68E}"/>
              </a:ext>
            </a:extLst>
          </p:cNvPr>
          <p:cNvCxnSpPr>
            <a:cxnSpLocks/>
          </p:cNvCxnSpPr>
          <p:nvPr/>
        </p:nvCxnSpPr>
        <p:spPr>
          <a:xfrm>
            <a:off x="6376405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7F52711-8D8C-B44C-6C89-799BDB753E9C}"/>
              </a:ext>
            </a:extLst>
          </p:cNvPr>
          <p:cNvSpPr/>
          <p:nvPr/>
        </p:nvSpPr>
        <p:spPr>
          <a:xfrm>
            <a:off x="6531277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5F24D32E-ED29-1779-45B4-3F8BF80E2D44}"/>
              </a:ext>
            </a:extLst>
          </p:cNvPr>
          <p:cNvSpPr/>
          <p:nvPr/>
        </p:nvSpPr>
        <p:spPr>
          <a:xfrm>
            <a:off x="6791472" y="3135203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EF8B396-F724-5C45-8CF9-F7C838EB702D}"/>
              </a:ext>
            </a:extLst>
          </p:cNvPr>
          <p:cNvSpPr/>
          <p:nvPr/>
        </p:nvSpPr>
        <p:spPr>
          <a:xfrm>
            <a:off x="6865813" y="4333959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7AC9362-FE3A-6E09-6B06-B43F0709AAAF}"/>
              </a:ext>
            </a:extLst>
          </p:cNvPr>
          <p:cNvSpPr/>
          <p:nvPr/>
        </p:nvSpPr>
        <p:spPr>
          <a:xfrm>
            <a:off x="7033081" y="5597764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863C0DA4-49D2-4C2C-0712-743FC2CC36A2}"/>
              </a:ext>
            </a:extLst>
          </p:cNvPr>
          <p:cNvCxnSpPr>
            <a:cxnSpLocks/>
          </p:cNvCxnSpPr>
          <p:nvPr/>
        </p:nvCxnSpPr>
        <p:spPr>
          <a:xfrm>
            <a:off x="8244234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B803CD6C-E53F-2724-0D25-ED05C15C7424}"/>
              </a:ext>
            </a:extLst>
          </p:cNvPr>
          <p:cNvSpPr/>
          <p:nvPr/>
        </p:nvSpPr>
        <p:spPr>
          <a:xfrm>
            <a:off x="8380521" y="2113008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28C2A1A0-1C10-4B35-F8A5-76D950A66D6C}"/>
              </a:ext>
            </a:extLst>
          </p:cNvPr>
          <p:cNvSpPr/>
          <p:nvPr/>
        </p:nvSpPr>
        <p:spPr>
          <a:xfrm>
            <a:off x="8659301" y="3135203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0D169A3-D3D4-D2E4-3BBA-73D5BE546192}"/>
              </a:ext>
            </a:extLst>
          </p:cNvPr>
          <p:cNvSpPr/>
          <p:nvPr/>
        </p:nvSpPr>
        <p:spPr>
          <a:xfrm>
            <a:off x="8733642" y="4333959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2C387AE-2F08-1EC3-CF92-079CBC7E6DFC}"/>
              </a:ext>
            </a:extLst>
          </p:cNvPr>
          <p:cNvCxnSpPr>
            <a:cxnSpLocks/>
          </p:cNvCxnSpPr>
          <p:nvPr/>
        </p:nvCxnSpPr>
        <p:spPr>
          <a:xfrm>
            <a:off x="10084185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649AA139-53F0-9100-145A-845FFF9CA50C}"/>
              </a:ext>
            </a:extLst>
          </p:cNvPr>
          <p:cNvSpPr/>
          <p:nvPr/>
        </p:nvSpPr>
        <p:spPr>
          <a:xfrm>
            <a:off x="10239057" y="2113008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69B6A6B-B137-BAAE-D8C0-0A9266F33BF5}"/>
              </a:ext>
            </a:extLst>
          </p:cNvPr>
          <p:cNvSpPr/>
          <p:nvPr/>
        </p:nvSpPr>
        <p:spPr>
          <a:xfrm>
            <a:off x="10499252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6C5F1DC-8E63-7192-A58D-F3F1A61FE9DB}"/>
              </a:ext>
            </a:extLst>
          </p:cNvPr>
          <p:cNvSpPr/>
          <p:nvPr/>
        </p:nvSpPr>
        <p:spPr>
          <a:xfrm>
            <a:off x="10573593" y="4324666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E87DBE17-0586-D4B8-2755-1BE43520DAC8}"/>
              </a:ext>
            </a:extLst>
          </p:cNvPr>
          <p:cNvSpPr/>
          <p:nvPr/>
        </p:nvSpPr>
        <p:spPr>
          <a:xfrm>
            <a:off x="10740861" y="558847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06D227-EF70-070A-F284-7502B53E2468}"/>
              </a:ext>
            </a:extLst>
          </p:cNvPr>
          <p:cNvSpPr txBox="1"/>
          <p:nvPr/>
        </p:nvSpPr>
        <p:spPr>
          <a:xfrm>
            <a:off x="552641" y="2382517"/>
            <a:ext cx="127242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Microcontrolador</a:t>
            </a:r>
            <a:endParaRPr lang="en-US" sz="1200">
              <a:latin typeface="Anto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AD7462-BEFB-A6B4-76D5-CF8E1C580B65}"/>
              </a:ext>
            </a:extLst>
          </p:cNvPr>
          <p:cNvSpPr txBox="1"/>
          <p:nvPr/>
        </p:nvSpPr>
        <p:spPr>
          <a:xfrm>
            <a:off x="2173439" y="2385099"/>
            <a:ext cx="1625548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Gestión</a:t>
            </a:r>
            <a:r>
              <a:rPr lang="en-US" sz="1200">
                <a:latin typeface="Anton"/>
                <a:ea typeface="+mn-lt"/>
                <a:cs typeface="+mn-lt"/>
              </a:rPr>
              <a:t> de </a:t>
            </a:r>
            <a:r>
              <a:rPr lang="en-US" sz="1200" err="1">
                <a:latin typeface="Anton"/>
                <a:ea typeface="+mn-lt"/>
                <a:cs typeface="+mn-lt"/>
              </a:rPr>
              <a:t>Dispositivos</a:t>
            </a:r>
            <a:endParaRPr lang="en-US" err="1">
              <a:latin typeface="Anto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9FD4AC4-5C31-BE26-7EA2-169176248249}"/>
              </a:ext>
            </a:extLst>
          </p:cNvPr>
          <p:cNvSpPr txBox="1"/>
          <p:nvPr/>
        </p:nvSpPr>
        <p:spPr>
          <a:xfrm>
            <a:off x="2641944" y="3466922"/>
            <a:ext cx="1160913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Contenedores</a:t>
            </a:r>
            <a:endParaRPr lang="en-US">
              <a:latin typeface="Anto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5F2A5E-C0CC-9BD1-6FDE-5ADD8358D31C}"/>
              </a:ext>
            </a:extLst>
          </p:cNvPr>
          <p:cNvSpPr txBox="1"/>
          <p:nvPr/>
        </p:nvSpPr>
        <p:spPr>
          <a:xfrm>
            <a:off x="2887943" y="4647866"/>
            <a:ext cx="640522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Gráfica</a:t>
            </a:r>
            <a:endParaRPr lang="en-US">
              <a:latin typeface="Anton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3E155C-16EC-A24F-95BF-A9C008E22086}"/>
              </a:ext>
            </a:extLst>
          </p:cNvPr>
          <p:cNvSpPr txBox="1"/>
          <p:nvPr/>
        </p:nvSpPr>
        <p:spPr>
          <a:xfrm>
            <a:off x="4526036" y="2385098"/>
            <a:ext cx="807792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Empresas</a:t>
            </a:r>
            <a:endParaRPr lang="en-US" err="1">
              <a:latin typeface="Anto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937280-295F-50AC-5DA6-F1AE8374E89E}"/>
              </a:ext>
            </a:extLst>
          </p:cNvPr>
          <p:cNvSpPr txBox="1"/>
          <p:nvPr/>
        </p:nvSpPr>
        <p:spPr>
          <a:xfrm>
            <a:off x="4633419" y="3466921"/>
            <a:ext cx="92859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Vinculación</a:t>
            </a:r>
            <a:endParaRPr lang="en-US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1BFC26-27E2-BA67-C87E-C7ACA58B64A9}"/>
              </a:ext>
            </a:extLst>
          </p:cNvPr>
          <p:cNvSpPr txBox="1"/>
          <p:nvPr/>
        </p:nvSpPr>
        <p:spPr>
          <a:xfrm>
            <a:off x="4481123" y="4646060"/>
            <a:ext cx="1697308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Lotes y Contenedores</a:t>
            </a:r>
            <a:endParaRPr lang="en-US" err="1">
              <a:latin typeface="Anto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3FB706B-75BB-073A-CA6A-F86C1DDC8BA6}"/>
              </a:ext>
            </a:extLst>
          </p:cNvPr>
          <p:cNvSpPr txBox="1"/>
          <p:nvPr/>
        </p:nvSpPr>
        <p:spPr>
          <a:xfrm>
            <a:off x="6416579" y="2382259"/>
            <a:ext cx="659109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Alertas</a:t>
            </a:r>
            <a:endParaRPr lang="en-US" err="1">
              <a:latin typeface="Anton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F1CF41-89BF-2A68-4FBE-0D811E26687E}"/>
              </a:ext>
            </a:extLst>
          </p:cNvPr>
          <p:cNvSpPr txBox="1"/>
          <p:nvPr/>
        </p:nvSpPr>
        <p:spPr>
          <a:xfrm>
            <a:off x="6741565" y="5916317"/>
            <a:ext cx="1012231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Mercancías</a:t>
            </a:r>
            <a:endParaRPr lang="en-US" err="1">
              <a:latin typeface="Anton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A8C9A3-BF7D-1AB5-7548-5FEDD30F571E}"/>
              </a:ext>
            </a:extLst>
          </p:cNvPr>
          <p:cNvSpPr txBox="1"/>
          <p:nvPr/>
        </p:nvSpPr>
        <p:spPr>
          <a:xfrm>
            <a:off x="6533512" y="4649673"/>
            <a:ext cx="99932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Transportes</a:t>
            </a:r>
            <a:endParaRPr lang="en-US" err="1">
              <a:latin typeface="Anton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658163-B74E-51D5-F501-FA0B9F072B5F}"/>
              </a:ext>
            </a:extLst>
          </p:cNvPr>
          <p:cNvSpPr txBox="1"/>
          <p:nvPr/>
        </p:nvSpPr>
        <p:spPr>
          <a:xfrm>
            <a:off x="6492469" y="3431815"/>
            <a:ext cx="928597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Facturación</a:t>
            </a:r>
            <a:endParaRPr lang="en-US" err="1">
              <a:latin typeface="Anton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A4500C-849A-B3FF-C4C5-AAA646683C72}"/>
              </a:ext>
            </a:extLst>
          </p:cNvPr>
          <p:cNvSpPr txBox="1"/>
          <p:nvPr/>
        </p:nvSpPr>
        <p:spPr>
          <a:xfrm>
            <a:off x="8185804" y="2385097"/>
            <a:ext cx="826377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Trasvases</a:t>
            </a:r>
            <a:endParaRPr lang="en-US" err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126154-B822-4DCD-ABE9-47C18E837811}"/>
              </a:ext>
            </a:extLst>
          </p:cNvPr>
          <p:cNvSpPr txBox="1"/>
          <p:nvPr/>
        </p:nvSpPr>
        <p:spPr>
          <a:xfrm>
            <a:off x="8551315" y="4651737"/>
            <a:ext cx="914141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Mapa</a:t>
            </a:r>
            <a:endParaRPr lang="en-US" err="1">
              <a:latin typeface="Anton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7E9E2C-9A9C-65AA-5FA0-000E6000D702}"/>
              </a:ext>
            </a:extLst>
          </p:cNvPr>
          <p:cNvSpPr txBox="1"/>
          <p:nvPr/>
        </p:nvSpPr>
        <p:spPr>
          <a:xfrm>
            <a:off x="8304541" y="3431814"/>
            <a:ext cx="1049402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Transportista</a:t>
            </a:r>
            <a:endParaRPr lang="en-US" err="1">
              <a:latin typeface="Anton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5E8CE56-E02B-602C-A4C3-6CF2BBB78E8A}"/>
              </a:ext>
            </a:extLst>
          </p:cNvPr>
          <p:cNvSpPr txBox="1"/>
          <p:nvPr/>
        </p:nvSpPr>
        <p:spPr>
          <a:xfrm>
            <a:off x="10151981" y="2387162"/>
            <a:ext cx="631230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</a:rPr>
              <a:t>Emails </a:t>
            </a:r>
            <a:endParaRPr lang="en-US">
              <a:latin typeface="Anton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4D5700-03DC-348F-848F-05364A7C8196}"/>
              </a:ext>
            </a:extLst>
          </p:cNvPr>
          <p:cNvSpPr txBox="1"/>
          <p:nvPr/>
        </p:nvSpPr>
        <p:spPr>
          <a:xfrm>
            <a:off x="10134686" y="3431300"/>
            <a:ext cx="117020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Notificaciones</a:t>
            </a:r>
            <a:endParaRPr lang="en-US" err="1">
              <a:latin typeface="Anton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10E39A-91A1-63AE-E868-F62B2912DDB0}"/>
              </a:ext>
            </a:extLst>
          </p:cNvPr>
          <p:cNvSpPr txBox="1"/>
          <p:nvPr/>
        </p:nvSpPr>
        <p:spPr>
          <a:xfrm>
            <a:off x="10413467" y="4643994"/>
            <a:ext cx="603353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Grafos</a:t>
            </a:r>
            <a:endParaRPr lang="en-US" err="1">
              <a:latin typeface="Anton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70BA97-78D8-9BD6-B410-119F5F65EC1D}"/>
              </a:ext>
            </a:extLst>
          </p:cNvPr>
          <p:cNvSpPr txBox="1"/>
          <p:nvPr/>
        </p:nvSpPr>
        <p:spPr>
          <a:xfrm>
            <a:off x="10664369" y="5917091"/>
            <a:ext cx="575475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Datos</a:t>
            </a:r>
            <a:endParaRPr lang="en-US" err="1">
              <a:latin typeface="Anton"/>
            </a:endParaRPr>
          </a:p>
        </p:txBody>
      </p:sp>
      <p:pic>
        <p:nvPicPr>
          <p:cNvPr id="3" name="Imagen 2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13C82C7D-58B4-E54D-6AC6-D14BE4B3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" y="5999529"/>
            <a:ext cx="933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1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2B87F-A4C5-2531-30A0-DC5973BA1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3">
            <a:extLst>
              <a:ext uri="{FF2B5EF4-FFF2-40B4-BE49-F238E27FC236}">
                <a16:creationId xmlns:a16="http://schemas.microsoft.com/office/drawing/2014/main" id="{AA68EB31-9CAB-016E-47E7-6223E34EC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5">
            <a:extLst>
              <a:ext uri="{FF2B5EF4-FFF2-40B4-BE49-F238E27FC236}">
                <a16:creationId xmlns:a16="http://schemas.microsoft.com/office/drawing/2014/main" id="{CB6AD054-E598-3669-E48C-2D80F1996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128977F-4010-3C66-3566-2F6E77D36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id="{F627BF4E-7333-2487-8380-61E3D1960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3398822-066D-92B5-47A7-17E3FD724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5069" y="3904538"/>
            <a:ext cx="3283419" cy="4023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Anton"/>
              </a:rPr>
              <a:t>KEEP YOUR COOL</a:t>
            </a:r>
            <a:endParaRPr lang="es-ES"/>
          </a:p>
        </p:txBody>
      </p:sp>
      <p:sp>
        <p:nvSpPr>
          <p:cNvPr id="61" name="Rectangle 59">
            <a:extLst>
              <a:ext uri="{FF2B5EF4-FFF2-40B4-BE49-F238E27FC236}">
                <a16:creationId xmlns:a16="http://schemas.microsoft.com/office/drawing/2014/main" id="{BB8A661A-9682-F4DF-60B9-C4B861233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4A531E1B-F7EA-479C-851D-A8DBD927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" r="490" b="3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596869E2-3DB4-07E9-33F1-1E7C0DFC8310}"/>
              </a:ext>
            </a:extLst>
          </p:cNvPr>
          <p:cNvSpPr txBox="1"/>
          <p:nvPr/>
        </p:nvSpPr>
        <p:spPr>
          <a:xfrm>
            <a:off x="8043333" y="4550019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3600">
                <a:latin typeface="Anton"/>
              </a:rPr>
              <a:t>DEMO</a:t>
            </a:r>
          </a:p>
        </p:txBody>
      </p:sp>
      <p:sp>
        <p:nvSpPr>
          <p:cNvPr id="11" name="Título 5">
            <a:extLst>
              <a:ext uri="{FF2B5EF4-FFF2-40B4-BE49-F238E27FC236}">
                <a16:creationId xmlns:a16="http://schemas.microsoft.com/office/drawing/2014/main" id="{E897C6D1-5F94-9752-0E08-88B671DE5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728" y="3039794"/>
            <a:ext cx="3207429" cy="8690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s-ES" sz="5400">
                <a:solidFill>
                  <a:srgbClr val="434343"/>
                </a:solidFill>
                <a:latin typeface="Anton"/>
              </a:rPr>
              <a:t>COLD</a:t>
            </a:r>
            <a:r>
              <a:rPr lang="es-ES" sz="5400">
                <a:solidFill>
                  <a:srgbClr val="0F4C81"/>
                </a:solidFill>
                <a:latin typeface="Anton"/>
              </a:rPr>
              <a:t>CARE</a:t>
            </a:r>
            <a:r>
              <a:rPr lang="es-ES" sz="5400" baseline="30000">
                <a:latin typeface="Anton"/>
              </a:rPr>
              <a:t>™</a:t>
            </a:r>
            <a:endParaRPr lang="es-ES" sz="5400" baseline="30000"/>
          </a:p>
        </p:txBody>
      </p:sp>
    </p:spTree>
    <p:extLst>
      <p:ext uri="{BB962C8B-B14F-4D97-AF65-F5344CB8AC3E}">
        <p14:creationId xmlns:p14="http://schemas.microsoft.com/office/powerpoint/2010/main" val="214106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4">
            <a:extLst>
              <a:ext uri="{FF2B5EF4-FFF2-40B4-BE49-F238E27FC236}">
                <a16:creationId xmlns:a16="http://schemas.microsoft.com/office/drawing/2014/main" id="{2F29B04B-FD46-1031-1DAB-8319B2212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426107" y="-5426782"/>
            <a:ext cx="1340409" cy="12192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F69F3F-1520-CDAB-11C6-42EEF29783EC}"/>
              </a:ext>
            </a:extLst>
          </p:cNvPr>
          <p:cNvSpPr txBox="1"/>
          <p:nvPr/>
        </p:nvSpPr>
        <p:spPr>
          <a:xfrm>
            <a:off x="-4348" y="258070"/>
            <a:ext cx="1219552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DESAFÍOS</a:t>
            </a:r>
            <a:endParaRPr lang="es-ES" sz="4800"/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1BB3D46F-567A-CED1-59A7-2D7BE6BE7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8280"/>
              </p:ext>
            </p:extLst>
          </p:nvPr>
        </p:nvGraphicFramePr>
        <p:xfrm>
          <a:off x="741749" y="2083272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353A20F3-660A-C039-5E7D-93A61379F52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0" r="490" b="3"/>
          <a:stretch/>
        </p:blipFill>
        <p:spPr>
          <a:xfrm>
            <a:off x="-3741" y="5988618"/>
            <a:ext cx="930997" cy="8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21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AE096-F6CE-5B3C-CE69-954087EE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id="{51BBBE55-6201-DC0A-1ACD-D5627267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426107" y="-5426782"/>
            <a:ext cx="1340409" cy="12192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B523737-9C4F-01C8-CEAC-3B3C1D50556A}"/>
              </a:ext>
            </a:extLst>
          </p:cNvPr>
          <p:cNvSpPr txBox="1"/>
          <p:nvPr/>
        </p:nvSpPr>
        <p:spPr>
          <a:xfrm>
            <a:off x="-4924" y="253185"/>
            <a:ext cx="1218694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MEJORAS</a:t>
            </a:r>
            <a:endParaRPr lang="es-E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7A6ADAC-2224-C57A-92E6-1CC66ABAE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87550"/>
              </p:ext>
            </p:extLst>
          </p:nvPr>
        </p:nvGraphicFramePr>
        <p:xfrm>
          <a:off x="2561655" y="2266054"/>
          <a:ext cx="7068690" cy="295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1F015CD9-C763-04A1-60F7-DD28CADFC29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0" r="490" b="3"/>
          <a:stretch/>
        </p:blipFill>
        <p:spPr>
          <a:xfrm>
            <a:off x="-3741" y="5988618"/>
            <a:ext cx="930997" cy="8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7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14BED1-999F-E722-14FE-95176B57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4800">
                <a:solidFill>
                  <a:srgbClr val="434343"/>
                </a:solidFill>
                <a:latin typeface="Anton"/>
              </a:rPr>
              <a:t>CONCLUSIÓN</a:t>
            </a:r>
            <a:endParaRPr lang="es-ES" sz="4800">
              <a:solidFill>
                <a:srgbClr val="0F4C81"/>
              </a:solidFill>
              <a:latin typeface="Anton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91AC0451-B66B-0D23-67EB-54FB47F6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6" r="2" b="1028"/>
          <a:stretch/>
        </p:blipFill>
        <p:spPr>
          <a:xfrm>
            <a:off x="5922492" y="728335"/>
            <a:ext cx="5536001" cy="53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68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3F7F-BBC4-8603-BD3A-3E4451E80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riángulo rectángulo 36">
            <a:extLst>
              <a:ext uri="{FF2B5EF4-FFF2-40B4-BE49-F238E27FC236}">
                <a16:creationId xmlns:a16="http://schemas.microsoft.com/office/drawing/2014/main" id="{27606952-F149-DA82-8BE2-7AA0CFFA271E}"/>
              </a:ext>
            </a:extLst>
          </p:cNvPr>
          <p:cNvSpPr/>
          <p:nvPr/>
        </p:nvSpPr>
        <p:spPr>
          <a:xfrm rot="5400000">
            <a:off x="222250" y="-222251"/>
            <a:ext cx="3507316" cy="3951816"/>
          </a:xfrm>
          <a:prstGeom prst="rtTriangle">
            <a:avLst/>
          </a:prstGeom>
          <a:solidFill>
            <a:srgbClr val="0F9ED5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angle 47">
            <a:extLst>
              <a:ext uri="{FF2B5EF4-FFF2-40B4-BE49-F238E27FC236}">
                <a16:creationId xmlns:a16="http://schemas.microsoft.com/office/drawing/2014/main" id="{C62BA7E2-EFCA-29AA-AA1F-D3EFC508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9EACDE8-835D-F913-BD03-24EE6C600C60}"/>
              </a:ext>
            </a:extLst>
          </p:cNvPr>
          <p:cNvSpPr txBox="1"/>
          <p:nvPr/>
        </p:nvSpPr>
        <p:spPr>
          <a:xfrm>
            <a:off x="267025" y="2657231"/>
            <a:ext cx="211796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Anton"/>
              </a:rPr>
              <a:t>Jorge González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93864B-B9A6-485F-1FE6-BB70FCEDCB60}"/>
              </a:ext>
            </a:extLst>
          </p:cNvPr>
          <p:cNvSpPr txBox="1"/>
          <p:nvPr/>
        </p:nvSpPr>
        <p:spPr>
          <a:xfrm>
            <a:off x="508813" y="6280255"/>
            <a:ext cx="16392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nton"/>
              </a:rPr>
              <a:t>Pablo Basanta</a:t>
            </a:r>
          </a:p>
        </p:txBody>
      </p:sp>
      <p:pic>
        <p:nvPicPr>
          <p:cNvPr id="3" name="Imagen 2" descr="Un joven con una camisa negra&#10;&#10;El contenido generado por inteligencia artificial puede ser incorrecto.">
            <a:extLst>
              <a:ext uri="{FF2B5EF4-FFF2-40B4-BE49-F238E27FC236}">
                <a16:creationId xmlns:a16="http://schemas.microsoft.com/office/drawing/2014/main" id="{0816D1B1-B33B-90B1-C611-BD986BD6E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4" y="163513"/>
            <a:ext cx="2388822" cy="2388822"/>
          </a:xfrm>
          <a:prstGeom prst="rect">
            <a:avLst/>
          </a:prstGeom>
        </p:spPr>
      </p:pic>
      <p:pic>
        <p:nvPicPr>
          <p:cNvPr id="6" name="Imagen 5" descr="Hombre sonriendo con barba y bigote&#10;&#10;El contenido generado por inteligencia artificial puede ser incorrecto.">
            <a:extLst>
              <a:ext uri="{FF2B5EF4-FFF2-40B4-BE49-F238E27FC236}">
                <a16:creationId xmlns:a16="http://schemas.microsoft.com/office/drawing/2014/main" id="{46A1A19C-80F6-1207-5F38-5C9C00D2B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3" y="3792415"/>
            <a:ext cx="2379785" cy="23797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772CA6-7C03-419E-F7D8-60CEF637B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005" y="179526"/>
            <a:ext cx="2378808" cy="23788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C6F770B-B4E6-C839-EE25-65194F8DB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6365" y="179525"/>
            <a:ext cx="2378808" cy="2378808"/>
          </a:xfrm>
          <a:prstGeom prst="rect">
            <a:avLst/>
          </a:prstGeom>
        </p:spPr>
      </p:pic>
      <p:pic>
        <p:nvPicPr>
          <p:cNvPr id="15" name="Imagen 14" descr="La cara de un hombre&#10;&#10;El contenido generado por inteligencia artificial puede ser incorrecto.">
            <a:extLst>
              <a:ext uri="{FF2B5EF4-FFF2-40B4-BE49-F238E27FC236}">
                <a16:creationId xmlns:a16="http://schemas.microsoft.com/office/drawing/2014/main" id="{50A17538-6028-B86E-CA6A-B5F8747C7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743" y="264388"/>
            <a:ext cx="2388822" cy="2388822"/>
          </a:xfrm>
          <a:prstGeom prst="rect">
            <a:avLst/>
          </a:prstGeom>
        </p:spPr>
      </p:pic>
      <p:pic>
        <p:nvPicPr>
          <p:cNvPr id="16" name="Imagen 15" descr="Un hombre con una camiseta negra&#10;&#10;El contenido generado por inteligencia artificial puede ser incorrecto.">
            <a:extLst>
              <a:ext uri="{FF2B5EF4-FFF2-40B4-BE49-F238E27FC236}">
                <a16:creationId xmlns:a16="http://schemas.microsoft.com/office/drawing/2014/main" id="{33C88B60-504F-D281-D508-AB7F99D615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2784" y="-193757"/>
            <a:ext cx="2589661" cy="2752482"/>
          </a:xfrm>
          <a:prstGeom prst="rect">
            <a:avLst/>
          </a:prstGeom>
        </p:spPr>
      </p:pic>
      <p:pic>
        <p:nvPicPr>
          <p:cNvPr id="18" name="Imagen 17" descr="Un hombre con una camisa blanca&#10;&#10;El contenido generado por inteligencia artificial puede ser incorrecto.">
            <a:extLst>
              <a:ext uri="{FF2B5EF4-FFF2-40B4-BE49-F238E27FC236}">
                <a16:creationId xmlns:a16="http://schemas.microsoft.com/office/drawing/2014/main" id="{C171B1B3-AFDE-6F67-B737-4354210DD6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7897" y="3796605"/>
            <a:ext cx="2388822" cy="2388822"/>
          </a:xfrm>
          <a:prstGeom prst="rect">
            <a:avLst/>
          </a:prstGeom>
        </p:spPr>
      </p:pic>
      <p:pic>
        <p:nvPicPr>
          <p:cNvPr id="19" name="Imagen 18" descr="Un hombre con una camisa negra&#10;&#10;El contenido generado por inteligencia artificial puede ser incorrecto.">
            <a:extLst>
              <a:ext uri="{FF2B5EF4-FFF2-40B4-BE49-F238E27FC236}">
                <a16:creationId xmlns:a16="http://schemas.microsoft.com/office/drawing/2014/main" id="{89D9FCEC-E1B8-BF7C-8207-BCB9FDC5D4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3301" y="3421797"/>
            <a:ext cx="2813539" cy="2749225"/>
          </a:xfrm>
          <a:prstGeom prst="rect">
            <a:avLst/>
          </a:prstGeom>
        </p:spPr>
      </p:pic>
      <p:pic>
        <p:nvPicPr>
          <p:cNvPr id="36" name="Imagen 35" descr="Una persona sonriendo&#10;&#10;El contenido generado por inteligencia artificial puede ser incorrecto.">
            <a:extLst>
              <a:ext uri="{FF2B5EF4-FFF2-40B4-BE49-F238E27FC236}">
                <a16:creationId xmlns:a16="http://schemas.microsoft.com/office/drawing/2014/main" id="{1020CBA1-E57A-2B90-DB0C-92CFC8AD6E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4032" y="3790193"/>
            <a:ext cx="2393462" cy="238369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1270CFA-2DA7-B774-9F98-C299F8E4356B}"/>
              </a:ext>
            </a:extLst>
          </p:cNvPr>
          <p:cNvSpPr txBox="1"/>
          <p:nvPr/>
        </p:nvSpPr>
        <p:spPr>
          <a:xfrm>
            <a:off x="2716974" y="2655186"/>
            <a:ext cx="22030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Anton"/>
              </a:rPr>
              <a:t>Gabriel Lamela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5DC9B62-E2CC-19AC-0D5D-32D1EB87CD7D}"/>
              </a:ext>
            </a:extLst>
          </p:cNvPr>
          <p:cNvSpPr txBox="1"/>
          <p:nvPr/>
        </p:nvSpPr>
        <p:spPr>
          <a:xfrm>
            <a:off x="5313590" y="2660499"/>
            <a:ext cx="15760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Anton"/>
              </a:rPr>
              <a:t>Hugo Novas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E6581E-0381-B312-233B-EC45F782FA34}"/>
              </a:ext>
            </a:extLst>
          </p:cNvPr>
          <p:cNvSpPr txBox="1"/>
          <p:nvPr/>
        </p:nvSpPr>
        <p:spPr>
          <a:xfrm>
            <a:off x="7754058" y="2662036"/>
            <a:ext cx="17111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Anton"/>
              </a:rPr>
              <a:t>Adrián Costas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3A8D921-E4D3-44A4-1B43-16401115DC13}"/>
              </a:ext>
            </a:extLst>
          </p:cNvPr>
          <p:cNvSpPr txBox="1"/>
          <p:nvPr/>
        </p:nvSpPr>
        <p:spPr>
          <a:xfrm>
            <a:off x="9726557" y="2661777"/>
            <a:ext cx="2299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Anton"/>
              </a:rPr>
              <a:t>Gabriel Domínguez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624461-182D-26D2-DB48-BFFA036AA686}"/>
              </a:ext>
            </a:extLst>
          </p:cNvPr>
          <p:cNvSpPr txBox="1"/>
          <p:nvPr/>
        </p:nvSpPr>
        <p:spPr>
          <a:xfrm>
            <a:off x="2812592" y="6278567"/>
            <a:ext cx="2010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Anton"/>
                <a:ea typeface="+mn-lt"/>
                <a:cs typeface="+mn-lt"/>
              </a:rPr>
              <a:t>Óscar Torres</a:t>
            </a:r>
            <a:endParaRPr lang="es-ES">
              <a:latin typeface="Anton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9A9FD19-CCC9-3D8D-6B61-9E7DFBD33AED}"/>
              </a:ext>
            </a:extLst>
          </p:cNvPr>
          <p:cNvSpPr txBox="1"/>
          <p:nvPr/>
        </p:nvSpPr>
        <p:spPr>
          <a:xfrm>
            <a:off x="5097753" y="6274372"/>
            <a:ext cx="2010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Anton"/>
              </a:rPr>
              <a:t>Álex Domínguez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E28875-8178-69DC-711B-5589718E7160}"/>
              </a:ext>
            </a:extLst>
          </p:cNvPr>
          <p:cNvSpPr txBox="1"/>
          <p:nvPr/>
        </p:nvSpPr>
        <p:spPr>
          <a:xfrm>
            <a:off x="7927120" y="6270178"/>
            <a:ext cx="1797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>
                <a:latin typeface="Anton"/>
              </a:rPr>
              <a:t>David Fernández</a:t>
            </a:r>
          </a:p>
        </p:txBody>
      </p:sp>
      <p:pic>
        <p:nvPicPr>
          <p:cNvPr id="20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B2867206-D911-2E29-AC7D-643F1DAAC29D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90" r="490" b="3"/>
          <a:stretch/>
        </p:blipFill>
        <p:spPr>
          <a:xfrm>
            <a:off x="1967934" y="6283893"/>
            <a:ext cx="388072" cy="382503"/>
          </a:xfrm>
          <a:prstGeom prst="rect">
            <a:avLst/>
          </a:prstGeom>
        </p:spPr>
      </p:pic>
      <p:pic>
        <p:nvPicPr>
          <p:cNvPr id="21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F46F16BE-66F0-896C-73B7-8D8929647C4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90" r="490" b="3"/>
          <a:stretch/>
        </p:blipFill>
        <p:spPr>
          <a:xfrm>
            <a:off x="4501583" y="6245793"/>
            <a:ext cx="388072" cy="382503"/>
          </a:xfrm>
          <a:prstGeom prst="rect">
            <a:avLst/>
          </a:prstGeom>
        </p:spPr>
      </p:pic>
      <p:pic>
        <p:nvPicPr>
          <p:cNvPr id="23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EB96BE0A-04DB-95A9-1582-61CF49880AC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90" r="490" b="3"/>
          <a:stretch/>
        </p:blipFill>
        <p:spPr>
          <a:xfrm>
            <a:off x="6920933" y="6245793"/>
            <a:ext cx="388072" cy="382503"/>
          </a:xfrm>
          <a:prstGeom prst="rect">
            <a:avLst/>
          </a:prstGeom>
        </p:spPr>
      </p:pic>
      <p:pic>
        <p:nvPicPr>
          <p:cNvPr id="24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0FAE70AB-46ED-6419-A5A5-D552DE9DB9A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90" r="490" b="3"/>
          <a:stretch/>
        </p:blipFill>
        <p:spPr>
          <a:xfrm>
            <a:off x="2129858" y="2654868"/>
            <a:ext cx="388072" cy="382503"/>
          </a:xfrm>
          <a:prstGeom prst="rect">
            <a:avLst/>
          </a:prstGeom>
        </p:spPr>
      </p:pic>
      <p:pic>
        <p:nvPicPr>
          <p:cNvPr id="25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73B6DB5C-3E7D-B089-65D1-0DEAF4D96EF2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90" r="490" b="3"/>
          <a:stretch/>
        </p:blipFill>
        <p:spPr>
          <a:xfrm>
            <a:off x="4539683" y="2635818"/>
            <a:ext cx="388072" cy="382503"/>
          </a:xfrm>
          <a:prstGeom prst="rect">
            <a:avLst/>
          </a:prstGeom>
        </p:spPr>
      </p:pic>
      <p:pic>
        <p:nvPicPr>
          <p:cNvPr id="26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D5F77D83-BAC7-163D-A338-7E7538F12D3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90" r="490" b="3"/>
          <a:stretch/>
        </p:blipFill>
        <p:spPr>
          <a:xfrm>
            <a:off x="6730433" y="2635818"/>
            <a:ext cx="388072" cy="382503"/>
          </a:xfrm>
          <a:prstGeom prst="rect">
            <a:avLst/>
          </a:prstGeom>
        </p:spPr>
      </p:pic>
      <p:pic>
        <p:nvPicPr>
          <p:cNvPr id="28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058D69BE-FF0B-D096-A20F-87CDDF5735E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90" r="490" b="3"/>
          <a:stretch/>
        </p:blipFill>
        <p:spPr>
          <a:xfrm>
            <a:off x="9349808" y="2635818"/>
            <a:ext cx="388072" cy="382503"/>
          </a:xfrm>
          <a:prstGeom prst="rect">
            <a:avLst/>
          </a:prstGeom>
        </p:spPr>
      </p:pic>
      <p:pic>
        <p:nvPicPr>
          <p:cNvPr id="29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C2A6C92C-A68C-10F5-296B-407A496B4C8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90" r="490" b="3"/>
          <a:stretch/>
        </p:blipFill>
        <p:spPr>
          <a:xfrm>
            <a:off x="11797489" y="2635818"/>
            <a:ext cx="388072" cy="382503"/>
          </a:xfrm>
          <a:prstGeom prst="rect">
            <a:avLst/>
          </a:prstGeom>
        </p:spPr>
      </p:pic>
      <p:pic>
        <p:nvPicPr>
          <p:cNvPr id="30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5583CEA7-0ACC-1DD5-8B78-D4F91FC5533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90" r="490" b="3"/>
          <a:stretch/>
        </p:blipFill>
        <p:spPr>
          <a:xfrm>
            <a:off x="9616508" y="6245793"/>
            <a:ext cx="388072" cy="382503"/>
          </a:xfrm>
          <a:prstGeom prst="rect">
            <a:avLst/>
          </a:prstGeom>
        </p:spPr>
      </p:pic>
      <p:pic>
        <p:nvPicPr>
          <p:cNvPr id="31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181DF83A-85D9-78A8-7BCC-3AFB594084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190" r="490" b="3"/>
          <a:stretch/>
        </p:blipFill>
        <p:spPr>
          <a:xfrm>
            <a:off x="11645333" y="6245793"/>
            <a:ext cx="388072" cy="38250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3A8E347-3600-9C06-0E4F-0B10A87472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07843" y="3798942"/>
            <a:ext cx="2379053" cy="238882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6807A54-AE68-2896-3378-54C9900D1973}"/>
              </a:ext>
            </a:extLst>
          </p:cNvPr>
          <p:cNvSpPr txBox="1"/>
          <p:nvPr/>
        </p:nvSpPr>
        <p:spPr>
          <a:xfrm>
            <a:off x="10180130" y="6274372"/>
            <a:ext cx="1672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err="1">
                <a:latin typeface="Anton"/>
              </a:rPr>
              <a:t>Iago</a:t>
            </a:r>
            <a:r>
              <a:rPr lang="es-ES">
                <a:latin typeface="Anton"/>
              </a:rPr>
              <a:t> Olivares</a:t>
            </a:r>
          </a:p>
        </p:txBody>
      </p:sp>
    </p:spTree>
    <p:extLst>
      <p:ext uri="{BB962C8B-B14F-4D97-AF65-F5344CB8AC3E}">
        <p14:creationId xmlns:p14="http://schemas.microsoft.com/office/powerpoint/2010/main" val="376501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3017B7-DB56-477D-A4AE-8EC1B3C99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uadroTexto 5">
            <a:extLst>
              <a:ext uri="{FF2B5EF4-FFF2-40B4-BE49-F238E27FC236}">
                <a16:creationId xmlns:a16="http://schemas.microsoft.com/office/drawing/2014/main" id="{E91FBBFA-3644-D204-5161-63F882F9A176}"/>
              </a:ext>
            </a:extLst>
          </p:cNvPr>
          <p:cNvSpPr txBox="1"/>
          <p:nvPr/>
        </p:nvSpPr>
        <p:spPr>
          <a:xfrm>
            <a:off x="8363063" y="2997592"/>
            <a:ext cx="2396295" cy="40237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>
                <a:latin typeface="Anton"/>
              </a:rPr>
              <a:t>KEEP YOUR COOL​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4450BC20-1309-FABE-7F9B-681EE8EFCD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" r="491" b="3"/>
          <a:stretch/>
        </p:blipFill>
        <p:spPr>
          <a:xfrm>
            <a:off x="942597" y="612553"/>
            <a:ext cx="5608830" cy="5632894"/>
          </a:xfrm>
          <a:prstGeom prst="rect">
            <a:avLst/>
          </a:prstGeom>
        </p:spPr>
      </p:pic>
      <p:pic>
        <p:nvPicPr>
          <p:cNvPr id="3" name="Imagen 2" descr="Logotipo&#10;&#10;El contenido generado por inteligencia artificial puede ser incorrecto.">
            <a:extLst>
              <a:ext uri="{FF2B5EF4-FFF2-40B4-BE49-F238E27FC236}">
                <a16:creationId xmlns:a16="http://schemas.microsoft.com/office/drawing/2014/main" id="{9A1817D7-4BD5-B394-D1FC-36FAA76A1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6919" y="3646401"/>
            <a:ext cx="2613270" cy="2583962"/>
          </a:xfrm>
          <a:prstGeom prst="rect">
            <a:avLst/>
          </a:prstGeom>
        </p:spPr>
      </p:pic>
      <p:sp>
        <p:nvSpPr>
          <p:cNvPr id="7" name="Título 5">
            <a:extLst>
              <a:ext uri="{FF2B5EF4-FFF2-40B4-BE49-F238E27FC236}">
                <a16:creationId xmlns:a16="http://schemas.microsoft.com/office/drawing/2014/main" id="{C6BA9762-6AE7-3132-68CE-A9DE7EB6236D}"/>
              </a:ext>
            </a:extLst>
          </p:cNvPr>
          <p:cNvSpPr txBox="1">
            <a:spLocks/>
          </p:cNvSpPr>
          <p:nvPr/>
        </p:nvSpPr>
        <p:spPr>
          <a:xfrm>
            <a:off x="7960822" y="2210152"/>
            <a:ext cx="3207429" cy="869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>
                <a:solidFill>
                  <a:srgbClr val="434343"/>
                </a:solidFill>
                <a:latin typeface="Anton"/>
              </a:rPr>
              <a:t>COLD</a:t>
            </a:r>
            <a:r>
              <a:rPr lang="es-ES" sz="5400">
                <a:solidFill>
                  <a:srgbClr val="0F4C81"/>
                </a:solidFill>
                <a:latin typeface="Anton"/>
              </a:rPr>
              <a:t>CARE</a:t>
            </a:r>
            <a:r>
              <a:rPr lang="es-ES" sz="5400" baseline="30000">
                <a:latin typeface="Anton"/>
              </a:rPr>
              <a:t>™</a:t>
            </a:r>
            <a:endParaRPr lang="es-ES" sz="5400" baseline="300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1CFB1B-1CEB-C0BE-4DD6-599D67171C2B}"/>
              </a:ext>
            </a:extLst>
          </p:cNvPr>
          <p:cNvSpPr txBox="1"/>
          <p:nvPr/>
        </p:nvSpPr>
        <p:spPr>
          <a:xfrm>
            <a:off x="8699499" y="1077199"/>
            <a:ext cx="1727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>
                <a:latin typeface="Anton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138993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>
            <a:extLst>
              <a:ext uri="{FF2B5EF4-FFF2-40B4-BE49-F238E27FC236}">
                <a16:creationId xmlns:a16="http://schemas.microsoft.com/office/drawing/2014/main" id="{465A59E5-E9A5-F304-98AD-F1282B59D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426107" y="-5426782"/>
            <a:ext cx="1340409" cy="12192625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9FEC26-617E-F779-89EC-202D90650DEA}"/>
              </a:ext>
            </a:extLst>
          </p:cNvPr>
          <p:cNvSpPr txBox="1"/>
          <p:nvPr/>
        </p:nvSpPr>
        <p:spPr>
          <a:xfrm>
            <a:off x="-2085" y="245184"/>
            <a:ext cx="12198144" cy="8402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¿QUÉ ES COLDCARE?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01C58D3-3D5B-9265-05C1-88686C74C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29566"/>
              </p:ext>
            </p:extLst>
          </p:nvPr>
        </p:nvGraphicFramePr>
        <p:xfrm>
          <a:off x="2376040" y="2178131"/>
          <a:ext cx="7068690" cy="295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D912FE2A-4E73-2527-90FD-72909A9DB19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0" r="490" b="3"/>
          <a:stretch/>
        </p:blipFill>
        <p:spPr>
          <a:xfrm>
            <a:off x="-3741" y="5988618"/>
            <a:ext cx="930997" cy="8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>
            <a:extLst>
              <a:ext uri="{FF2B5EF4-FFF2-40B4-BE49-F238E27FC236}">
                <a16:creationId xmlns:a16="http://schemas.microsoft.com/office/drawing/2014/main" id="{743B65C7-1DA3-48C2-BF6B-A4C2B332E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426107" y="-5426782"/>
            <a:ext cx="1340409" cy="12192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6A9DD7A-41AF-4F4F-F98C-1D3D846F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44" y="-4220"/>
            <a:ext cx="12192753" cy="1344853"/>
          </a:xfrm>
        </p:spPr>
        <p:txBody>
          <a:bodyPr/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¿CÓMO FUNCIONA </a:t>
            </a:r>
            <a:r>
              <a:rPr lang="es-ES" sz="4800" baseline="0">
                <a:solidFill>
                  <a:srgbClr val="434343"/>
                </a:solidFill>
                <a:latin typeface="Anton"/>
              </a:rPr>
              <a:t>COLDCARE?</a:t>
            </a:r>
            <a:endParaRPr lang="es-ES"/>
          </a:p>
        </p:txBody>
      </p:sp>
      <p:pic>
        <p:nvPicPr>
          <p:cNvPr id="11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A5F5EE5F-AAC2-AF24-2699-863EE9D0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" r="490" b="3"/>
          <a:stretch/>
        </p:blipFill>
        <p:spPr>
          <a:xfrm>
            <a:off x="-3741" y="5988618"/>
            <a:ext cx="930997" cy="849228"/>
          </a:xfrm>
          <a:prstGeom prst="rect">
            <a:avLst/>
          </a:prstGeom>
        </p:spPr>
      </p:pic>
      <p:pic>
        <p:nvPicPr>
          <p:cNvPr id="2" name="Imagen 1" descr="Forma, Polígono&#10;&#10;El contenido generado por inteligencia artificial puede ser incorrecto.">
            <a:extLst>
              <a:ext uri="{FF2B5EF4-FFF2-40B4-BE49-F238E27FC236}">
                <a16:creationId xmlns:a16="http://schemas.microsoft.com/office/drawing/2014/main" id="{74818F87-D973-B346-FB91-E1372B24D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8" y="2143125"/>
            <a:ext cx="70580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6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02F0F-E59A-132B-E7F1-37F08900C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riángulo rectángulo 41">
            <a:extLst>
              <a:ext uri="{FF2B5EF4-FFF2-40B4-BE49-F238E27FC236}">
                <a16:creationId xmlns:a16="http://schemas.microsoft.com/office/drawing/2014/main" id="{9CC3C154-A318-D427-025A-0781E22E0993}"/>
              </a:ext>
            </a:extLst>
          </p:cNvPr>
          <p:cNvSpPr/>
          <p:nvPr/>
        </p:nvSpPr>
        <p:spPr>
          <a:xfrm rot="5400000">
            <a:off x="222250" y="-222251"/>
            <a:ext cx="3507316" cy="3951816"/>
          </a:xfrm>
          <a:prstGeom prst="rtTriangle">
            <a:avLst/>
          </a:prstGeom>
          <a:solidFill>
            <a:srgbClr val="0F9ED5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Octágono 22">
            <a:extLst>
              <a:ext uri="{FF2B5EF4-FFF2-40B4-BE49-F238E27FC236}">
                <a16:creationId xmlns:a16="http://schemas.microsoft.com/office/drawing/2014/main" id="{37BE3173-FE99-3546-873C-2142457A1E4F}"/>
              </a:ext>
            </a:extLst>
          </p:cNvPr>
          <p:cNvSpPr/>
          <p:nvPr/>
        </p:nvSpPr>
        <p:spPr>
          <a:xfrm>
            <a:off x="5694646" y="1641231"/>
            <a:ext cx="3288322" cy="3405552"/>
          </a:xfrm>
          <a:prstGeom prst="octagon">
            <a:avLst/>
          </a:prstGeom>
          <a:solidFill>
            <a:srgbClr val="29B6F6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Octágono 20">
            <a:extLst>
              <a:ext uri="{FF2B5EF4-FFF2-40B4-BE49-F238E27FC236}">
                <a16:creationId xmlns:a16="http://schemas.microsoft.com/office/drawing/2014/main" id="{77387C13-FE00-DDEF-905C-45AD29A41B85}"/>
              </a:ext>
            </a:extLst>
          </p:cNvPr>
          <p:cNvSpPr/>
          <p:nvPr/>
        </p:nvSpPr>
        <p:spPr>
          <a:xfrm>
            <a:off x="5938877" y="1934307"/>
            <a:ext cx="2799861" cy="2848707"/>
          </a:xfrm>
          <a:prstGeom prst="octagon">
            <a:avLst/>
          </a:prstGeom>
          <a:solidFill>
            <a:schemeClr val="bg1"/>
          </a:solidFill>
          <a:ln>
            <a:solidFill>
              <a:srgbClr val="29B6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92FF804-BF61-762E-F383-32887F645376}"/>
              </a:ext>
            </a:extLst>
          </p:cNvPr>
          <p:cNvSpPr txBox="1"/>
          <p:nvPr/>
        </p:nvSpPr>
        <p:spPr>
          <a:xfrm>
            <a:off x="149794" y="361461"/>
            <a:ext cx="274319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4800">
                <a:solidFill>
                  <a:srgbClr val="434343"/>
                </a:solidFill>
                <a:latin typeface="Anton"/>
              </a:rPr>
              <a:t>NUESTRO EQUIPO</a:t>
            </a:r>
            <a:endParaRPr lang="es-ES">
              <a:solidFill>
                <a:srgbClr val="434343"/>
              </a:solidFill>
              <a:latin typeface="Aptos"/>
            </a:endParaRPr>
          </a:p>
        </p:txBody>
      </p:sp>
      <p:pic>
        <p:nvPicPr>
          <p:cNvPr id="17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50AEB3D6-321B-E04C-51B1-515E8417FF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" r="490" b="3"/>
          <a:stretch/>
        </p:blipFill>
        <p:spPr>
          <a:xfrm>
            <a:off x="-3741" y="5988618"/>
            <a:ext cx="930997" cy="849228"/>
          </a:xfrm>
          <a:prstGeom prst="rect">
            <a:avLst/>
          </a:prstGeom>
        </p:spPr>
      </p:pic>
      <p:pic>
        <p:nvPicPr>
          <p:cNvPr id="11" name="Imagen 10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EDC9D295-7335-7FDF-4546-7CD752A7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06" y="2131647"/>
            <a:ext cx="2375143" cy="2433514"/>
          </a:xfrm>
          <a:prstGeom prst="rect">
            <a:avLst/>
          </a:prstGeom>
        </p:spPr>
      </p:pic>
      <p:sp>
        <p:nvSpPr>
          <p:cNvPr id="24" name="Octágono 23">
            <a:extLst>
              <a:ext uri="{FF2B5EF4-FFF2-40B4-BE49-F238E27FC236}">
                <a16:creationId xmlns:a16="http://schemas.microsoft.com/office/drawing/2014/main" id="{B3ECD6A7-3C86-ADD2-660E-776FAADDDF64}"/>
              </a:ext>
            </a:extLst>
          </p:cNvPr>
          <p:cNvSpPr/>
          <p:nvPr/>
        </p:nvSpPr>
        <p:spPr>
          <a:xfrm>
            <a:off x="6771706" y="391583"/>
            <a:ext cx="1129322" cy="914400"/>
          </a:xfrm>
          <a:prstGeom prst="octagon">
            <a:avLst/>
          </a:prstGeom>
          <a:solidFill>
            <a:srgbClr val="007BBF"/>
          </a:solidFill>
          <a:ln>
            <a:solidFill>
              <a:srgbClr val="007A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  <a:latin typeface="Anton"/>
              </a:rPr>
              <a:t>Álvaro Adán</a:t>
            </a:r>
          </a:p>
        </p:txBody>
      </p:sp>
      <p:sp>
        <p:nvSpPr>
          <p:cNvPr id="26" name="Octágono 25">
            <a:extLst>
              <a:ext uri="{FF2B5EF4-FFF2-40B4-BE49-F238E27FC236}">
                <a16:creationId xmlns:a16="http://schemas.microsoft.com/office/drawing/2014/main" id="{87CDD82C-3D76-424B-96DE-2C56C739BBFF}"/>
              </a:ext>
            </a:extLst>
          </p:cNvPr>
          <p:cNvSpPr/>
          <p:nvPr/>
        </p:nvSpPr>
        <p:spPr>
          <a:xfrm>
            <a:off x="8739390" y="1185333"/>
            <a:ext cx="1129323" cy="914400"/>
          </a:xfrm>
          <a:prstGeom prst="octagon">
            <a:avLst/>
          </a:prstGeom>
          <a:solidFill>
            <a:srgbClr val="007BBF"/>
          </a:solidFill>
          <a:ln>
            <a:solidFill>
              <a:srgbClr val="007A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  <a:latin typeface="Anton"/>
              </a:rPr>
              <a:t>Pablo</a:t>
            </a:r>
            <a:endParaRPr lang="es-ES"/>
          </a:p>
        </p:txBody>
      </p:sp>
      <p:sp>
        <p:nvSpPr>
          <p:cNvPr id="35" name="Octágono 34">
            <a:extLst>
              <a:ext uri="{FF2B5EF4-FFF2-40B4-BE49-F238E27FC236}">
                <a16:creationId xmlns:a16="http://schemas.microsoft.com/office/drawing/2014/main" id="{67D37D99-8781-6601-07AD-2BB531D40FF6}"/>
              </a:ext>
            </a:extLst>
          </p:cNvPr>
          <p:cNvSpPr/>
          <p:nvPr/>
        </p:nvSpPr>
        <p:spPr>
          <a:xfrm>
            <a:off x="9295421" y="2969844"/>
            <a:ext cx="1129323" cy="914400"/>
          </a:xfrm>
          <a:prstGeom prst="octagon">
            <a:avLst/>
          </a:prstGeom>
          <a:solidFill>
            <a:srgbClr val="007BBF"/>
          </a:solidFill>
          <a:ln>
            <a:solidFill>
              <a:srgbClr val="007A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  <a:latin typeface="Anton"/>
              </a:rPr>
              <a:t>G5</a:t>
            </a:r>
          </a:p>
        </p:txBody>
      </p:sp>
      <p:sp>
        <p:nvSpPr>
          <p:cNvPr id="36" name="Octágono 35">
            <a:extLst>
              <a:ext uri="{FF2B5EF4-FFF2-40B4-BE49-F238E27FC236}">
                <a16:creationId xmlns:a16="http://schemas.microsoft.com/office/drawing/2014/main" id="{FC0DABB5-8A3C-FD9C-FCC3-693E30821564}"/>
              </a:ext>
            </a:extLst>
          </p:cNvPr>
          <p:cNvSpPr/>
          <p:nvPr/>
        </p:nvSpPr>
        <p:spPr>
          <a:xfrm>
            <a:off x="4808087" y="1181262"/>
            <a:ext cx="1129323" cy="914400"/>
          </a:xfrm>
          <a:prstGeom prst="octagon">
            <a:avLst/>
          </a:prstGeom>
          <a:solidFill>
            <a:srgbClr val="007BBF"/>
          </a:solidFill>
          <a:ln>
            <a:solidFill>
              <a:srgbClr val="007A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  <a:latin typeface="Anton"/>
              </a:rPr>
              <a:t>Millán</a:t>
            </a:r>
            <a:endParaRPr lang="es-ES"/>
          </a:p>
        </p:txBody>
      </p:sp>
      <p:sp>
        <p:nvSpPr>
          <p:cNvPr id="37" name="Octágono 36">
            <a:extLst>
              <a:ext uri="{FF2B5EF4-FFF2-40B4-BE49-F238E27FC236}">
                <a16:creationId xmlns:a16="http://schemas.microsoft.com/office/drawing/2014/main" id="{57F26205-EF9E-E26B-8202-4B95F04A0374}"/>
              </a:ext>
            </a:extLst>
          </p:cNvPr>
          <p:cNvSpPr/>
          <p:nvPr/>
        </p:nvSpPr>
        <p:spPr>
          <a:xfrm>
            <a:off x="8745087" y="4585837"/>
            <a:ext cx="1129323" cy="914400"/>
          </a:xfrm>
          <a:prstGeom prst="octagon">
            <a:avLst/>
          </a:prstGeom>
          <a:solidFill>
            <a:srgbClr val="007BBF"/>
          </a:solidFill>
          <a:ln>
            <a:solidFill>
              <a:srgbClr val="007A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  <a:latin typeface="Anton"/>
              </a:rPr>
              <a:t>G4</a:t>
            </a:r>
          </a:p>
        </p:txBody>
      </p:sp>
      <p:sp>
        <p:nvSpPr>
          <p:cNvPr id="38" name="Octágono 37">
            <a:extLst>
              <a:ext uri="{FF2B5EF4-FFF2-40B4-BE49-F238E27FC236}">
                <a16:creationId xmlns:a16="http://schemas.microsoft.com/office/drawing/2014/main" id="{D3BD7E18-15A5-78A9-EEA0-472539A90B67}"/>
              </a:ext>
            </a:extLst>
          </p:cNvPr>
          <p:cNvSpPr/>
          <p:nvPr/>
        </p:nvSpPr>
        <p:spPr>
          <a:xfrm>
            <a:off x="4247170" y="2892505"/>
            <a:ext cx="1129323" cy="914400"/>
          </a:xfrm>
          <a:prstGeom prst="octagon">
            <a:avLst/>
          </a:prstGeom>
          <a:solidFill>
            <a:srgbClr val="007BBF"/>
          </a:solidFill>
          <a:ln>
            <a:solidFill>
              <a:srgbClr val="007A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  <a:latin typeface="Anton"/>
              </a:rPr>
              <a:t>G1</a:t>
            </a:r>
          </a:p>
        </p:txBody>
      </p:sp>
      <p:sp>
        <p:nvSpPr>
          <p:cNvPr id="39" name="Octágono 38">
            <a:extLst>
              <a:ext uri="{FF2B5EF4-FFF2-40B4-BE49-F238E27FC236}">
                <a16:creationId xmlns:a16="http://schemas.microsoft.com/office/drawing/2014/main" id="{3B9305FB-681C-7946-C5F4-737ADAB116A7}"/>
              </a:ext>
            </a:extLst>
          </p:cNvPr>
          <p:cNvSpPr/>
          <p:nvPr/>
        </p:nvSpPr>
        <p:spPr>
          <a:xfrm>
            <a:off x="4803202" y="4566299"/>
            <a:ext cx="1129323" cy="914400"/>
          </a:xfrm>
          <a:prstGeom prst="octagon">
            <a:avLst/>
          </a:prstGeom>
          <a:solidFill>
            <a:srgbClr val="007BBF"/>
          </a:solidFill>
          <a:ln>
            <a:solidFill>
              <a:srgbClr val="007A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  <a:latin typeface="Anton"/>
              </a:rPr>
              <a:t>G2</a:t>
            </a:r>
          </a:p>
        </p:txBody>
      </p:sp>
      <p:sp>
        <p:nvSpPr>
          <p:cNvPr id="40" name="Octágono 39">
            <a:extLst>
              <a:ext uri="{FF2B5EF4-FFF2-40B4-BE49-F238E27FC236}">
                <a16:creationId xmlns:a16="http://schemas.microsoft.com/office/drawing/2014/main" id="{3D69EC93-D56B-97E5-59FB-D1CD1A9BD660}"/>
              </a:ext>
            </a:extLst>
          </p:cNvPr>
          <p:cNvSpPr/>
          <p:nvPr/>
        </p:nvSpPr>
        <p:spPr>
          <a:xfrm>
            <a:off x="6781471" y="5487050"/>
            <a:ext cx="1129323" cy="914400"/>
          </a:xfrm>
          <a:prstGeom prst="octagon">
            <a:avLst/>
          </a:prstGeom>
          <a:solidFill>
            <a:srgbClr val="007BBF"/>
          </a:solidFill>
          <a:ln>
            <a:solidFill>
              <a:srgbClr val="007A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bg1"/>
                </a:solidFill>
                <a:latin typeface="Anton"/>
              </a:rPr>
              <a:t>G3</a:t>
            </a:r>
          </a:p>
        </p:txBody>
      </p:sp>
    </p:spTree>
    <p:extLst>
      <p:ext uri="{BB962C8B-B14F-4D97-AF65-F5344CB8AC3E}">
        <p14:creationId xmlns:p14="http://schemas.microsoft.com/office/powerpoint/2010/main" val="201103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971FDAEA-20D3-01CD-CF14-D4193B9EB3BE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973861929"/>
              </p:ext>
            </p:extLst>
          </p:nvPr>
        </p:nvGraphicFramePr>
        <p:xfrm>
          <a:off x="407605" y="1713756"/>
          <a:ext cx="11388927" cy="337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1" name="Imagen 190" descr="Arduino en la programación y robótica educativa – Observatorio del Gabinete  de Tele-Educación">
            <a:extLst>
              <a:ext uri="{FF2B5EF4-FFF2-40B4-BE49-F238E27FC236}">
                <a16:creationId xmlns:a16="http://schemas.microsoft.com/office/drawing/2014/main" id="{A85DCF23-D3A5-B742-8E87-AA01FC8E9A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1962" y="5263333"/>
            <a:ext cx="817034" cy="664634"/>
          </a:xfrm>
          <a:prstGeom prst="rect">
            <a:avLst/>
          </a:prstGeom>
        </p:spPr>
      </p:pic>
      <p:pic>
        <p:nvPicPr>
          <p:cNvPr id="192" name="Imagen 191" descr="GitHub - Wikipedia, la enciclopedia libre">
            <a:extLst>
              <a:ext uri="{FF2B5EF4-FFF2-40B4-BE49-F238E27FC236}">
                <a16:creationId xmlns:a16="http://schemas.microsoft.com/office/drawing/2014/main" id="{29A6601A-AE43-5D96-CCCB-E6072D148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9628" y="4157375"/>
            <a:ext cx="760848" cy="742160"/>
          </a:xfrm>
          <a:prstGeom prst="rect">
            <a:avLst/>
          </a:prstGeom>
        </p:spPr>
      </p:pic>
      <p:pic>
        <p:nvPicPr>
          <p:cNvPr id="193" name="Imagen 192" descr="Postman App para macOS | Applivery">
            <a:extLst>
              <a:ext uri="{FF2B5EF4-FFF2-40B4-BE49-F238E27FC236}">
                <a16:creationId xmlns:a16="http://schemas.microsoft.com/office/drawing/2014/main" id="{406AB561-6A36-C77F-AAE8-726DCD8308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0210" y="5203851"/>
            <a:ext cx="817034" cy="788459"/>
          </a:xfrm>
          <a:prstGeom prst="rect">
            <a:avLst/>
          </a:prstGeom>
        </p:spPr>
      </p:pic>
      <p:pic>
        <p:nvPicPr>
          <p:cNvPr id="194" name="Imagen 193" descr="Archivo:Visual Studio Code 1.35 icon.svg - Wikipedia, la enciclopedia libre">
            <a:extLst>
              <a:ext uri="{FF2B5EF4-FFF2-40B4-BE49-F238E27FC236}">
                <a16:creationId xmlns:a16="http://schemas.microsoft.com/office/drawing/2014/main" id="{134E7124-6BC3-B0F0-8ADE-167BF359C5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7210" y="5244643"/>
            <a:ext cx="759884" cy="683684"/>
          </a:xfrm>
          <a:prstGeom prst="rect">
            <a:avLst/>
          </a:prstGeom>
        </p:spPr>
      </p:pic>
      <p:pic>
        <p:nvPicPr>
          <p:cNvPr id="195" name="Imagen 194" descr="DBeaver - Wikipedia, la enciclopedia libre">
            <a:extLst>
              <a:ext uri="{FF2B5EF4-FFF2-40B4-BE49-F238E27FC236}">
                <a16:creationId xmlns:a16="http://schemas.microsoft.com/office/drawing/2014/main" id="{30EB85A3-9C7B-B56A-219C-895A251BBA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82855" y="4119395"/>
            <a:ext cx="807509" cy="817034"/>
          </a:xfrm>
          <a:prstGeom prst="rect">
            <a:avLst/>
          </a:prstGeom>
        </p:spPr>
      </p:pic>
      <p:pic>
        <p:nvPicPr>
          <p:cNvPr id="196" name="Imagen 195" descr="Por qué me está gustando IntelliJ IDEA | Diario de Programación">
            <a:extLst>
              <a:ext uri="{FF2B5EF4-FFF2-40B4-BE49-F238E27FC236}">
                <a16:creationId xmlns:a16="http://schemas.microsoft.com/office/drawing/2014/main" id="{6FB7DAF4-D849-6936-5831-B2AE389267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23773" y="4124954"/>
            <a:ext cx="931334" cy="874184"/>
          </a:xfrm>
          <a:prstGeom prst="rect">
            <a:avLst/>
          </a:prstGeom>
        </p:spPr>
      </p:pic>
      <p:pic>
        <p:nvPicPr>
          <p:cNvPr id="197" name="Imagen 196" descr="Angular (framework) - Wikipedia, la enciclopedia libre">
            <a:extLst>
              <a:ext uri="{FF2B5EF4-FFF2-40B4-BE49-F238E27FC236}">
                <a16:creationId xmlns:a16="http://schemas.microsoft.com/office/drawing/2014/main" id="{83A5E36A-5E79-25B9-C41A-3F266C84EC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08820" y="4094209"/>
            <a:ext cx="807509" cy="807509"/>
          </a:xfrm>
          <a:prstGeom prst="rect">
            <a:avLst/>
          </a:prstGeom>
        </p:spPr>
      </p:pic>
      <p:pic>
        <p:nvPicPr>
          <p:cNvPr id="198" name="Imagen 197" descr="PostgreSQL - Wikipedia, la enciclopedia libre">
            <a:extLst>
              <a:ext uri="{FF2B5EF4-FFF2-40B4-BE49-F238E27FC236}">
                <a16:creationId xmlns:a16="http://schemas.microsoft.com/office/drawing/2014/main" id="{69EDD91B-95CF-757B-8BC8-3B05B36FF3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8165" y="4235343"/>
            <a:ext cx="721784" cy="645584"/>
          </a:xfrm>
          <a:prstGeom prst="rect">
            <a:avLst/>
          </a:prstGeom>
        </p:spPr>
      </p:pic>
      <p:pic>
        <p:nvPicPr>
          <p:cNvPr id="199" name="Imagen 198" descr="Spring Boot - Wikipedia">
            <a:extLst>
              <a:ext uri="{FF2B5EF4-FFF2-40B4-BE49-F238E27FC236}">
                <a16:creationId xmlns:a16="http://schemas.microsoft.com/office/drawing/2014/main" id="{A378E056-400D-D541-E026-835164AF41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96436" y="5277934"/>
            <a:ext cx="645584" cy="626534"/>
          </a:xfrm>
          <a:prstGeom prst="rect">
            <a:avLst/>
          </a:prstGeom>
        </p:spPr>
      </p:pic>
      <p:pic>
        <p:nvPicPr>
          <p:cNvPr id="200" name="Imagen 199" descr="Ontimize Web">
            <a:extLst>
              <a:ext uri="{FF2B5EF4-FFF2-40B4-BE49-F238E27FC236}">
                <a16:creationId xmlns:a16="http://schemas.microsoft.com/office/drawing/2014/main" id="{1381F2B6-6CB4-874A-5E6A-977554CBCC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0598" y="5188514"/>
            <a:ext cx="704850" cy="742950"/>
          </a:xfrm>
          <a:prstGeom prst="rect">
            <a:avLst/>
          </a:prstGeom>
        </p:spPr>
      </p:pic>
      <p:pic>
        <p:nvPicPr>
          <p:cNvPr id="201" name="Imagen 200" descr="JAVA - Programadores expertos desarrollo de aplicaciones en Java">
            <a:extLst>
              <a:ext uri="{FF2B5EF4-FFF2-40B4-BE49-F238E27FC236}">
                <a16:creationId xmlns:a16="http://schemas.microsoft.com/office/drawing/2014/main" id="{3F8D07F1-580F-2973-A764-E87E1D4F371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03733" y="4037541"/>
            <a:ext cx="836084" cy="826559"/>
          </a:xfrm>
          <a:prstGeom prst="rect">
            <a:avLst/>
          </a:prstGeom>
        </p:spPr>
      </p:pic>
      <p:pic>
        <p:nvPicPr>
          <p:cNvPr id="202" name="Imagen 201" descr="Cómo servir un index.html y estáticos Javascript y CSS con Node.js">
            <a:extLst>
              <a:ext uri="{FF2B5EF4-FFF2-40B4-BE49-F238E27FC236}">
                <a16:creationId xmlns:a16="http://schemas.microsoft.com/office/drawing/2014/main" id="{37B0CA7B-E4AA-0CCD-69A6-5B4562C2B3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34801" y="5196416"/>
            <a:ext cx="847725" cy="790575"/>
          </a:xfrm>
          <a:prstGeom prst="rect">
            <a:avLst/>
          </a:prstGeom>
        </p:spPr>
      </p:pic>
      <p:pic>
        <p:nvPicPr>
          <p:cNvPr id="23" name="Imagen 4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94C30689-548B-ED7A-D6D2-FBD2AEFDECE2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90" r="490" b="3"/>
          <a:stretch/>
        </p:blipFill>
        <p:spPr>
          <a:xfrm>
            <a:off x="-3741" y="5988618"/>
            <a:ext cx="930997" cy="849228"/>
          </a:xfrm>
          <a:prstGeom prst="rect">
            <a:avLst/>
          </a:prstGeom>
        </p:spPr>
      </p:pic>
      <p:sp>
        <p:nvSpPr>
          <p:cNvPr id="129" name="Rectangle 14">
            <a:extLst>
              <a:ext uri="{FF2B5EF4-FFF2-40B4-BE49-F238E27FC236}">
                <a16:creationId xmlns:a16="http://schemas.microsoft.com/office/drawing/2014/main" id="{9B397608-6B86-4BA1-B087-15B4853A6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435753" y="-5426782"/>
            <a:ext cx="1340409" cy="12192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59" name="Título 158">
            <a:extLst>
              <a:ext uri="{FF2B5EF4-FFF2-40B4-BE49-F238E27FC236}">
                <a16:creationId xmlns:a16="http://schemas.microsoft.com/office/drawing/2014/main" id="{F6C15613-9413-C9F9-E679-4F3F891B10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2016" y="1187"/>
            <a:ext cx="12186017" cy="1333228"/>
          </a:xfrm>
        </p:spPr>
        <p:txBody>
          <a:bodyPr anchor="ctr">
            <a:norm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STACK TECNOLÓGICO</a:t>
            </a:r>
            <a:endParaRPr lang="es-ES" sz="4000">
              <a:solidFill>
                <a:srgbClr val="FFFFFF"/>
              </a:solidFill>
              <a:latin typeface="Aptos Display"/>
            </a:endParaRPr>
          </a:p>
        </p:txBody>
      </p:sp>
      <p:pic>
        <p:nvPicPr>
          <p:cNvPr id="267" name="Imagen 266" descr="Icono&#10;&#10;El contenido generado por inteligencia artificial puede ser incorrecto.">
            <a:extLst>
              <a:ext uri="{FF2B5EF4-FFF2-40B4-BE49-F238E27FC236}">
                <a16:creationId xmlns:a16="http://schemas.microsoft.com/office/drawing/2014/main" id="{1E98F4F8-1A68-4D2C-E214-4BE448E439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84141" y="4088731"/>
            <a:ext cx="733063" cy="733064"/>
          </a:xfrm>
          <a:prstGeom prst="rect">
            <a:avLst/>
          </a:prstGeom>
        </p:spPr>
      </p:pic>
      <p:pic>
        <p:nvPicPr>
          <p:cNvPr id="268" name="Imagen 267" descr="Logotipo&#10;&#10;El contenido generado por inteligencia artificial puede ser incorrecto.">
            <a:extLst>
              <a:ext uri="{FF2B5EF4-FFF2-40B4-BE49-F238E27FC236}">
                <a16:creationId xmlns:a16="http://schemas.microsoft.com/office/drawing/2014/main" id="{9DB310F9-199B-0F62-F877-4FCF5C6EBEA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49804" y="4182542"/>
            <a:ext cx="603813" cy="63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92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F7AD3-20E2-EE72-D49A-3581B6C01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816E6E5-DAB2-ECA4-C458-EEB0B904D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20962" y="-5622574"/>
            <a:ext cx="938243" cy="12182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49024-BF31-786B-7B09-9A4017467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" y="-3485"/>
            <a:ext cx="12173053" cy="98035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CRONOLOGÍA</a:t>
            </a:r>
            <a:endParaRPr lang="en-US"/>
          </a:p>
        </p:txBody>
      </p:sp>
      <p:pic>
        <p:nvPicPr>
          <p:cNvPr id="3" name="Imagen 2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F8298BBF-D5E5-8262-61F3-35F7EA6A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" y="5999529"/>
            <a:ext cx="933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8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02C12D-0B00-EEA1-5EE0-6AF679A7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C864F7A-AC50-8334-CDA4-EE3C5A7DF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20962" y="-5622574"/>
            <a:ext cx="938243" cy="12182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92D0A-A837-56D3-8DA7-4BE5528C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" y="-3485"/>
            <a:ext cx="12173053" cy="98035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CRONOLOGÍA</a:t>
            </a:r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313E301A-A573-7C4C-2796-BEFA471E9356}"/>
              </a:ext>
            </a:extLst>
          </p:cNvPr>
          <p:cNvSpPr/>
          <p:nvPr/>
        </p:nvSpPr>
        <p:spPr>
          <a:xfrm>
            <a:off x="571500" y="1333499"/>
            <a:ext cx="1888969" cy="533399"/>
          </a:xfrm>
          <a:prstGeom prst="chevron">
            <a:avLst/>
          </a:prstGeom>
          <a:solidFill>
            <a:srgbClr val="B3E5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1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B51E71E-31B4-F3FD-F1A6-38670E038A9D}"/>
              </a:ext>
            </a:extLst>
          </p:cNvPr>
          <p:cNvCxnSpPr/>
          <p:nvPr/>
        </p:nvCxnSpPr>
        <p:spPr>
          <a:xfrm>
            <a:off x="782210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3D77562-56B4-4CB6-4BEC-D47F3A183098}"/>
              </a:ext>
            </a:extLst>
          </p:cNvPr>
          <p:cNvSpPr/>
          <p:nvPr/>
        </p:nvSpPr>
        <p:spPr>
          <a:xfrm>
            <a:off x="918496" y="2122302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4325C0-77A9-42D5-7B50-2D0EC713305E}"/>
              </a:ext>
            </a:extLst>
          </p:cNvPr>
          <p:cNvSpPr txBox="1"/>
          <p:nvPr/>
        </p:nvSpPr>
        <p:spPr>
          <a:xfrm>
            <a:off x="552641" y="2382517"/>
            <a:ext cx="127242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Microcontrolador</a:t>
            </a:r>
            <a:endParaRPr lang="en-US" sz="1200">
              <a:latin typeface="Anton"/>
            </a:endParaRPr>
          </a:p>
        </p:txBody>
      </p:sp>
      <p:pic>
        <p:nvPicPr>
          <p:cNvPr id="3" name="Imagen 2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8D44335B-F14F-25AE-5FD7-49423EA2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" y="5999529"/>
            <a:ext cx="933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7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DC9A1-F0B5-DE26-9C5B-CBDEAFDC1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68DF500-EEEB-7727-689A-04B2E8982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20962" y="-5622574"/>
            <a:ext cx="938243" cy="12182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D1402-7DD0-CC7C-F7C4-EF623F7F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" y="-3485"/>
            <a:ext cx="12173053" cy="98035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CRONOLOGÍA</a:t>
            </a:r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BB000A9-C125-5F14-78B7-EADC7064600E}"/>
              </a:ext>
            </a:extLst>
          </p:cNvPr>
          <p:cNvSpPr/>
          <p:nvPr/>
        </p:nvSpPr>
        <p:spPr>
          <a:xfrm>
            <a:off x="571500" y="1333499"/>
            <a:ext cx="1888969" cy="533399"/>
          </a:xfrm>
          <a:prstGeom prst="chevron">
            <a:avLst/>
          </a:prstGeom>
          <a:solidFill>
            <a:srgbClr val="B3E5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1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F6BE11CD-C583-104E-C2A4-613EF0DD39B4}"/>
              </a:ext>
            </a:extLst>
          </p:cNvPr>
          <p:cNvSpPr/>
          <p:nvPr/>
        </p:nvSpPr>
        <p:spPr>
          <a:xfrm>
            <a:off x="2392865" y="1333499"/>
            <a:ext cx="1888969" cy="533399"/>
          </a:xfrm>
          <a:prstGeom prst="chevron">
            <a:avLst/>
          </a:prstGeom>
          <a:solidFill>
            <a:srgbClr val="81D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2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6F2513C-3FF6-0516-EE5C-4FCBA96B2B21}"/>
              </a:ext>
            </a:extLst>
          </p:cNvPr>
          <p:cNvCxnSpPr/>
          <p:nvPr/>
        </p:nvCxnSpPr>
        <p:spPr>
          <a:xfrm>
            <a:off x="782210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B8C9D4F-2D7C-7C1C-040C-AD8782816B4D}"/>
              </a:ext>
            </a:extLst>
          </p:cNvPr>
          <p:cNvCxnSpPr>
            <a:cxnSpLocks/>
          </p:cNvCxnSpPr>
          <p:nvPr/>
        </p:nvCxnSpPr>
        <p:spPr>
          <a:xfrm>
            <a:off x="2640746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5C72EF0-5C21-5D51-9B35-9E940A4631F1}"/>
              </a:ext>
            </a:extLst>
          </p:cNvPr>
          <p:cNvSpPr/>
          <p:nvPr/>
        </p:nvSpPr>
        <p:spPr>
          <a:xfrm>
            <a:off x="918496" y="2122302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786AB75-073E-652F-6F5F-141D88951CCB}"/>
              </a:ext>
            </a:extLst>
          </p:cNvPr>
          <p:cNvSpPr/>
          <p:nvPr/>
        </p:nvSpPr>
        <p:spPr>
          <a:xfrm>
            <a:off x="2777033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33CBE1A-ADA9-AB5B-EC15-2FDE92635661}"/>
              </a:ext>
            </a:extLst>
          </p:cNvPr>
          <p:cNvSpPr/>
          <p:nvPr/>
        </p:nvSpPr>
        <p:spPr>
          <a:xfrm>
            <a:off x="3046520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35D113F-C03D-FD5D-E1D2-0AD14982758B}"/>
              </a:ext>
            </a:extLst>
          </p:cNvPr>
          <p:cNvSpPr/>
          <p:nvPr/>
        </p:nvSpPr>
        <p:spPr>
          <a:xfrm>
            <a:off x="3120863" y="4324667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D3EC43-59E7-1419-132E-B98903B79017}"/>
              </a:ext>
            </a:extLst>
          </p:cNvPr>
          <p:cNvSpPr txBox="1"/>
          <p:nvPr/>
        </p:nvSpPr>
        <p:spPr>
          <a:xfrm>
            <a:off x="552641" y="2382517"/>
            <a:ext cx="127242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Microcontrolador</a:t>
            </a:r>
            <a:endParaRPr lang="en-US" sz="1200">
              <a:latin typeface="Anto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285B85-6D84-F5F6-553F-1797E77212ED}"/>
              </a:ext>
            </a:extLst>
          </p:cNvPr>
          <p:cNvSpPr txBox="1"/>
          <p:nvPr/>
        </p:nvSpPr>
        <p:spPr>
          <a:xfrm>
            <a:off x="2173439" y="2385099"/>
            <a:ext cx="1625548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Gestión</a:t>
            </a:r>
            <a:r>
              <a:rPr lang="en-US" sz="1200">
                <a:latin typeface="Anton"/>
                <a:ea typeface="+mn-lt"/>
                <a:cs typeface="+mn-lt"/>
              </a:rPr>
              <a:t> de </a:t>
            </a:r>
            <a:r>
              <a:rPr lang="en-US" sz="1200" err="1">
                <a:latin typeface="Anton"/>
                <a:ea typeface="+mn-lt"/>
                <a:cs typeface="+mn-lt"/>
              </a:rPr>
              <a:t>Dispositivos</a:t>
            </a:r>
            <a:endParaRPr lang="en-US" err="1">
              <a:latin typeface="Anto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7AC727-9920-FD3F-A375-9744E3FEACC9}"/>
              </a:ext>
            </a:extLst>
          </p:cNvPr>
          <p:cNvSpPr txBox="1"/>
          <p:nvPr/>
        </p:nvSpPr>
        <p:spPr>
          <a:xfrm>
            <a:off x="2641944" y="3466922"/>
            <a:ext cx="1160913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Contenedores</a:t>
            </a:r>
            <a:endParaRPr lang="en-US">
              <a:latin typeface="Anto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3AF9F8-3FC2-F1F2-BE4B-93A50146A395}"/>
              </a:ext>
            </a:extLst>
          </p:cNvPr>
          <p:cNvSpPr txBox="1"/>
          <p:nvPr/>
        </p:nvSpPr>
        <p:spPr>
          <a:xfrm>
            <a:off x="2887943" y="4647866"/>
            <a:ext cx="640522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Gráfica</a:t>
            </a:r>
            <a:endParaRPr lang="en-US">
              <a:latin typeface="Anton"/>
            </a:endParaRPr>
          </a:p>
        </p:txBody>
      </p:sp>
      <p:pic>
        <p:nvPicPr>
          <p:cNvPr id="3" name="Imagen 2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FF7BBDCD-C9BB-7EFD-D3B0-BE511587A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" y="5999529"/>
            <a:ext cx="933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1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C73841-83EA-50AF-8265-9A7F68D4E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F0E745D-1039-CE45-D95B-F709524C8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620962" y="-5622574"/>
            <a:ext cx="938243" cy="121820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AB79F-0DEF-5313-C347-17229FA9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6" y="-3485"/>
            <a:ext cx="12173053" cy="980350"/>
          </a:xfrm>
        </p:spPr>
        <p:txBody>
          <a:bodyPr>
            <a:normAutofit/>
          </a:bodyPr>
          <a:lstStyle/>
          <a:p>
            <a:pPr algn="ctr"/>
            <a:r>
              <a:rPr lang="es-ES" sz="4800">
                <a:solidFill>
                  <a:srgbClr val="434343"/>
                </a:solidFill>
                <a:latin typeface="Anton"/>
              </a:rPr>
              <a:t>CRONOLOGÍA</a:t>
            </a:r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B581BA1F-C13E-B30E-F39F-1309AC3210B7}"/>
              </a:ext>
            </a:extLst>
          </p:cNvPr>
          <p:cNvSpPr/>
          <p:nvPr/>
        </p:nvSpPr>
        <p:spPr>
          <a:xfrm>
            <a:off x="571500" y="1333499"/>
            <a:ext cx="1888969" cy="533399"/>
          </a:xfrm>
          <a:prstGeom prst="chevron">
            <a:avLst/>
          </a:prstGeom>
          <a:solidFill>
            <a:srgbClr val="B3E5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1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819E2689-E2E2-6508-05EA-9DD91FEE5E23}"/>
              </a:ext>
            </a:extLst>
          </p:cNvPr>
          <p:cNvSpPr/>
          <p:nvPr/>
        </p:nvSpPr>
        <p:spPr>
          <a:xfrm>
            <a:off x="2392865" y="1333499"/>
            <a:ext cx="1888969" cy="533399"/>
          </a:xfrm>
          <a:prstGeom prst="chevron">
            <a:avLst/>
          </a:prstGeom>
          <a:solidFill>
            <a:srgbClr val="81D4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2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E52B16DB-3CD0-A367-0C33-03D51B8D71B4}"/>
              </a:ext>
            </a:extLst>
          </p:cNvPr>
          <p:cNvSpPr/>
          <p:nvPr/>
        </p:nvSpPr>
        <p:spPr>
          <a:xfrm>
            <a:off x="4251403" y="1324205"/>
            <a:ext cx="1888969" cy="533399"/>
          </a:xfrm>
          <a:prstGeom prst="chevron">
            <a:avLst/>
          </a:prstGeom>
          <a:solidFill>
            <a:srgbClr val="4FC3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Sprint 3</a:t>
            </a:r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C6CEF501-C9FA-A1C3-2604-6D796E1A915D}"/>
              </a:ext>
            </a:extLst>
          </p:cNvPr>
          <p:cNvCxnSpPr/>
          <p:nvPr/>
        </p:nvCxnSpPr>
        <p:spPr>
          <a:xfrm>
            <a:off x="782210" y="1982129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D59A99D-0901-5C6B-A9E5-5A083D310BC6}"/>
              </a:ext>
            </a:extLst>
          </p:cNvPr>
          <p:cNvCxnSpPr>
            <a:cxnSpLocks/>
          </p:cNvCxnSpPr>
          <p:nvPr/>
        </p:nvCxnSpPr>
        <p:spPr>
          <a:xfrm>
            <a:off x="2640746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B89FFED-29A6-48C4-9128-480E25F4B7BC}"/>
              </a:ext>
            </a:extLst>
          </p:cNvPr>
          <p:cNvCxnSpPr>
            <a:cxnSpLocks/>
          </p:cNvCxnSpPr>
          <p:nvPr/>
        </p:nvCxnSpPr>
        <p:spPr>
          <a:xfrm>
            <a:off x="4536454" y="1972836"/>
            <a:ext cx="1163908" cy="44472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E36B0977-C49C-7F6F-94BE-8A06A62C1074}"/>
              </a:ext>
            </a:extLst>
          </p:cNvPr>
          <p:cNvSpPr/>
          <p:nvPr/>
        </p:nvSpPr>
        <p:spPr>
          <a:xfrm>
            <a:off x="918496" y="2122302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A5C0399-0DFF-02F5-40FD-2E3C8F49D478}"/>
              </a:ext>
            </a:extLst>
          </p:cNvPr>
          <p:cNvSpPr/>
          <p:nvPr/>
        </p:nvSpPr>
        <p:spPr>
          <a:xfrm>
            <a:off x="2777033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36ECB1B-1A81-0EFD-5575-FFC6AEFB0CC4}"/>
              </a:ext>
            </a:extLst>
          </p:cNvPr>
          <p:cNvSpPr/>
          <p:nvPr/>
        </p:nvSpPr>
        <p:spPr>
          <a:xfrm>
            <a:off x="3046520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8930AA9-B053-FBF7-429C-FEFCF09AD0A3}"/>
              </a:ext>
            </a:extLst>
          </p:cNvPr>
          <p:cNvSpPr/>
          <p:nvPr/>
        </p:nvSpPr>
        <p:spPr>
          <a:xfrm>
            <a:off x="3120863" y="4324667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A0A468D-4EF4-6650-A7B8-FAE2E6BD8761}"/>
              </a:ext>
            </a:extLst>
          </p:cNvPr>
          <p:cNvSpPr/>
          <p:nvPr/>
        </p:nvSpPr>
        <p:spPr>
          <a:xfrm>
            <a:off x="4691326" y="2122301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99582D2-CE42-B963-ED53-6AE16D8790CE}"/>
              </a:ext>
            </a:extLst>
          </p:cNvPr>
          <p:cNvSpPr/>
          <p:nvPr/>
        </p:nvSpPr>
        <p:spPr>
          <a:xfrm>
            <a:off x="4951521" y="3125910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BBF94D2-FEC8-97B6-2625-0874CB1CE612}"/>
              </a:ext>
            </a:extLst>
          </p:cNvPr>
          <p:cNvSpPr/>
          <p:nvPr/>
        </p:nvSpPr>
        <p:spPr>
          <a:xfrm>
            <a:off x="5025862" y="4324666"/>
            <a:ext cx="219401" cy="219401"/>
          </a:xfrm>
          <a:prstGeom prst="flowChartConnector">
            <a:avLst/>
          </a:prstGeom>
          <a:solidFill>
            <a:srgbClr val="90A4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58A00E-1CC1-DF0B-6F8D-6B7848410C6F}"/>
              </a:ext>
            </a:extLst>
          </p:cNvPr>
          <p:cNvSpPr txBox="1"/>
          <p:nvPr/>
        </p:nvSpPr>
        <p:spPr>
          <a:xfrm>
            <a:off x="552641" y="2382517"/>
            <a:ext cx="127242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Microcontrolador</a:t>
            </a:r>
            <a:endParaRPr lang="en-US" sz="1200">
              <a:latin typeface="Anton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757621-B74D-A9CC-B40C-C5EC6E3F5056}"/>
              </a:ext>
            </a:extLst>
          </p:cNvPr>
          <p:cNvSpPr txBox="1"/>
          <p:nvPr/>
        </p:nvSpPr>
        <p:spPr>
          <a:xfrm>
            <a:off x="2173439" y="2385099"/>
            <a:ext cx="1625548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Gestión</a:t>
            </a:r>
            <a:r>
              <a:rPr lang="en-US" sz="1200">
                <a:latin typeface="Anton"/>
                <a:ea typeface="+mn-lt"/>
                <a:cs typeface="+mn-lt"/>
              </a:rPr>
              <a:t> de </a:t>
            </a:r>
            <a:r>
              <a:rPr lang="en-US" sz="1200" err="1">
                <a:latin typeface="Anton"/>
                <a:ea typeface="+mn-lt"/>
                <a:cs typeface="+mn-lt"/>
              </a:rPr>
              <a:t>Dispositivos</a:t>
            </a:r>
            <a:endParaRPr lang="en-US" err="1">
              <a:latin typeface="Anton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4B79BF-69C5-1041-1330-DCCB3E39CC46}"/>
              </a:ext>
            </a:extLst>
          </p:cNvPr>
          <p:cNvSpPr txBox="1"/>
          <p:nvPr/>
        </p:nvSpPr>
        <p:spPr>
          <a:xfrm>
            <a:off x="2641944" y="3466922"/>
            <a:ext cx="1160913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Contenedores</a:t>
            </a:r>
            <a:endParaRPr lang="en-US">
              <a:latin typeface="Anton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3BA2EB9-AC44-B57D-7BF9-4603204EDBEC}"/>
              </a:ext>
            </a:extLst>
          </p:cNvPr>
          <p:cNvSpPr txBox="1"/>
          <p:nvPr/>
        </p:nvSpPr>
        <p:spPr>
          <a:xfrm>
            <a:off x="2887943" y="4647866"/>
            <a:ext cx="640522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Gráfica</a:t>
            </a:r>
            <a:endParaRPr lang="en-US">
              <a:latin typeface="Anton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1A23CC-50AC-036E-694F-D768EC6D88A9}"/>
              </a:ext>
            </a:extLst>
          </p:cNvPr>
          <p:cNvSpPr txBox="1"/>
          <p:nvPr/>
        </p:nvSpPr>
        <p:spPr>
          <a:xfrm>
            <a:off x="4526036" y="2385098"/>
            <a:ext cx="807792" cy="28629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  <a:ea typeface="+mn-lt"/>
                <a:cs typeface="+mn-lt"/>
              </a:rPr>
              <a:t>Empresas</a:t>
            </a:r>
            <a:endParaRPr lang="en-US" err="1">
              <a:latin typeface="Anto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FC89F2-484A-5CA4-794B-5832F052F4F0}"/>
              </a:ext>
            </a:extLst>
          </p:cNvPr>
          <p:cNvSpPr txBox="1"/>
          <p:nvPr/>
        </p:nvSpPr>
        <p:spPr>
          <a:xfrm>
            <a:off x="4633419" y="3466921"/>
            <a:ext cx="928596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latin typeface="Anton"/>
              </a:rPr>
              <a:t>Vinculación</a:t>
            </a:r>
            <a:endParaRPr lang="en-US" err="1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C47958-7555-09EF-9277-254FE65C50F7}"/>
              </a:ext>
            </a:extLst>
          </p:cNvPr>
          <p:cNvSpPr txBox="1"/>
          <p:nvPr/>
        </p:nvSpPr>
        <p:spPr>
          <a:xfrm>
            <a:off x="4481123" y="4646060"/>
            <a:ext cx="1697308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nton"/>
                <a:ea typeface="+mn-lt"/>
                <a:cs typeface="+mn-lt"/>
              </a:rPr>
              <a:t>Lotes y Contenedores</a:t>
            </a:r>
            <a:endParaRPr lang="en-US" err="1">
              <a:latin typeface="Anton"/>
            </a:endParaRPr>
          </a:p>
        </p:txBody>
      </p:sp>
      <p:pic>
        <p:nvPicPr>
          <p:cNvPr id="3" name="Imagen 2" descr="Imagen que contiene firmar, objeto, parada, señal&#10;&#10;El contenido generado por inteligencia artificial puede ser incorrecto.">
            <a:extLst>
              <a:ext uri="{FF2B5EF4-FFF2-40B4-BE49-F238E27FC236}">
                <a16:creationId xmlns:a16="http://schemas.microsoft.com/office/drawing/2014/main" id="{8F8E43CA-275C-9B07-2422-D0C516B2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" y="5999529"/>
            <a:ext cx="9334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COLDCARE™</vt:lpstr>
      <vt:lpstr>PowerPoint Presentation</vt:lpstr>
      <vt:lpstr>¿CÓMO FUNCIONA COLDCARE?</vt:lpstr>
      <vt:lpstr>PowerPoint Presentation</vt:lpstr>
      <vt:lpstr>STACK TECNOLÓGICO</vt:lpstr>
      <vt:lpstr>CRONOLOGÍA</vt:lpstr>
      <vt:lpstr>CRONOLOGÍA</vt:lpstr>
      <vt:lpstr>CRONOLOGÍA</vt:lpstr>
      <vt:lpstr>CRONOLOGÍA</vt:lpstr>
      <vt:lpstr>CRONOLOGÍA</vt:lpstr>
      <vt:lpstr>CRONOLOGÍA</vt:lpstr>
      <vt:lpstr>CRONOLOGÍA</vt:lpstr>
      <vt:lpstr>COLDCARE™</vt:lpstr>
      <vt:lpstr>PowerPoint Presentation</vt:lpstr>
      <vt:lpstr>PowerPoint Presentation</vt:lpstr>
      <vt:lpstr>CONCLUSIÓN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</cp:revision>
  <dcterms:created xsi:type="dcterms:W3CDTF">2025-03-18T08:30:50Z</dcterms:created>
  <dcterms:modified xsi:type="dcterms:W3CDTF">2025-03-24T08:37:07Z</dcterms:modified>
</cp:coreProperties>
</file>