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72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9E053-27CF-EB1F-F34C-E53BEDD82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4C4EAA-6636-E189-23A8-AF792BBC0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9A9CD7-C41F-B95C-DBCD-D17B0A9D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98A3-5779-41BF-84B6-3CB477430B98}" type="datetimeFigureOut">
              <a:rPr lang="es-ES" smtClean="0"/>
              <a:t>26/07/23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F15342-ABC2-6933-6B7F-F628CCF2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05FDF5-5417-B732-0C0A-696AF98F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191D-FBB1-4C59-ACCB-141BA2A1DC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236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70BB0-1982-4042-E1D7-7AECE232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C6E081-EFDE-FA5A-2D68-405C91323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FDAB63-F2D3-78F6-89C4-A75DD73D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98A3-5779-41BF-84B6-3CB477430B98}" type="datetimeFigureOut">
              <a:rPr lang="es-ES" smtClean="0"/>
              <a:t>26/07/23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6D9C10-BAC4-F61D-75C4-3A94F4080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E9E558-4325-7527-D9E4-EDC7AB793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191D-FBB1-4C59-ACCB-141BA2A1DC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308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29323D-9435-A8DA-5CCA-9009A42EF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410F21-A272-29A1-AD00-1EDF18C33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A32513-74D9-9D7F-F202-29346AE75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98A3-5779-41BF-84B6-3CB477430B98}" type="datetimeFigureOut">
              <a:rPr lang="es-ES" smtClean="0"/>
              <a:t>26/07/23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1465A7-E181-6A1A-484A-2A635974E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A8FB0D-DC00-D23F-6D90-84664677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191D-FBB1-4C59-ACCB-141BA2A1DC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614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0D9D7-3C3A-8D1F-E7DB-F96D0B8C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EE68AE-3311-E64E-500F-39E24283A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451FD4-683C-144D-0490-77436EA99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98A3-5779-41BF-84B6-3CB477430B98}" type="datetimeFigureOut">
              <a:rPr lang="es-ES" smtClean="0"/>
              <a:t>26/07/23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BA8FFE-AF48-CF42-B8C7-DF1068631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8CE797-7AE3-DF2C-32E4-2E3EB877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191D-FBB1-4C59-ACCB-141BA2A1DC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939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9EA91-6579-71B0-12D6-C18E4530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9FAE99-3597-6CEF-7E59-DCA5B01DC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75306D-3793-6FED-4A45-378BE947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98A3-5779-41BF-84B6-3CB477430B98}" type="datetimeFigureOut">
              <a:rPr lang="es-ES" smtClean="0"/>
              <a:t>26/07/23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3C69CB-5B31-B5FF-1193-710B01E3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9D5423-54F3-B53C-0096-8F30DED8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191D-FBB1-4C59-ACCB-141BA2A1DC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888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C4595-603B-6980-E923-333C4975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13F46B-F256-66EA-7A84-F966599D3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CADFAE-F169-02CD-9401-1D04CBF65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F033D1-0073-A26B-32ED-1E3A61BA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98A3-5779-41BF-84B6-3CB477430B98}" type="datetimeFigureOut">
              <a:rPr lang="es-ES" smtClean="0"/>
              <a:t>26/07/23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357671-06A3-C946-B186-E0666397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2E5C23-8911-CACC-AFF0-ABF1988BC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191D-FBB1-4C59-ACCB-141BA2A1DC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539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0C425E-BF00-FBB7-8DA9-FE64CB54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26EC7C-8E0D-5D28-1658-7C18D64B2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92F361-5A43-C375-0507-F9817E714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2AA838-40D2-9392-9681-F60D1026E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77515E1-847F-055F-0D51-2A3206305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5B5CEA4-0E19-FD26-34C7-0DED936E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98A3-5779-41BF-84B6-3CB477430B98}" type="datetimeFigureOut">
              <a:rPr lang="es-ES" smtClean="0"/>
              <a:t>26/07/23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B0C092-18CC-AD1F-D7CE-D1D44F135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7AAAA86-26FF-7BDB-A3D3-989D1C0E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191D-FBB1-4C59-ACCB-141BA2A1DC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037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8C8DB-FB1C-9F57-1556-D2B2DAF7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53C81F-7B6F-9A86-1769-23E79B5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98A3-5779-41BF-84B6-3CB477430B98}" type="datetimeFigureOut">
              <a:rPr lang="es-ES" smtClean="0"/>
              <a:t>26/07/23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3933222-1CEA-D664-B67F-5B12F711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C2C47F-6B8C-D433-7F05-7B082B17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191D-FBB1-4C59-ACCB-141BA2A1DC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356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53E1124-AFBA-96F1-0EAB-D47ACAC0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98A3-5779-41BF-84B6-3CB477430B98}" type="datetimeFigureOut">
              <a:rPr lang="es-ES" smtClean="0"/>
              <a:t>26/07/23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59FE40-91EB-7EFE-E23D-ADDC586F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E73E60-5B99-48E0-5891-3E2774E3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191D-FBB1-4C59-ACCB-141BA2A1DC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2082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BBD7A-0FF0-D8B4-D3F6-FDF50539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3F5F2A-8533-8299-287B-1F95F1AFA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C833FD-9BE9-5111-073E-EFC9DE0A0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9DF54A-0387-F918-CAA1-26D6231AB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98A3-5779-41BF-84B6-3CB477430B98}" type="datetimeFigureOut">
              <a:rPr lang="es-ES" smtClean="0"/>
              <a:t>26/07/23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EF52AF-826F-C474-AF37-B8E08AAA3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82B218-9862-EF79-4619-94798CF38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191D-FBB1-4C59-ACCB-141BA2A1DC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489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CE48D-D60A-A65D-795B-40D4240C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0F77DE6-C50A-32C1-99E1-0F1516850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F38862-55BC-3D3D-E856-4AD3ED700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0CD229-673A-606B-F2E3-FCFF59358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98A3-5779-41BF-84B6-3CB477430B98}" type="datetimeFigureOut">
              <a:rPr lang="es-ES" smtClean="0"/>
              <a:t>26/07/23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5A6894-2126-4DC8-040C-3D35EBD73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293C85-AC54-B20A-4707-52671A62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191D-FBB1-4C59-ACCB-141BA2A1DC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544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3C5BAFE-688C-244C-8CAB-E03CA8366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903122-DD62-BA30-5EC2-AB1220A7E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0E78A0-EF60-8BC2-4224-6117052C8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C98A3-5779-41BF-84B6-3CB477430B98}" type="datetimeFigureOut">
              <a:rPr lang="es-ES" smtClean="0"/>
              <a:t>26/07/23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676A3F-13D2-D07B-360E-E7EB6CFD1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87B74F-EFCA-C5B5-245B-5D257463A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9191D-FBB1-4C59-ACCB-141BA2A1DC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395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282A36D-866C-B9C8-EC38-EEE693251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31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de la pantalla de un celular en la mano&#10;&#10;Descripción generada automáticamente con confianza media">
            <a:extLst>
              <a:ext uri="{FF2B5EF4-FFF2-40B4-BE49-F238E27FC236}">
                <a16:creationId xmlns:a16="http://schemas.microsoft.com/office/drawing/2014/main" id="{BFA08E89-70EF-0F19-841C-47482403D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56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xto&#10;&#10;Descripción generada automáticamente con confianza media">
            <a:extLst>
              <a:ext uri="{FF2B5EF4-FFF2-40B4-BE49-F238E27FC236}">
                <a16:creationId xmlns:a16="http://schemas.microsoft.com/office/drawing/2014/main" id="{CCAD3E40-C050-E5D0-BC4E-18C5DBF0B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0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0C82BE61-62AE-7B31-7C0B-10B22DADD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2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83F1B8E7-DAE1-0CD6-6B40-363A1361D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8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 con confianza media">
            <a:extLst>
              <a:ext uri="{FF2B5EF4-FFF2-40B4-BE49-F238E27FC236}">
                <a16:creationId xmlns:a16="http://schemas.microsoft.com/office/drawing/2014/main" id="{00881D6E-B1F1-5FA2-CBE2-3073466F0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2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DD82BCB-082D-D5AA-FF02-A8954484E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9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C50F11CE-0206-D7B9-50BF-68CB79FD8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3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A14E6773-9BA5-571B-4940-342B11264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58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DCF15091-99D9-C783-D996-6C310BD12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7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3E033CDC-5617-60F0-0CB2-8FC7C77FD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867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Panorámica</PresentationFormat>
  <Paragraphs>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Alvarez</dc:creator>
  <cp:lastModifiedBy>Jaime Alvarez</cp:lastModifiedBy>
  <cp:revision>3</cp:revision>
  <dcterms:created xsi:type="dcterms:W3CDTF">2023-07-21T10:55:44Z</dcterms:created>
  <dcterms:modified xsi:type="dcterms:W3CDTF">2023-07-26T13:11:34Z</dcterms:modified>
</cp:coreProperties>
</file>