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pctgRO8l7jqf6447h/1RxZkvD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65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459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2205723">
            <a:off x="1410353" y="942441"/>
            <a:ext cx="460770" cy="460770"/>
          </a:xfrm>
          <a:custGeom>
            <a:avLst/>
            <a:gdLst/>
            <a:ahLst/>
            <a:cxnLst/>
            <a:rect l="l" t="t" r="r" b="b"/>
            <a:pathLst>
              <a:path w="460770" h="460770" extrusionOk="0">
                <a:moveTo>
                  <a:pt x="0" y="0"/>
                </a:moveTo>
                <a:lnTo>
                  <a:pt x="460770" y="0"/>
                </a:lnTo>
                <a:lnTo>
                  <a:pt x="460770" y="460770"/>
                </a:lnTo>
                <a:lnTo>
                  <a:pt x="0" y="4607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3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rot="-1714600">
            <a:off x="15882416" y="688316"/>
            <a:ext cx="411209" cy="411209"/>
          </a:xfrm>
          <a:custGeom>
            <a:avLst/>
            <a:gdLst/>
            <a:ahLst/>
            <a:cxnLst/>
            <a:rect l="l" t="t" r="r" b="b"/>
            <a:pathLst>
              <a:path w="411209" h="411209" extrusionOk="0">
                <a:moveTo>
                  <a:pt x="0" y="0"/>
                </a:moveTo>
                <a:lnTo>
                  <a:pt x="411209" y="0"/>
                </a:lnTo>
                <a:lnTo>
                  <a:pt x="411209" y="411209"/>
                </a:lnTo>
                <a:lnTo>
                  <a:pt x="0" y="4112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rot="-5501140">
            <a:off x="1037420" y="6592846"/>
            <a:ext cx="601748" cy="601748"/>
          </a:xfrm>
          <a:custGeom>
            <a:avLst/>
            <a:gdLst/>
            <a:ahLst/>
            <a:cxnLst/>
            <a:rect l="l" t="t" r="r" b="b"/>
            <a:pathLst>
              <a:path w="601748" h="601748" extrusionOk="0">
                <a:moveTo>
                  <a:pt x="0" y="0"/>
                </a:moveTo>
                <a:lnTo>
                  <a:pt x="601749" y="0"/>
                </a:lnTo>
                <a:lnTo>
                  <a:pt x="601749" y="601748"/>
                </a:lnTo>
                <a:lnTo>
                  <a:pt x="0" y="6017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rot="1646715">
            <a:off x="6218507" y="427605"/>
            <a:ext cx="533321" cy="533321"/>
          </a:xfrm>
          <a:custGeom>
            <a:avLst/>
            <a:gdLst/>
            <a:ahLst/>
            <a:cxnLst/>
            <a:rect l="l" t="t" r="r" b="b"/>
            <a:pathLst>
              <a:path w="533321" h="533321" extrusionOk="0">
                <a:moveTo>
                  <a:pt x="0" y="0"/>
                </a:moveTo>
                <a:lnTo>
                  <a:pt x="533321" y="0"/>
                </a:lnTo>
                <a:lnTo>
                  <a:pt x="533321" y="533322"/>
                </a:lnTo>
                <a:lnTo>
                  <a:pt x="0" y="5333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rot="-9547450">
            <a:off x="12707735" y="3019713"/>
            <a:ext cx="500364" cy="500364"/>
          </a:xfrm>
          <a:custGeom>
            <a:avLst/>
            <a:gdLst/>
            <a:ahLst/>
            <a:cxnLst/>
            <a:rect l="l" t="t" r="r" b="b"/>
            <a:pathLst>
              <a:path w="500364" h="500364" extrusionOk="0">
                <a:moveTo>
                  <a:pt x="0" y="0"/>
                </a:moveTo>
                <a:lnTo>
                  <a:pt x="500364" y="0"/>
                </a:lnTo>
                <a:lnTo>
                  <a:pt x="500364" y="500364"/>
                </a:lnTo>
                <a:lnTo>
                  <a:pt x="0" y="5003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4558302">
            <a:off x="10902163" y="542071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6" y="0"/>
                </a:lnTo>
                <a:lnTo>
                  <a:pt x="676266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 rot="-2700000">
            <a:off x="3903453" y="2687242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5" y="0"/>
                </a:lnTo>
                <a:lnTo>
                  <a:pt x="676265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 rot="-3861892">
            <a:off x="16568411" y="6825571"/>
            <a:ext cx="560490" cy="560490"/>
          </a:xfrm>
          <a:custGeom>
            <a:avLst/>
            <a:gdLst/>
            <a:ahLst/>
            <a:cxnLst/>
            <a:rect l="l" t="t" r="r" b="b"/>
            <a:pathLst>
              <a:path w="560490" h="560490" extrusionOk="0">
                <a:moveTo>
                  <a:pt x="0" y="0"/>
                </a:moveTo>
                <a:lnTo>
                  <a:pt x="560491" y="0"/>
                </a:lnTo>
                <a:lnTo>
                  <a:pt x="560491" y="560490"/>
                </a:lnTo>
                <a:lnTo>
                  <a:pt x="0" y="5604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 rot="1524733">
            <a:off x="16773293" y="3165434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6" y="0"/>
                </a:lnTo>
                <a:lnTo>
                  <a:pt x="676266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 rot="5098001">
            <a:off x="772119" y="9112180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6" y="0"/>
                </a:lnTo>
                <a:lnTo>
                  <a:pt x="676266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 rot="-1714600">
            <a:off x="7254244" y="8941404"/>
            <a:ext cx="542971" cy="542971"/>
          </a:xfrm>
          <a:custGeom>
            <a:avLst/>
            <a:gdLst/>
            <a:ahLst/>
            <a:cxnLst/>
            <a:rect l="l" t="t" r="r" b="b"/>
            <a:pathLst>
              <a:path w="542971" h="542971" extrusionOk="0">
                <a:moveTo>
                  <a:pt x="0" y="0"/>
                </a:moveTo>
                <a:lnTo>
                  <a:pt x="542971" y="0"/>
                </a:lnTo>
                <a:lnTo>
                  <a:pt x="542971" y="542970"/>
                </a:lnTo>
                <a:lnTo>
                  <a:pt x="0" y="5429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 rot="-1714600">
            <a:off x="15212873" y="8920167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5" y="0"/>
                </a:lnTo>
                <a:lnTo>
                  <a:pt x="676265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 rot="-2120047">
            <a:off x="12314089" y="6865182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6" y="0"/>
                </a:lnTo>
                <a:lnTo>
                  <a:pt x="676266" y="676265"/>
                </a:lnTo>
                <a:lnTo>
                  <a:pt x="0" y="676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0" y="-3366247"/>
            <a:ext cx="18288000" cy="15403304"/>
          </a:xfrm>
          <a:custGeom>
            <a:avLst/>
            <a:gdLst/>
            <a:ahLst/>
            <a:cxnLst/>
            <a:rect l="l" t="t" r="r" b="b"/>
            <a:pathLst>
              <a:path w="18288000" h="15403304" extrusionOk="0">
                <a:moveTo>
                  <a:pt x="0" y="0"/>
                </a:moveTo>
                <a:lnTo>
                  <a:pt x="18288000" y="0"/>
                </a:lnTo>
                <a:lnTo>
                  <a:pt x="18288000" y="15403303"/>
                </a:lnTo>
                <a:lnTo>
                  <a:pt x="0" y="154033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223" r="-22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5536501" y="3339751"/>
            <a:ext cx="7214997" cy="3607499"/>
          </a:xfrm>
          <a:custGeom>
            <a:avLst/>
            <a:gdLst/>
            <a:ahLst/>
            <a:cxnLst/>
            <a:rect l="l" t="t" r="r" b="b"/>
            <a:pathLst>
              <a:path w="7214997" h="3607499" extrusionOk="0">
                <a:moveTo>
                  <a:pt x="0" y="0"/>
                </a:moveTo>
                <a:lnTo>
                  <a:pt x="7214998" y="0"/>
                </a:lnTo>
                <a:lnTo>
                  <a:pt x="7214998" y="3607498"/>
                </a:lnTo>
                <a:lnTo>
                  <a:pt x="0" y="36074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10074456" y="3339751"/>
            <a:ext cx="2713001" cy="2713001"/>
          </a:xfrm>
          <a:custGeom>
            <a:avLst/>
            <a:gdLst/>
            <a:ahLst/>
            <a:cxnLst/>
            <a:rect l="l" t="t" r="r" b="b"/>
            <a:pathLst>
              <a:path w="2713001" h="2713001" extrusionOk="0">
                <a:moveTo>
                  <a:pt x="0" y="0"/>
                </a:moveTo>
                <a:lnTo>
                  <a:pt x="2713001" y="0"/>
                </a:lnTo>
                <a:lnTo>
                  <a:pt x="2713001" y="2713001"/>
                </a:lnTo>
                <a:lnTo>
                  <a:pt x="0" y="27130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459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0"/>
          <p:cNvSpPr/>
          <p:nvPr/>
        </p:nvSpPr>
        <p:spPr>
          <a:xfrm>
            <a:off x="169449" y="193765"/>
            <a:ext cx="10232165" cy="3760321"/>
          </a:xfrm>
          <a:custGeom>
            <a:avLst/>
            <a:gdLst/>
            <a:ahLst/>
            <a:cxnLst/>
            <a:rect l="l" t="t" r="r" b="b"/>
            <a:pathLst>
              <a:path w="10232165" h="3760321" extrusionOk="0">
                <a:moveTo>
                  <a:pt x="0" y="0"/>
                </a:moveTo>
                <a:lnTo>
                  <a:pt x="10232165" y="0"/>
                </a:lnTo>
                <a:lnTo>
                  <a:pt x="10232165" y="3760321"/>
                </a:lnTo>
                <a:lnTo>
                  <a:pt x="0" y="37603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6" name="Google Shape;396;p10"/>
          <p:cNvGrpSpPr/>
          <p:nvPr/>
        </p:nvGrpSpPr>
        <p:grpSpPr>
          <a:xfrm>
            <a:off x="1438222" y="3806738"/>
            <a:ext cx="15411556" cy="5643576"/>
            <a:chOff x="0" y="-76200"/>
            <a:chExt cx="4059011" cy="1486374"/>
          </a:xfrm>
        </p:grpSpPr>
        <p:sp>
          <p:nvSpPr>
            <p:cNvPr id="397" name="Google Shape;397;p10"/>
            <p:cNvSpPr/>
            <p:nvPr/>
          </p:nvSpPr>
          <p:spPr>
            <a:xfrm>
              <a:off x="0" y="0"/>
              <a:ext cx="4059011" cy="1410174"/>
            </a:xfrm>
            <a:custGeom>
              <a:avLst/>
              <a:gdLst/>
              <a:ahLst/>
              <a:cxnLst/>
              <a:rect l="l" t="t" r="r" b="b"/>
              <a:pathLst>
                <a:path w="4059011" h="1410174" extrusionOk="0">
                  <a:moveTo>
                    <a:pt x="25620" y="0"/>
                  </a:moveTo>
                  <a:lnTo>
                    <a:pt x="4033391" y="0"/>
                  </a:lnTo>
                  <a:cubicBezTo>
                    <a:pt x="4040186" y="0"/>
                    <a:pt x="4046702" y="2699"/>
                    <a:pt x="4051507" y="7504"/>
                  </a:cubicBezTo>
                  <a:cubicBezTo>
                    <a:pt x="4056312" y="12308"/>
                    <a:pt x="4059011" y="18825"/>
                    <a:pt x="4059011" y="25620"/>
                  </a:cubicBezTo>
                  <a:lnTo>
                    <a:pt x="4059011" y="1384554"/>
                  </a:lnTo>
                  <a:cubicBezTo>
                    <a:pt x="4059011" y="1398703"/>
                    <a:pt x="4047541" y="1410174"/>
                    <a:pt x="4033391" y="1410174"/>
                  </a:cubicBezTo>
                  <a:lnTo>
                    <a:pt x="25620" y="1410174"/>
                  </a:lnTo>
                  <a:cubicBezTo>
                    <a:pt x="11470" y="1410174"/>
                    <a:pt x="0" y="1398703"/>
                    <a:pt x="0" y="1384554"/>
                  </a:cubicBezTo>
                  <a:lnTo>
                    <a:pt x="0" y="25620"/>
                  </a:lnTo>
                  <a:cubicBezTo>
                    <a:pt x="0" y="11470"/>
                    <a:pt x="11470" y="0"/>
                    <a:pt x="25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0"/>
            <p:cNvSpPr txBox="1"/>
            <p:nvPr/>
          </p:nvSpPr>
          <p:spPr>
            <a:xfrm>
              <a:off x="0" y="-76200"/>
              <a:ext cx="4059011" cy="14863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9" name="Google Shape;399;p10"/>
          <p:cNvSpPr/>
          <p:nvPr/>
        </p:nvSpPr>
        <p:spPr>
          <a:xfrm rot="-1714600">
            <a:off x="7254244" y="8941404"/>
            <a:ext cx="542971" cy="542971"/>
          </a:xfrm>
          <a:custGeom>
            <a:avLst/>
            <a:gdLst/>
            <a:ahLst/>
            <a:cxnLst/>
            <a:rect l="l" t="t" r="r" b="b"/>
            <a:pathLst>
              <a:path w="542971" h="542971" extrusionOk="0">
                <a:moveTo>
                  <a:pt x="0" y="0"/>
                </a:moveTo>
                <a:lnTo>
                  <a:pt x="542971" y="0"/>
                </a:lnTo>
                <a:lnTo>
                  <a:pt x="542971" y="542970"/>
                </a:lnTo>
                <a:lnTo>
                  <a:pt x="0" y="5429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0"/>
          <p:cNvSpPr/>
          <p:nvPr/>
        </p:nvSpPr>
        <p:spPr>
          <a:xfrm rot="-5501140">
            <a:off x="734776" y="5987134"/>
            <a:ext cx="601748" cy="601748"/>
          </a:xfrm>
          <a:custGeom>
            <a:avLst/>
            <a:gdLst/>
            <a:ahLst/>
            <a:cxnLst/>
            <a:rect l="l" t="t" r="r" b="b"/>
            <a:pathLst>
              <a:path w="601748" h="601748" extrusionOk="0">
                <a:moveTo>
                  <a:pt x="0" y="0"/>
                </a:moveTo>
                <a:lnTo>
                  <a:pt x="601748" y="0"/>
                </a:lnTo>
                <a:lnTo>
                  <a:pt x="601748" y="601748"/>
                </a:lnTo>
                <a:lnTo>
                  <a:pt x="0" y="6017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0"/>
          <p:cNvSpPr/>
          <p:nvPr/>
        </p:nvSpPr>
        <p:spPr>
          <a:xfrm rot="-1714600">
            <a:off x="15212873" y="8920167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5" y="0"/>
                </a:lnTo>
                <a:lnTo>
                  <a:pt x="676265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0"/>
          <p:cNvSpPr/>
          <p:nvPr/>
        </p:nvSpPr>
        <p:spPr>
          <a:xfrm rot="-3861892">
            <a:off x="16568411" y="6825571"/>
            <a:ext cx="560490" cy="560490"/>
          </a:xfrm>
          <a:custGeom>
            <a:avLst/>
            <a:gdLst/>
            <a:ahLst/>
            <a:cxnLst/>
            <a:rect l="l" t="t" r="r" b="b"/>
            <a:pathLst>
              <a:path w="560490" h="560490" extrusionOk="0">
                <a:moveTo>
                  <a:pt x="0" y="0"/>
                </a:moveTo>
                <a:lnTo>
                  <a:pt x="560491" y="0"/>
                </a:lnTo>
                <a:lnTo>
                  <a:pt x="560491" y="560490"/>
                </a:lnTo>
                <a:lnTo>
                  <a:pt x="0" y="5604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0"/>
          <p:cNvSpPr/>
          <p:nvPr/>
        </p:nvSpPr>
        <p:spPr>
          <a:xfrm rot="2205723">
            <a:off x="7947381" y="3543223"/>
            <a:ext cx="460770" cy="460770"/>
          </a:xfrm>
          <a:custGeom>
            <a:avLst/>
            <a:gdLst/>
            <a:ahLst/>
            <a:cxnLst/>
            <a:rect l="l" t="t" r="r" b="b"/>
            <a:pathLst>
              <a:path w="460770" h="460770" extrusionOk="0">
                <a:moveTo>
                  <a:pt x="0" y="0"/>
                </a:moveTo>
                <a:lnTo>
                  <a:pt x="460770" y="0"/>
                </a:lnTo>
                <a:lnTo>
                  <a:pt x="460770" y="460770"/>
                </a:lnTo>
                <a:lnTo>
                  <a:pt x="0" y="4607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3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0"/>
          <p:cNvSpPr/>
          <p:nvPr/>
        </p:nvSpPr>
        <p:spPr>
          <a:xfrm rot="-1714600">
            <a:off x="15882416" y="688316"/>
            <a:ext cx="411209" cy="411209"/>
          </a:xfrm>
          <a:custGeom>
            <a:avLst/>
            <a:gdLst/>
            <a:ahLst/>
            <a:cxnLst/>
            <a:rect l="l" t="t" r="r" b="b"/>
            <a:pathLst>
              <a:path w="411209" h="411209" extrusionOk="0">
                <a:moveTo>
                  <a:pt x="0" y="0"/>
                </a:moveTo>
                <a:lnTo>
                  <a:pt x="411209" y="0"/>
                </a:lnTo>
                <a:lnTo>
                  <a:pt x="411209" y="411209"/>
                </a:lnTo>
                <a:lnTo>
                  <a:pt x="0" y="4112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0"/>
          <p:cNvSpPr/>
          <p:nvPr/>
        </p:nvSpPr>
        <p:spPr>
          <a:xfrm rot="2451440">
            <a:off x="1288788" y="883282"/>
            <a:ext cx="341073" cy="341073"/>
          </a:xfrm>
          <a:custGeom>
            <a:avLst/>
            <a:gdLst/>
            <a:ahLst/>
            <a:cxnLst/>
            <a:rect l="l" t="t" r="r" b="b"/>
            <a:pathLst>
              <a:path w="341073" h="341073" extrusionOk="0">
                <a:moveTo>
                  <a:pt x="0" y="0"/>
                </a:moveTo>
                <a:lnTo>
                  <a:pt x="341073" y="0"/>
                </a:lnTo>
                <a:lnTo>
                  <a:pt x="341073" y="341073"/>
                </a:lnTo>
                <a:lnTo>
                  <a:pt x="0" y="3410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0"/>
          <p:cNvSpPr/>
          <p:nvPr/>
        </p:nvSpPr>
        <p:spPr>
          <a:xfrm rot="1646715">
            <a:off x="6218507" y="427605"/>
            <a:ext cx="533321" cy="533321"/>
          </a:xfrm>
          <a:custGeom>
            <a:avLst/>
            <a:gdLst/>
            <a:ahLst/>
            <a:cxnLst/>
            <a:rect l="l" t="t" r="r" b="b"/>
            <a:pathLst>
              <a:path w="533321" h="533321" extrusionOk="0">
                <a:moveTo>
                  <a:pt x="0" y="0"/>
                </a:moveTo>
                <a:lnTo>
                  <a:pt x="533321" y="0"/>
                </a:lnTo>
                <a:lnTo>
                  <a:pt x="533321" y="533322"/>
                </a:lnTo>
                <a:lnTo>
                  <a:pt x="0" y="5333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0"/>
          <p:cNvSpPr/>
          <p:nvPr/>
        </p:nvSpPr>
        <p:spPr>
          <a:xfrm rot="-9547450">
            <a:off x="12707735" y="3019713"/>
            <a:ext cx="500364" cy="500364"/>
          </a:xfrm>
          <a:custGeom>
            <a:avLst/>
            <a:gdLst/>
            <a:ahLst/>
            <a:cxnLst/>
            <a:rect l="l" t="t" r="r" b="b"/>
            <a:pathLst>
              <a:path w="500364" h="500364" extrusionOk="0">
                <a:moveTo>
                  <a:pt x="0" y="0"/>
                </a:moveTo>
                <a:lnTo>
                  <a:pt x="500364" y="0"/>
                </a:lnTo>
                <a:lnTo>
                  <a:pt x="500364" y="500364"/>
                </a:lnTo>
                <a:lnTo>
                  <a:pt x="0" y="5003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0"/>
          <p:cNvSpPr/>
          <p:nvPr/>
        </p:nvSpPr>
        <p:spPr>
          <a:xfrm rot="4558302">
            <a:off x="10902163" y="542071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6" y="0"/>
                </a:lnTo>
                <a:lnTo>
                  <a:pt x="676266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0"/>
          <p:cNvSpPr/>
          <p:nvPr/>
        </p:nvSpPr>
        <p:spPr>
          <a:xfrm rot="-2700000">
            <a:off x="3903453" y="2687242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5" y="0"/>
                </a:lnTo>
                <a:lnTo>
                  <a:pt x="676265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0"/>
          <p:cNvSpPr/>
          <p:nvPr/>
        </p:nvSpPr>
        <p:spPr>
          <a:xfrm rot="1524733">
            <a:off x="16773293" y="3165434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6" y="0"/>
                </a:lnTo>
                <a:lnTo>
                  <a:pt x="676266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0"/>
          <p:cNvSpPr/>
          <p:nvPr/>
        </p:nvSpPr>
        <p:spPr>
          <a:xfrm rot="5098001">
            <a:off x="772119" y="9112180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6" y="0"/>
                </a:lnTo>
                <a:lnTo>
                  <a:pt x="676266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0"/>
          <p:cNvSpPr txBox="1"/>
          <p:nvPr/>
        </p:nvSpPr>
        <p:spPr>
          <a:xfrm>
            <a:off x="3726069" y="1151811"/>
            <a:ext cx="5189331" cy="613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Nombre y significado</a:t>
            </a:r>
            <a:endParaRPr sz="3599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3" name="Google Shape;413;p10"/>
          <p:cNvGrpSpPr/>
          <p:nvPr/>
        </p:nvGrpSpPr>
        <p:grpSpPr>
          <a:xfrm>
            <a:off x="2053825" y="4224271"/>
            <a:ext cx="14180815" cy="2006658"/>
            <a:chOff x="0" y="-385763"/>
            <a:chExt cx="18892639" cy="2265363"/>
          </a:xfrm>
        </p:grpSpPr>
        <p:grpSp>
          <p:nvGrpSpPr>
            <p:cNvPr id="414" name="Google Shape;414;p10"/>
            <p:cNvGrpSpPr/>
            <p:nvPr/>
          </p:nvGrpSpPr>
          <p:grpSpPr>
            <a:xfrm>
              <a:off x="9946224" y="-385763"/>
              <a:ext cx="8946415" cy="2265363"/>
              <a:chOff x="0" y="-76200"/>
              <a:chExt cx="1767193" cy="447479"/>
            </a:xfrm>
          </p:grpSpPr>
          <p:sp>
            <p:nvSpPr>
              <p:cNvPr id="415" name="Google Shape;415;p10"/>
              <p:cNvSpPr/>
              <p:nvPr/>
            </p:nvSpPr>
            <p:spPr>
              <a:xfrm>
                <a:off x="0" y="0"/>
                <a:ext cx="1767193" cy="371279"/>
              </a:xfrm>
              <a:custGeom>
                <a:avLst/>
                <a:gdLst/>
                <a:ahLst/>
                <a:cxnLst/>
                <a:rect l="l" t="t" r="r" b="b"/>
                <a:pathLst>
                  <a:path w="1767193" h="371279" extrusionOk="0">
                    <a:moveTo>
                      <a:pt x="58845" y="0"/>
                    </a:moveTo>
                    <a:lnTo>
                      <a:pt x="1708348" y="0"/>
                    </a:lnTo>
                    <a:cubicBezTo>
                      <a:pt x="1740847" y="0"/>
                      <a:pt x="1767193" y="26346"/>
                      <a:pt x="1767193" y="58845"/>
                    </a:cubicBezTo>
                    <a:lnTo>
                      <a:pt x="1767193" y="312434"/>
                    </a:lnTo>
                    <a:cubicBezTo>
                      <a:pt x="1767193" y="344933"/>
                      <a:pt x="1740847" y="371279"/>
                      <a:pt x="1708348" y="371279"/>
                    </a:cubicBezTo>
                    <a:lnTo>
                      <a:pt x="58845" y="371279"/>
                    </a:lnTo>
                    <a:cubicBezTo>
                      <a:pt x="26346" y="371279"/>
                      <a:pt x="0" y="344933"/>
                      <a:pt x="0" y="312434"/>
                    </a:cubicBezTo>
                    <a:lnTo>
                      <a:pt x="0" y="58845"/>
                    </a:lnTo>
                    <a:cubicBezTo>
                      <a:pt x="0" y="26346"/>
                      <a:pt x="26346" y="0"/>
                      <a:pt x="58845" y="0"/>
                    </a:cubicBezTo>
                    <a:close/>
                  </a:path>
                </a:pathLst>
              </a:custGeom>
              <a:solidFill>
                <a:srgbClr val="88D61D"/>
              </a:solidFill>
              <a:ln w="19050" cap="rnd" cmpd="sng">
                <a:solidFill>
                  <a:srgbClr val="1A34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10"/>
              <p:cNvSpPr txBox="1"/>
              <p:nvPr/>
            </p:nvSpPr>
            <p:spPr>
              <a:xfrm>
                <a:off x="0" y="-76200"/>
                <a:ext cx="1767193" cy="4474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7" name="Google Shape;417;p10"/>
            <p:cNvSpPr txBox="1"/>
            <p:nvPr/>
          </p:nvSpPr>
          <p:spPr>
            <a:xfrm>
              <a:off x="12764126" y="214567"/>
              <a:ext cx="3310500" cy="57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00" b="1" i="1">
                  <a:solidFill>
                    <a:srgbClr val="1A3459"/>
                  </a:solidFill>
                  <a:latin typeface="Arial"/>
                  <a:ea typeface="Arial"/>
                  <a:cs typeface="Arial"/>
                  <a:sym typeface="Arial"/>
                </a:rPr>
                <a:t>“Scientia”</a:t>
              </a:r>
              <a:endParaRPr/>
            </a:p>
          </p:txBody>
        </p:sp>
        <p:sp>
          <p:nvSpPr>
            <p:cNvPr id="418" name="Google Shape;418;p10"/>
            <p:cNvSpPr txBox="1"/>
            <p:nvPr/>
          </p:nvSpPr>
          <p:spPr>
            <a:xfrm>
              <a:off x="10512856" y="868258"/>
              <a:ext cx="8028600" cy="78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92" b="1">
                  <a:solidFill>
                    <a:srgbClr val="1A3459"/>
                  </a:solidFill>
                  <a:latin typeface="Arial"/>
                  <a:ea typeface="Arial"/>
                  <a:cs typeface="Arial"/>
                  <a:sym typeface="Arial"/>
                </a:rPr>
                <a:t>Del latín "conocimiento", que simboliza la educación.</a:t>
              </a:r>
              <a:endParaRPr/>
            </a:p>
          </p:txBody>
        </p:sp>
        <p:grpSp>
          <p:nvGrpSpPr>
            <p:cNvPr id="419" name="Google Shape;419;p10"/>
            <p:cNvGrpSpPr/>
            <p:nvPr/>
          </p:nvGrpSpPr>
          <p:grpSpPr>
            <a:xfrm>
              <a:off x="0" y="-385763"/>
              <a:ext cx="8946415" cy="2265363"/>
              <a:chOff x="0" y="-76200"/>
              <a:chExt cx="1767193" cy="447479"/>
            </a:xfrm>
          </p:grpSpPr>
          <p:sp>
            <p:nvSpPr>
              <p:cNvPr id="420" name="Google Shape;420;p10"/>
              <p:cNvSpPr/>
              <p:nvPr/>
            </p:nvSpPr>
            <p:spPr>
              <a:xfrm>
                <a:off x="0" y="0"/>
                <a:ext cx="1767193" cy="371279"/>
              </a:xfrm>
              <a:custGeom>
                <a:avLst/>
                <a:gdLst/>
                <a:ahLst/>
                <a:cxnLst/>
                <a:rect l="l" t="t" r="r" b="b"/>
                <a:pathLst>
                  <a:path w="1767193" h="371279" extrusionOk="0">
                    <a:moveTo>
                      <a:pt x="58845" y="0"/>
                    </a:moveTo>
                    <a:lnTo>
                      <a:pt x="1708348" y="0"/>
                    </a:lnTo>
                    <a:cubicBezTo>
                      <a:pt x="1740847" y="0"/>
                      <a:pt x="1767193" y="26346"/>
                      <a:pt x="1767193" y="58845"/>
                    </a:cubicBezTo>
                    <a:lnTo>
                      <a:pt x="1767193" y="312434"/>
                    </a:lnTo>
                    <a:cubicBezTo>
                      <a:pt x="1767193" y="344933"/>
                      <a:pt x="1740847" y="371279"/>
                      <a:pt x="1708348" y="371279"/>
                    </a:cubicBezTo>
                    <a:lnTo>
                      <a:pt x="58845" y="371279"/>
                    </a:lnTo>
                    <a:cubicBezTo>
                      <a:pt x="26346" y="371279"/>
                      <a:pt x="0" y="344933"/>
                      <a:pt x="0" y="312434"/>
                    </a:cubicBezTo>
                    <a:lnTo>
                      <a:pt x="0" y="58845"/>
                    </a:lnTo>
                    <a:cubicBezTo>
                      <a:pt x="0" y="26346"/>
                      <a:pt x="26346" y="0"/>
                      <a:pt x="58845" y="0"/>
                    </a:cubicBezTo>
                    <a:close/>
                  </a:path>
                </a:pathLst>
              </a:custGeom>
              <a:solidFill>
                <a:srgbClr val="88D61D"/>
              </a:solidFill>
              <a:ln w="19050" cap="rnd" cmpd="sng">
                <a:solidFill>
                  <a:srgbClr val="1A34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0"/>
              <p:cNvSpPr txBox="1"/>
              <p:nvPr/>
            </p:nvSpPr>
            <p:spPr>
              <a:xfrm>
                <a:off x="0" y="-76200"/>
                <a:ext cx="1767193" cy="4474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2" name="Google Shape;422;p10"/>
            <p:cNvSpPr txBox="1"/>
            <p:nvPr/>
          </p:nvSpPr>
          <p:spPr>
            <a:xfrm>
              <a:off x="2817901" y="214567"/>
              <a:ext cx="3310500" cy="57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00" b="1" i="1">
                  <a:solidFill>
                    <a:srgbClr val="1A3459"/>
                  </a:solidFill>
                  <a:latin typeface="Arial"/>
                  <a:ea typeface="Arial"/>
                  <a:cs typeface="Arial"/>
                  <a:sym typeface="Arial"/>
                </a:rPr>
                <a:t>“Nodus”</a:t>
              </a:r>
              <a:endParaRPr/>
            </a:p>
          </p:txBody>
        </p:sp>
        <p:sp>
          <p:nvSpPr>
            <p:cNvPr id="423" name="Google Shape;423;p10"/>
            <p:cNvSpPr txBox="1"/>
            <p:nvPr/>
          </p:nvSpPr>
          <p:spPr>
            <a:xfrm>
              <a:off x="1137052" y="868258"/>
              <a:ext cx="6728100" cy="78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rmAutofit/>
            </a:bodyPr>
            <a:lstStyle/>
            <a:p>
              <a:pPr marL="0" marR="0" lvl="0" indent="0" algn="ctr" rtl="0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92" b="1">
                  <a:solidFill>
                    <a:srgbClr val="1A3459"/>
                  </a:solidFill>
                  <a:latin typeface="Arial"/>
                  <a:ea typeface="Arial"/>
                  <a:cs typeface="Arial"/>
                  <a:sym typeface="Arial"/>
                </a:rPr>
                <a:t>Del latín "nudo", que representa conexiones.</a:t>
              </a:r>
              <a:endParaRPr/>
            </a:p>
          </p:txBody>
        </p:sp>
      </p:grpSp>
      <p:grpSp>
        <p:nvGrpSpPr>
          <p:cNvPr id="424" name="Google Shape;424;p10"/>
          <p:cNvGrpSpPr/>
          <p:nvPr/>
        </p:nvGrpSpPr>
        <p:grpSpPr>
          <a:xfrm>
            <a:off x="5788887" y="7559006"/>
            <a:ext cx="6710218" cy="2112414"/>
            <a:chOff x="-300" y="0"/>
            <a:chExt cx="8946957" cy="2480524"/>
          </a:xfrm>
        </p:grpSpPr>
        <p:grpSp>
          <p:nvGrpSpPr>
            <p:cNvPr id="425" name="Google Shape;425;p10"/>
            <p:cNvGrpSpPr/>
            <p:nvPr/>
          </p:nvGrpSpPr>
          <p:grpSpPr>
            <a:xfrm>
              <a:off x="-300" y="0"/>
              <a:ext cx="8946957" cy="2480524"/>
              <a:chOff x="-59" y="0"/>
              <a:chExt cx="1767300" cy="489980"/>
            </a:xfrm>
          </p:grpSpPr>
          <p:sp>
            <p:nvSpPr>
              <p:cNvPr id="426" name="Google Shape;426;p10"/>
              <p:cNvSpPr/>
              <p:nvPr/>
            </p:nvSpPr>
            <p:spPr>
              <a:xfrm>
                <a:off x="0" y="0"/>
                <a:ext cx="1767193" cy="371279"/>
              </a:xfrm>
              <a:custGeom>
                <a:avLst/>
                <a:gdLst/>
                <a:ahLst/>
                <a:cxnLst/>
                <a:rect l="l" t="t" r="r" b="b"/>
                <a:pathLst>
                  <a:path w="1767193" h="371279" extrusionOk="0">
                    <a:moveTo>
                      <a:pt x="58845" y="0"/>
                    </a:moveTo>
                    <a:lnTo>
                      <a:pt x="1708348" y="0"/>
                    </a:lnTo>
                    <a:cubicBezTo>
                      <a:pt x="1740847" y="0"/>
                      <a:pt x="1767193" y="26346"/>
                      <a:pt x="1767193" y="58845"/>
                    </a:cubicBezTo>
                    <a:lnTo>
                      <a:pt x="1767193" y="312434"/>
                    </a:lnTo>
                    <a:cubicBezTo>
                      <a:pt x="1767193" y="344933"/>
                      <a:pt x="1740847" y="371279"/>
                      <a:pt x="1708348" y="371279"/>
                    </a:cubicBezTo>
                    <a:lnTo>
                      <a:pt x="58845" y="371279"/>
                    </a:lnTo>
                    <a:cubicBezTo>
                      <a:pt x="26346" y="371279"/>
                      <a:pt x="0" y="344933"/>
                      <a:pt x="0" y="312434"/>
                    </a:cubicBezTo>
                    <a:lnTo>
                      <a:pt x="0" y="58845"/>
                    </a:lnTo>
                    <a:cubicBezTo>
                      <a:pt x="0" y="26346"/>
                      <a:pt x="26346" y="0"/>
                      <a:pt x="58845" y="0"/>
                    </a:cubicBezTo>
                    <a:close/>
                  </a:path>
                </a:pathLst>
              </a:custGeom>
              <a:solidFill>
                <a:srgbClr val="88D61D"/>
              </a:solidFill>
              <a:ln w="19050" cap="rnd" cmpd="sng">
                <a:solidFill>
                  <a:srgbClr val="1A34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0"/>
              <p:cNvSpPr txBox="1"/>
              <p:nvPr/>
            </p:nvSpPr>
            <p:spPr>
              <a:xfrm>
                <a:off x="-59" y="42380"/>
                <a:ext cx="1767300" cy="44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8" name="Google Shape;428;p10"/>
            <p:cNvSpPr txBox="1"/>
            <p:nvPr/>
          </p:nvSpPr>
          <p:spPr>
            <a:xfrm>
              <a:off x="1974682" y="214567"/>
              <a:ext cx="4997100" cy="59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00" b="1" i="1">
                  <a:solidFill>
                    <a:srgbClr val="1A3459"/>
                  </a:solidFill>
                  <a:latin typeface="Arial"/>
                  <a:ea typeface="Arial"/>
                  <a:cs typeface="Arial"/>
                  <a:sym typeface="Arial"/>
                </a:rPr>
                <a:t>“Nodus Scientia”</a:t>
              </a:r>
              <a:endParaRPr/>
            </a:p>
          </p:txBody>
        </p:sp>
        <p:sp>
          <p:nvSpPr>
            <p:cNvPr id="429" name="Google Shape;429;p10"/>
            <p:cNvSpPr txBox="1"/>
            <p:nvPr/>
          </p:nvSpPr>
          <p:spPr>
            <a:xfrm>
              <a:off x="458851" y="1025521"/>
              <a:ext cx="8028600" cy="8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92" b="1">
                  <a:solidFill>
                    <a:srgbClr val="1A3459"/>
                  </a:solidFill>
                  <a:latin typeface="Arial"/>
                  <a:ea typeface="Arial"/>
                  <a:cs typeface="Arial"/>
                  <a:sym typeface="Arial"/>
                </a:rPr>
                <a:t>Un puente entre el conocimiento y las oportunidades.</a:t>
              </a:r>
              <a:endParaRPr/>
            </a:p>
          </p:txBody>
        </p:sp>
      </p:grpSp>
      <p:cxnSp>
        <p:nvCxnSpPr>
          <p:cNvPr id="430" name="Google Shape;430;p10"/>
          <p:cNvCxnSpPr/>
          <p:nvPr/>
        </p:nvCxnSpPr>
        <p:spPr>
          <a:xfrm>
            <a:off x="9144000" y="6773187"/>
            <a:ext cx="0" cy="785812"/>
          </a:xfrm>
          <a:prstGeom prst="straightConnector1">
            <a:avLst/>
          </a:prstGeom>
          <a:noFill/>
          <a:ln w="104775" cap="flat" cmpd="sng">
            <a:solidFill>
              <a:srgbClr val="1A3459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31" name="Google Shape;431;p10"/>
          <p:cNvSpPr/>
          <p:nvPr/>
        </p:nvSpPr>
        <p:spPr>
          <a:xfrm rot="-5400000">
            <a:off x="8847975" y="2812049"/>
            <a:ext cx="600000" cy="7467600"/>
          </a:xfrm>
          <a:prstGeom prst="leftBrace">
            <a:avLst>
              <a:gd name="adj1" fmla="val 101941"/>
              <a:gd name="adj2" fmla="val 50000"/>
            </a:avLst>
          </a:prstGeom>
          <a:noFill/>
          <a:ln w="76200" cap="flat" cmpd="sng">
            <a:solidFill>
              <a:srgbClr val="1A34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459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1"/>
          <p:cNvSpPr/>
          <p:nvPr/>
        </p:nvSpPr>
        <p:spPr>
          <a:xfrm>
            <a:off x="169449" y="193765"/>
            <a:ext cx="10232165" cy="3760321"/>
          </a:xfrm>
          <a:custGeom>
            <a:avLst/>
            <a:gdLst/>
            <a:ahLst/>
            <a:cxnLst/>
            <a:rect l="l" t="t" r="r" b="b"/>
            <a:pathLst>
              <a:path w="10232165" h="3760321" extrusionOk="0">
                <a:moveTo>
                  <a:pt x="0" y="0"/>
                </a:moveTo>
                <a:lnTo>
                  <a:pt x="10232165" y="0"/>
                </a:lnTo>
                <a:lnTo>
                  <a:pt x="10232165" y="3760321"/>
                </a:lnTo>
                <a:lnTo>
                  <a:pt x="0" y="37603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11"/>
          <p:cNvSpPr/>
          <p:nvPr/>
        </p:nvSpPr>
        <p:spPr>
          <a:xfrm>
            <a:off x="3838581" y="4052079"/>
            <a:ext cx="10610825" cy="4901421"/>
          </a:xfrm>
          <a:custGeom>
            <a:avLst/>
            <a:gdLst/>
            <a:ahLst/>
            <a:cxnLst/>
            <a:rect l="l" t="t" r="r" b="b"/>
            <a:pathLst>
              <a:path w="3080390" h="1157187" extrusionOk="0">
                <a:moveTo>
                  <a:pt x="33759" y="0"/>
                </a:moveTo>
                <a:lnTo>
                  <a:pt x="3046631" y="0"/>
                </a:lnTo>
                <a:cubicBezTo>
                  <a:pt x="3065275" y="0"/>
                  <a:pt x="3080390" y="15114"/>
                  <a:pt x="3080390" y="33759"/>
                </a:cubicBezTo>
                <a:lnTo>
                  <a:pt x="3080390" y="1123428"/>
                </a:lnTo>
                <a:cubicBezTo>
                  <a:pt x="3080390" y="1132382"/>
                  <a:pt x="3076833" y="1140968"/>
                  <a:pt x="3070502" y="1147299"/>
                </a:cubicBezTo>
                <a:cubicBezTo>
                  <a:pt x="3064171" y="1153630"/>
                  <a:pt x="3055584" y="1157187"/>
                  <a:pt x="3046631" y="1157187"/>
                </a:cubicBezTo>
                <a:lnTo>
                  <a:pt x="33759" y="1157187"/>
                </a:lnTo>
                <a:cubicBezTo>
                  <a:pt x="15114" y="1157187"/>
                  <a:pt x="0" y="1142073"/>
                  <a:pt x="0" y="1123428"/>
                </a:cubicBezTo>
                <a:lnTo>
                  <a:pt x="0" y="33759"/>
                </a:lnTo>
                <a:cubicBezTo>
                  <a:pt x="0" y="24805"/>
                  <a:pt x="3557" y="16219"/>
                  <a:pt x="9888" y="9888"/>
                </a:cubicBezTo>
                <a:cubicBezTo>
                  <a:pt x="16219" y="3557"/>
                  <a:pt x="24805" y="0"/>
                  <a:pt x="33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38" name="Google Shape;438;p11"/>
          <p:cNvSpPr txBox="1"/>
          <p:nvPr/>
        </p:nvSpPr>
        <p:spPr>
          <a:xfrm>
            <a:off x="3296065" y="3748432"/>
            <a:ext cx="11695855" cy="5629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1"/>
          <p:cNvSpPr/>
          <p:nvPr/>
        </p:nvSpPr>
        <p:spPr>
          <a:xfrm rot="-1714600">
            <a:off x="7254244" y="8941404"/>
            <a:ext cx="542971" cy="542971"/>
          </a:xfrm>
          <a:custGeom>
            <a:avLst/>
            <a:gdLst/>
            <a:ahLst/>
            <a:cxnLst/>
            <a:rect l="l" t="t" r="r" b="b"/>
            <a:pathLst>
              <a:path w="542971" h="542971" extrusionOk="0">
                <a:moveTo>
                  <a:pt x="0" y="0"/>
                </a:moveTo>
                <a:lnTo>
                  <a:pt x="542971" y="0"/>
                </a:lnTo>
                <a:lnTo>
                  <a:pt x="542971" y="542970"/>
                </a:lnTo>
                <a:lnTo>
                  <a:pt x="0" y="5429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1"/>
          <p:cNvSpPr/>
          <p:nvPr/>
        </p:nvSpPr>
        <p:spPr>
          <a:xfrm rot="-5501140">
            <a:off x="734776" y="5987134"/>
            <a:ext cx="601748" cy="601748"/>
          </a:xfrm>
          <a:custGeom>
            <a:avLst/>
            <a:gdLst/>
            <a:ahLst/>
            <a:cxnLst/>
            <a:rect l="l" t="t" r="r" b="b"/>
            <a:pathLst>
              <a:path w="601748" h="601748" extrusionOk="0">
                <a:moveTo>
                  <a:pt x="0" y="0"/>
                </a:moveTo>
                <a:lnTo>
                  <a:pt x="601748" y="0"/>
                </a:lnTo>
                <a:lnTo>
                  <a:pt x="601748" y="601748"/>
                </a:lnTo>
                <a:lnTo>
                  <a:pt x="0" y="6017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1"/>
          <p:cNvSpPr/>
          <p:nvPr/>
        </p:nvSpPr>
        <p:spPr>
          <a:xfrm rot="-1714600">
            <a:off x="15212873" y="8920167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5" y="0"/>
                </a:lnTo>
                <a:lnTo>
                  <a:pt x="676265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1"/>
          <p:cNvSpPr/>
          <p:nvPr/>
        </p:nvSpPr>
        <p:spPr>
          <a:xfrm rot="-3861892">
            <a:off x="16568411" y="6825571"/>
            <a:ext cx="560490" cy="560490"/>
          </a:xfrm>
          <a:custGeom>
            <a:avLst/>
            <a:gdLst/>
            <a:ahLst/>
            <a:cxnLst/>
            <a:rect l="l" t="t" r="r" b="b"/>
            <a:pathLst>
              <a:path w="560490" h="560490" extrusionOk="0">
                <a:moveTo>
                  <a:pt x="0" y="0"/>
                </a:moveTo>
                <a:lnTo>
                  <a:pt x="560491" y="0"/>
                </a:lnTo>
                <a:lnTo>
                  <a:pt x="560491" y="560490"/>
                </a:lnTo>
                <a:lnTo>
                  <a:pt x="0" y="5604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1"/>
          <p:cNvSpPr/>
          <p:nvPr/>
        </p:nvSpPr>
        <p:spPr>
          <a:xfrm rot="2205723">
            <a:off x="7947381" y="3543223"/>
            <a:ext cx="460770" cy="460770"/>
          </a:xfrm>
          <a:custGeom>
            <a:avLst/>
            <a:gdLst/>
            <a:ahLst/>
            <a:cxnLst/>
            <a:rect l="l" t="t" r="r" b="b"/>
            <a:pathLst>
              <a:path w="460770" h="460770" extrusionOk="0">
                <a:moveTo>
                  <a:pt x="0" y="0"/>
                </a:moveTo>
                <a:lnTo>
                  <a:pt x="460770" y="0"/>
                </a:lnTo>
                <a:lnTo>
                  <a:pt x="460770" y="460770"/>
                </a:lnTo>
                <a:lnTo>
                  <a:pt x="0" y="4607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3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1"/>
          <p:cNvSpPr/>
          <p:nvPr/>
        </p:nvSpPr>
        <p:spPr>
          <a:xfrm rot="-1714600">
            <a:off x="15882416" y="688316"/>
            <a:ext cx="411209" cy="411209"/>
          </a:xfrm>
          <a:custGeom>
            <a:avLst/>
            <a:gdLst/>
            <a:ahLst/>
            <a:cxnLst/>
            <a:rect l="l" t="t" r="r" b="b"/>
            <a:pathLst>
              <a:path w="411209" h="411209" extrusionOk="0">
                <a:moveTo>
                  <a:pt x="0" y="0"/>
                </a:moveTo>
                <a:lnTo>
                  <a:pt x="411209" y="0"/>
                </a:lnTo>
                <a:lnTo>
                  <a:pt x="411209" y="411209"/>
                </a:lnTo>
                <a:lnTo>
                  <a:pt x="0" y="4112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1"/>
          <p:cNvSpPr/>
          <p:nvPr/>
        </p:nvSpPr>
        <p:spPr>
          <a:xfrm rot="2451440">
            <a:off x="1288788" y="883282"/>
            <a:ext cx="341073" cy="341073"/>
          </a:xfrm>
          <a:custGeom>
            <a:avLst/>
            <a:gdLst/>
            <a:ahLst/>
            <a:cxnLst/>
            <a:rect l="l" t="t" r="r" b="b"/>
            <a:pathLst>
              <a:path w="341073" h="341073" extrusionOk="0">
                <a:moveTo>
                  <a:pt x="0" y="0"/>
                </a:moveTo>
                <a:lnTo>
                  <a:pt x="341073" y="0"/>
                </a:lnTo>
                <a:lnTo>
                  <a:pt x="341073" y="341073"/>
                </a:lnTo>
                <a:lnTo>
                  <a:pt x="0" y="3410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1"/>
          <p:cNvSpPr/>
          <p:nvPr/>
        </p:nvSpPr>
        <p:spPr>
          <a:xfrm rot="1646715">
            <a:off x="6218507" y="427605"/>
            <a:ext cx="533321" cy="533321"/>
          </a:xfrm>
          <a:custGeom>
            <a:avLst/>
            <a:gdLst/>
            <a:ahLst/>
            <a:cxnLst/>
            <a:rect l="l" t="t" r="r" b="b"/>
            <a:pathLst>
              <a:path w="533321" h="533321" extrusionOk="0">
                <a:moveTo>
                  <a:pt x="0" y="0"/>
                </a:moveTo>
                <a:lnTo>
                  <a:pt x="533321" y="0"/>
                </a:lnTo>
                <a:lnTo>
                  <a:pt x="533321" y="533322"/>
                </a:lnTo>
                <a:lnTo>
                  <a:pt x="0" y="5333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11"/>
          <p:cNvSpPr/>
          <p:nvPr/>
        </p:nvSpPr>
        <p:spPr>
          <a:xfrm rot="-9547450">
            <a:off x="12707735" y="3019713"/>
            <a:ext cx="500364" cy="500364"/>
          </a:xfrm>
          <a:custGeom>
            <a:avLst/>
            <a:gdLst/>
            <a:ahLst/>
            <a:cxnLst/>
            <a:rect l="l" t="t" r="r" b="b"/>
            <a:pathLst>
              <a:path w="500364" h="500364" extrusionOk="0">
                <a:moveTo>
                  <a:pt x="0" y="0"/>
                </a:moveTo>
                <a:lnTo>
                  <a:pt x="500364" y="0"/>
                </a:lnTo>
                <a:lnTo>
                  <a:pt x="500364" y="500364"/>
                </a:lnTo>
                <a:lnTo>
                  <a:pt x="0" y="5003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11"/>
          <p:cNvSpPr/>
          <p:nvPr/>
        </p:nvSpPr>
        <p:spPr>
          <a:xfrm rot="4558302">
            <a:off x="10902163" y="542071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6" y="0"/>
                </a:lnTo>
                <a:lnTo>
                  <a:pt x="676266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1"/>
          <p:cNvSpPr/>
          <p:nvPr/>
        </p:nvSpPr>
        <p:spPr>
          <a:xfrm rot="-2700000">
            <a:off x="3903453" y="2687242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5" y="0"/>
                </a:lnTo>
                <a:lnTo>
                  <a:pt x="676265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1"/>
          <p:cNvSpPr/>
          <p:nvPr/>
        </p:nvSpPr>
        <p:spPr>
          <a:xfrm rot="1524733">
            <a:off x="16773293" y="3165434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6" y="0"/>
                </a:lnTo>
                <a:lnTo>
                  <a:pt x="676266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11"/>
          <p:cNvSpPr/>
          <p:nvPr/>
        </p:nvSpPr>
        <p:spPr>
          <a:xfrm rot="5098001">
            <a:off x="772119" y="9112180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6" y="0"/>
                </a:lnTo>
                <a:lnTo>
                  <a:pt x="676266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11"/>
          <p:cNvSpPr txBox="1"/>
          <p:nvPr/>
        </p:nvSpPr>
        <p:spPr>
          <a:xfrm>
            <a:off x="5256244" y="1151811"/>
            <a:ext cx="2135155" cy="613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Timeline</a:t>
            </a:r>
            <a:endParaRPr/>
          </a:p>
        </p:txBody>
      </p:sp>
      <p:sp>
        <p:nvSpPr>
          <p:cNvPr id="453" name="Google Shape;453;p11"/>
          <p:cNvSpPr txBox="1"/>
          <p:nvPr/>
        </p:nvSpPr>
        <p:spPr>
          <a:xfrm>
            <a:off x="11005473" y="7452163"/>
            <a:ext cx="245757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99" b="1">
                <a:solidFill>
                  <a:srgbClr val="1A3459"/>
                </a:solidFill>
                <a:latin typeface="Arial"/>
                <a:ea typeface="Arial"/>
                <a:cs typeface="Arial"/>
                <a:sym typeface="Arial"/>
              </a:rPr>
              <a:t>Pruebas</a:t>
            </a:r>
            <a:endParaRPr sz="2999" b="1">
              <a:solidFill>
                <a:srgbClr val="1A34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1"/>
          <p:cNvSpPr txBox="1"/>
          <p:nvPr/>
        </p:nvSpPr>
        <p:spPr>
          <a:xfrm>
            <a:off x="11005473" y="7902948"/>
            <a:ext cx="2457578" cy="668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1A3459"/>
                </a:solidFill>
                <a:latin typeface="Arial"/>
                <a:ea typeface="Arial"/>
                <a:cs typeface="Arial"/>
                <a:sym typeface="Arial"/>
              </a:rPr>
              <a:t>Verificación de la funcionalidad</a:t>
            </a:r>
            <a:endParaRPr sz="1700" b="1">
              <a:solidFill>
                <a:srgbClr val="1A34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1"/>
          <p:cNvSpPr txBox="1"/>
          <p:nvPr/>
        </p:nvSpPr>
        <p:spPr>
          <a:xfrm>
            <a:off x="10744200" y="4523746"/>
            <a:ext cx="245757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99" b="1">
                <a:solidFill>
                  <a:srgbClr val="1A3459"/>
                </a:solidFill>
                <a:latin typeface="Arial"/>
                <a:ea typeface="Arial"/>
                <a:cs typeface="Arial"/>
                <a:sym typeface="Arial"/>
              </a:rPr>
              <a:t>Diseño</a:t>
            </a:r>
            <a:endParaRPr sz="2999" b="1">
              <a:solidFill>
                <a:srgbClr val="1A34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1"/>
          <p:cNvSpPr txBox="1"/>
          <p:nvPr/>
        </p:nvSpPr>
        <p:spPr>
          <a:xfrm>
            <a:off x="10744200" y="4948293"/>
            <a:ext cx="2457578" cy="668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1A3459"/>
                </a:solidFill>
                <a:latin typeface="Arial"/>
                <a:ea typeface="Arial"/>
                <a:cs typeface="Arial"/>
                <a:sym typeface="Arial"/>
              </a:rPr>
              <a:t>Desarrollo del prototipo</a:t>
            </a:r>
            <a:endParaRPr sz="1700" b="1">
              <a:solidFill>
                <a:srgbClr val="1A34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1"/>
          <p:cNvSpPr txBox="1"/>
          <p:nvPr/>
        </p:nvSpPr>
        <p:spPr>
          <a:xfrm>
            <a:off x="11811000" y="5988575"/>
            <a:ext cx="245757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99" b="1">
                <a:solidFill>
                  <a:srgbClr val="1A3459"/>
                </a:solidFill>
                <a:latin typeface="Arial"/>
                <a:ea typeface="Arial"/>
                <a:cs typeface="Arial"/>
                <a:sym typeface="Arial"/>
              </a:rPr>
              <a:t>Desarrollo</a:t>
            </a:r>
            <a:endParaRPr/>
          </a:p>
        </p:txBody>
      </p:sp>
      <p:sp>
        <p:nvSpPr>
          <p:cNvPr id="458" name="Google Shape;458;p11"/>
          <p:cNvSpPr txBox="1"/>
          <p:nvPr/>
        </p:nvSpPr>
        <p:spPr>
          <a:xfrm>
            <a:off x="11811000" y="6455148"/>
            <a:ext cx="2457578" cy="668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1A3459"/>
                </a:solidFill>
                <a:latin typeface="Arial"/>
                <a:ea typeface="Arial"/>
                <a:cs typeface="Arial"/>
                <a:sym typeface="Arial"/>
              </a:rPr>
              <a:t>Implementación del código</a:t>
            </a:r>
            <a:endParaRPr sz="1700" b="1">
              <a:solidFill>
                <a:srgbClr val="1A34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1"/>
          <p:cNvSpPr txBox="1"/>
          <p:nvPr/>
        </p:nvSpPr>
        <p:spPr>
          <a:xfrm>
            <a:off x="4857622" y="4526787"/>
            <a:ext cx="2457578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99" b="1">
                <a:solidFill>
                  <a:srgbClr val="1A3459"/>
                </a:solidFill>
                <a:latin typeface="Arial"/>
                <a:ea typeface="Arial"/>
                <a:cs typeface="Arial"/>
                <a:sym typeface="Arial"/>
              </a:rPr>
              <a:t>Idea</a:t>
            </a:r>
            <a:endParaRPr/>
          </a:p>
        </p:txBody>
      </p:sp>
      <p:sp>
        <p:nvSpPr>
          <p:cNvPr id="460" name="Google Shape;460;p11"/>
          <p:cNvSpPr txBox="1"/>
          <p:nvPr/>
        </p:nvSpPr>
        <p:spPr>
          <a:xfrm>
            <a:off x="4857622" y="4973695"/>
            <a:ext cx="2457578" cy="643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1A3459"/>
                </a:solidFill>
                <a:latin typeface="Arial"/>
                <a:ea typeface="Arial"/>
                <a:cs typeface="Arial"/>
                <a:sym typeface="Arial"/>
              </a:rPr>
              <a:t>Definición de las historias de usuario</a:t>
            </a:r>
            <a:endParaRPr sz="1700" b="1">
              <a:solidFill>
                <a:srgbClr val="1A34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1" name="Google Shape;461;p11"/>
          <p:cNvCxnSpPr/>
          <p:nvPr/>
        </p:nvCxnSpPr>
        <p:spPr>
          <a:xfrm rot="10800000">
            <a:off x="6510161" y="6277091"/>
            <a:ext cx="519338" cy="0"/>
          </a:xfrm>
          <a:prstGeom prst="straightConnector1">
            <a:avLst/>
          </a:prstGeom>
          <a:noFill/>
          <a:ln w="47625" cap="flat" cmpd="sng">
            <a:solidFill>
              <a:srgbClr val="88D61D"/>
            </a:solidFill>
            <a:prstDash val="solid"/>
            <a:round/>
            <a:headEnd type="none" w="sm" len="sm"/>
            <a:tailEnd type="oval" w="lg" len="lg"/>
          </a:ln>
        </p:spPr>
      </p:cxnSp>
      <p:grpSp>
        <p:nvGrpSpPr>
          <p:cNvPr id="462" name="Google Shape;462;p11"/>
          <p:cNvGrpSpPr/>
          <p:nvPr/>
        </p:nvGrpSpPr>
        <p:grpSpPr>
          <a:xfrm>
            <a:off x="7756834" y="7367643"/>
            <a:ext cx="790117" cy="797138"/>
            <a:chOff x="0" y="-4948"/>
            <a:chExt cx="556826" cy="561774"/>
          </a:xfrm>
        </p:grpSpPr>
        <p:sp>
          <p:nvSpPr>
            <p:cNvPr id="463" name="Google Shape;463;p11"/>
            <p:cNvSpPr/>
            <p:nvPr/>
          </p:nvSpPr>
          <p:spPr>
            <a:xfrm>
              <a:off x="0" y="0"/>
              <a:ext cx="556826" cy="556826"/>
            </a:xfrm>
            <a:custGeom>
              <a:avLst/>
              <a:gdLst/>
              <a:ahLst/>
              <a:cxnLst/>
              <a:rect l="l" t="t" r="r" b="b"/>
              <a:pathLst>
                <a:path w="556826" h="556826" extrusionOk="0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88D61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1"/>
            <p:cNvSpPr txBox="1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dirty="0"/>
            </a:p>
          </p:txBody>
        </p:sp>
      </p:grpSp>
      <p:grpSp>
        <p:nvGrpSpPr>
          <p:cNvPr id="465" name="Google Shape;465;p11"/>
          <p:cNvGrpSpPr/>
          <p:nvPr/>
        </p:nvGrpSpPr>
        <p:grpSpPr>
          <a:xfrm>
            <a:off x="9718249" y="7282161"/>
            <a:ext cx="790117" cy="797138"/>
            <a:chOff x="0" y="-4948"/>
            <a:chExt cx="556826" cy="561774"/>
          </a:xfrm>
        </p:grpSpPr>
        <p:sp>
          <p:nvSpPr>
            <p:cNvPr id="466" name="Google Shape;466;p11"/>
            <p:cNvSpPr/>
            <p:nvPr/>
          </p:nvSpPr>
          <p:spPr>
            <a:xfrm>
              <a:off x="0" y="0"/>
              <a:ext cx="556826" cy="556826"/>
            </a:xfrm>
            <a:custGeom>
              <a:avLst/>
              <a:gdLst/>
              <a:ahLst/>
              <a:cxnLst/>
              <a:rect l="l" t="t" r="r" b="b"/>
              <a:pathLst>
                <a:path w="556826" h="556826" extrusionOk="0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88D61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1"/>
            <p:cNvSpPr txBox="1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grpSp>
        <p:nvGrpSpPr>
          <p:cNvPr id="468" name="Google Shape;468;p11"/>
          <p:cNvGrpSpPr/>
          <p:nvPr/>
        </p:nvGrpSpPr>
        <p:grpSpPr>
          <a:xfrm>
            <a:off x="7815866" y="4374479"/>
            <a:ext cx="790117" cy="797138"/>
            <a:chOff x="0" y="-4948"/>
            <a:chExt cx="556826" cy="561774"/>
          </a:xfrm>
        </p:grpSpPr>
        <p:sp>
          <p:nvSpPr>
            <p:cNvPr id="469" name="Google Shape;469;p11"/>
            <p:cNvSpPr/>
            <p:nvPr/>
          </p:nvSpPr>
          <p:spPr>
            <a:xfrm>
              <a:off x="0" y="0"/>
              <a:ext cx="556826" cy="556826"/>
            </a:xfrm>
            <a:custGeom>
              <a:avLst/>
              <a:gdLst/>
              <a:ahLst/>
              <a:cxnLst/>
              <a:rect l="l" t="t" r="r" b="b"/>
              <a:pathLst>
                <a:path w="556826" h="556826" extrusionOk="0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88D61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1"/>
            <p:cNvSpPr txBox="1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471" name="Google Shape;471;p11"/>
          <p:cNvGrpSpPr/>
          <p:nvPr/>
        </p:nvGrpSpPr>
        <p:grpSpPr>
          <a:xfrm>
            <a:off x="6996340" y="5837027"/>
            <a:ext cx="790117" cy="797137"/>
            <a:chOff x="0" y="-4948"/>
            <a:chExt cx="556826" cy="561774"/>
          </a:xfrm>
        </p:grpSpPr>
        <p:sp>
          <p:nvSpPr>
            <p:cNvPr id="472" name="Google Shape;472;p11"/>
            <p:cNvSpPr/>
            <p:nvPr/>
          </p:nvSpPr>
          <p:spPr>
            <a:xfrm>
              <a:off x="0" y="0"/>
              <a:ext cx="556826" cy="556826"/>
            </a:xfrm>
            <a:custGeom>
              <a:avLst/>
              <a:gdLst/>
              <a:ahLst/>
              <a:cxnLst/>
              <a:rect l="l" t="t" r="r" b="b"/>
              <a:pathLst>
                <a:path w="556826" h="556826" extrusionOk="0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88D61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1"/>
            <p:cNvSpPr txBox="1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dirty="0"/>
            </a:p>
          </p:txBody>
        </p:sp>
      </p:grpSp>
      <p:grpSp>
        <p:nvGrpSpPr>
          <p:cNvPr id="474" name="Google Shape;474;p11"/>
          <p:cNvGrpSpPr/>
          <p:nvPr/>
        </p:nvGrpSpPr>
        <p:grpSpPr>
          <a:xfrm>
            <a:off x="9718250" y="4381255"/>
            <a:ext cx="790117" cy="797138"/>
            <a:chOff x="0" y="-4948"/>
            <a:chExt cx="556826" cy="561774"/>
          </a:xfrm>
        </p:grpSpPr>
        <p:sp>
          <p:nvSpPr>
            <p:cNvPr id="475" name="Google Shape;475;p11"/>
            <p:cNvSpPr/>
            <p:nvPr/>
          </p:nvSpPr>
          <p:spPr>
            <a:xfrm>
              <a:off x="0" y="0"/>
              <a:ext cx="556826" cy="556826"/>
            </a:xfrm>
            <a:custGeom>
              <a:avLst/>
              <a:gdLst/>
              <a:ahLst/>
              <a:cxnLst/>
              <a:rect l="l" t="t" r="r" b="b"/>
              <a:pathLst>
                <a:path w="556826" h="556826" extrusionOk="0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88D61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1"/>
            <p:cNvSpPr txBox="1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grpSp>
        <p:nvGrpSpPr>
          <p:cNvPr id="477" name="Google Shape;477;p11"/>
          <p:cNvGrpSpPr/>
          <p:nvPr/>
        </p:nvGrpSpPr>
        <p:grpSpPr>
          <a:xfrm>
            <a:off x="10468383" y="5797670"/>
            <a:ext cx="790117" cy="797138"/>
            <a:chOff x="0" y="-4948"/>
            <a:chExt cx="556826" cy="561774"/>
          </a:xfrm>
        </p:grpSpPr>
        <p:sp>
          <p:nvSpPr>
            <p:cNvPr id="478" name="Google Shape;478;p11"/>
            <p:cNvSpPr/>
            <p:nvPr/>
          </p:nvSpPr>
          <p:spPr>
            <a:xfrm>
              <a:off x="0" y="0"/>
              <a:ext cx="556826" cy="556826"/>
            </a:xfrm>
            <a:custGeom>
              <a:avLst/>
              <a:gdLst/>
              <a:ahLst/>
              <a:cxnLst/>
              <a:rect l="l" t="t" r="r" b="b"/>
              <a:pathLst>
                <a:path w="556826" h="556826" extrusionOk="0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88D61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1"/>
            <p:cNvSpPr txBox="1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799" b="1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cxnSp>
        <p:nvCxnSpPr>
          <p:cNvPr id="480" name="Google Shape;480;p11"/>
          <p:cNvCxnSpPr/>
          <p:nvPr/>
        </p:nvCxnSpPr>
        <p:spPr>
          <a:xfrm>
            <a:off x="11258499" y="6238710"/>
            <a:ext cx="519338" cy="0"/>
          </a:xfrm>
          <a:prstGeom prst="straightConnector1">
            <a:avLst/>
          </a:prstGeom>
          <a:noFill/>
          <a:ln w="47625" cap="flat" cmpd="sng">
            <a:solidFill>
              <a:srgbClr val="88D61D"/>
            </a:solidFill>
            <a:prstDash val="solid"/>
            <a:round/>
            <a:headEnd type="none" w="sm" len="sm"/>
            <a:tailEnd type="oval" w="lg" len="lg"/>
          </a:ln>
        </p:spPr>
      </p:cxnSp>
      <p:cxnSp>
        <p:nvCxnSpPr>
          <p:cNvPr id="481" name="Google Shape;481;p11"/>
          <p:cNvCxnSpPr/>
          <p:nvPr/>
        </p:nvCxnSpPr>
        <p:spPr>
          <a:xfrm rot="10800000">
            <a:off x="7296528" y="7698299"/>
            <a:ext cx="519338" cy="0"/>
          </a:xfrm>
          <a:prstGeom prst="straightConnector1">
            <a:avLst/>
          </a:prstGeom>
          <a:noFill/>
          <a:ln w="47625" cap="flat" cmpd="sng">
            <a:solidFill>
              <a:srgbClr val="88D61D"/>
            </a:solidFill>
            <a:prstDash val="solid"/>
            <a:round/>
            <a:headEnd type="none" w="sm" len="sm"/>
            <a:tailEnd type="oval" w="lg" len="lg"/>
          </a:ln>
        </p:spPr>
      </p:cxnSp>
      <p:cxnSp>
        <p:nvCxnSpPr>
          <p:cNvPr id="482" name="Google Shape;482;p11"/>
          <p:cNvCxnSpPr/>
          <p:nvPr/>
        </p:nvCxnSpPr>
        <p:spPr>
          <a:xfrm rot="10800000">
            <a:off x="7296528" y="4802699"/>
            <a:ext cx="519338" cy="0"/>
          </a:xfrm>
          <a:prstGeom prst="straightConnector1">
            <a:avLst/>
          </a:prstGeom>
          <a:noFill/>
          <a:ln w="47625" cap="flat" cmpd="sng">
            <a:solidFill>
              <a:srgbClr val="88D61D"/>
            </a:solidFill>
            <a:prstDash val="solid"/>
            <a:round/>
            <a:headEnd type="none" w="sm" len="sm"/>
            <a:tailEnd type="oval" w="lg" len="lg"/>
          </a:ln>
        </p:spPr>
      </p:cxnSp>
      <p:cxnSp>
        <p:nvCxnSpPr>
          <p:cNvPr id="483" name="Google Shape;483;p11"/>
          <p:cNvCxnSpPr/>
          <p:nvPr/>
        </p:nvCxnSpPr>
        <p:spPr>
          <a:xfrm>
            <a:off x="10506382" y="4801301"/>
            <a:ext cx="519338" cy="0"/>
          </a:xfrm>
          <a:prstGeom prst="straightConnector1">
            <a:avLst/>
          </a:prstGeom>
          <a:noFill/>
          <a:ln w="47625" cap="flat" cmpd="sng">
            <a:solidFill>
              <a:srgbClr val="88D61D"/>
            </a:solidFill>
            <a:prstDash val="solid"/>
            <a:round/>
            <a:headEnd type="none" w="sm" len="sm"/>
            <a:tailEnd type="oval" w="lg" len="lg"/>
          </a:ln>
        </p:spPr>
      </p:cxnSp>
      <p:cxnSp>
        <p:nvCxnSpPr>
          <p:cNvPr id="484" name="Google Shape;484;p11"/>
          <p:cNvCxnSpPr/>
          <p:nvPr/>
        </p:nvCxnSpPr>
        <p:spPr>
          <a:xfrm>
            <a:off x="10506382" y="7698299"/>
            <a:ext cx="519338" cy="0"/>
          </a:xfrm>
          <a:prstGeom prst="straightConnector1">
            <a:avLst/>
          </a:prstGeom>
          <a:noFill/>
          <a:ln w="47625" cap="flat" cmpd="sng">
            <a:solidFill>
              <a:srgbClr val="88D61D"/>
            </a:solidFill>
            <a:prstDash val="solid"/>
            <a:round/>
            <a:headEnd type="none" w="sm" len="sm"/>
            <a:tailEnd type="oval" w="lg" len="lg"/>
          </a:ln>
        </p:spPr>
      </p:cxnSp>
      <p:sp>
        <p:nvSpPr>
          <p:cNvPr id="485" name="Google Shape;485;p11"/>
          <p:cNvSpPr/>
          <p:nvPr/>
        </p:nvSpPr>
        <p:spPr>
          <a:xfrm>
            <a:off x="7375655" y="4450090"/>
            <a:ext cx="3536689" cy="3577240"/>
          </a:xfrm>
          <a:prstGeom prst="arc">
            <a:avLst>
              <a:gd name="adj1" fmla="val 8178965"/>
              <a:gd name="adj2" fmla="val 10038227"/>
            </a:avLst>
          </a:prstGeom>
          <a:noFill/>
          <a:ln w="76200" cap="flat" cmpd="sng">
            <a:solidFill>
              <a:srgbClr val="1A3459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11"/>
          <p:cNvSpPr/>
          <p:nvPr/>
        </p:nvSpPr>
        <p:spPr>
          <a:xfrm>
            <a:off x="7375654" y="4461860"/>
            <a:ext cx="3536689" cy="3577240"/>
          </a:xfrm>
          <a:prstGeom prst="arc">
            <a:avLst>
              <a:gd name="adj1" fmla="val 11588192"/>
              <a:gd name="adj2" fmla="val 13434649"/>
            </a:avLst>
          </a:prstGeom>
          <a:noFill/>
          <a:ln w="76200" cap="flat" cmpd="sng">
            <a:solidFill>
              <a:srgbClr val="1A3459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11"/>
          <p:cNvSpPr/>
          <p:nvPr/>
        </p:nvSpPr>
        <p:spPr>
          <a:xfrm>
            <a:off x="7375653" y="4450090"/>
            <a:ext cx="3536689" cy="3577240"/>
          </a:xfrm>
          <a:prstGeom prst="arc">
            <a:avLst>
              <a:gd name="adj1" fmla="val 15080415"/>
              <a:gd name="adj2" fmla="val 17455272"/>
            </a:avLst>
          </a:prstGeom>
          <a:noFill/>
          <a:ln w="76200" cap="flat" cmpd="sng">
            <a:solidFill>
              <a:srgbClr val="1A3459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11"/>
          <p:cNvSpPr/>
          <p:nvPr/>
        </p:nvSpPr>
        <p:spPr>
          <a:xfrm>
            <a:off x="7375652" y="4450090"/>
            <a:ext cx="3536689" cy="3577240"/>
          </a:xfrm>
          <a:prstGeom prst="arc">
            <a:avLst>
              <a:gd name="adj1" fmla="val 19003592"/>
              <a:gd name="adj2" fmla="val 20761933"/>
            </a:avLst>
          </a:prstGeom>
          <a:noFill/>
          <a:ln w="76200" cap="flat" cmpd="sng">
            <a:solidFill>
              <a:srgbClr val="1A3459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11"/>
          <p:cNvSpPr/>
          <p:nvPr/>
        </p:nvSpPr>
        <p:spPr>
          <a:xfrm>
            <a:off x="7375651" y="4450090"/>
            <a:ext cx="3536689" cy="3577240"/>
          </a:xfrm>
          <a:prstGeom prst="arc">
            <a:avLst>
              <a:gd name="adj1" fmla="val 746541"/>
              <a:gd name="adj2" fmla="val 2628005"/>
            </a:avLst>
          </a:prstGeom>
          <a:noFill/>
          <a:ln w="76200" cap="flat" cmpd="sng">
            <a:solidFill>
              <a:srgbClr val="1A3459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11"/>
          <p:cNvSpPr/>
          <p:nvPr/>
        </p:nvSpPr>
        <p:spPr>
          <a:xfrm>
            <a:off x="7375650" y="4432945"/>
            <a:ext cx="3536689" cy="3577240"/>
          </a:xfrm>
          <a:prstGeom prst="arc">
            <a:avLst>
              <a:gd name="adj1" fmla="val 4200517"/>
              <a:gd name="adj2" fmla="val 6624609"/>
            </a:avLst>
          </a:prstGeom>
          <a:noFill/>
          <a:ln w="76200" cap="flat" cmpd="sng">
            <a:solidFill>
              <a:srgbClr val="1A3459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11"/>
          <p:cNvSpPr txBox="1"/>
          <p:nvPr/>
        </p:nvSpPr>
        <p:spPr>
          <a:xfrm>
            <a:off x="4038600" y="5995370"/>
            <a:ext cx="2457578" cy="48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99" b="1">
                <a:solidFill>
                  <a:srgbClr val="1A3459"/>
                </a:solidFill>
                <a:latin typeface="Arial"/>
                <a:ea typeface="Arial"/>
                <a:cs typeface="Arial"/>
                <a:sym typeface="Arial"/>
              </a:rPr>
              <a:t>Comienzo</a:t>
            </a:r>
            <a:endParaRPr sz="2999" b="1">
              <a:solidFill>
                <a:srgbClr val="1A34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1"/>
          <p:cNvSpPr txBox="1"/>
          <p:nvPr/>
        </p:nvSpPr>
        <p:spPr>
          <a:xfrm>
            <a:off x="4085432" y="6455148"/>
            <a:ext cx="2341623" cy="643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1A3459"/>
                </a:solidFill>
                <a:latin typeface="Arial"/>
                <a:ea typeface="Arial"/>
                <a:cs typeface="Arial"/>
                <a:sym typeface="Arial"/>
              </a:rPr>
              <a:t>Inicio del nuevo sprint </a:t>
            </a:r>
            <a:endParaRPr/>
          </a:p>
        </p:txBody>
      </p:sp>
      <p:sp>
        <p:nvSpPr>
          <p:cNvPr id="493" name="Google Shape;493;p11"/>
          <p:cNvSpPr txBox="1"/>
          <p:nvPr/>
        </p:nvSpPr>
        <p:spPr>
          <a:xfrm>
            <a:off x="4495800" y="7463953"/>
            <a:ext cx="2529667" cy="48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99" b="1">
                <a:solidFill>
                  <a:srgbClr val="1A3459"/>
                </a:solidFill>
                <a:latin typeface="Arial"/>
                <a:ea typeface="Arial"/>
                <a:cs typeface="Arial"/>
                <a:sym typeface="Arial"/>
              </a:rPr>
              <a:t>Sprint Review</a:t>
            </a:r>
            <a:endParaRPr/>
          </a:p>
        </p:txBody>
      </p:sp>
      <p:sp>
        <p:nvSpPr>
          <p:cNvPr id="494" name="Google Shape;494;p11"/>
          <p:cNvSpPr txBox="1"/>
          <p:nvPr/>
        </p:nvSpPr>
        <p:spPr>
          <a:xfrm>
            <a:off x="4516831" y="7902948"/>
            <a:ext cx="2457578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 err="1">
                <a:solidFill>
                  <a:srgbClr val="1A3459"/>
                </a:solidFill>
                <a:latin typeface="Arial"/>
                <a:ea typeface="Arial"/>
                <a:cs typeface="Arial"/>
                <a:sym typeface="Arial"/>
              </a:rPr>
              <a:t>Reunión</a:t>
            </a:r>
            <a:r>
              <a:rPr lang="en-US" sz="1700" b="1" dirty="0">
                <a:solidFill>
                  <a:srgbClr val="1A3459"/>
                </a:solidFill>
                <a:latin typeface="Arial"/>
                <a:ea typeface="Arial"/>
                <a:cs typeface="Arial"/>
                <a:sym typeface="Arial"/>
              </a:rPr>
              <a:t> para </a:t>
            </a:r>
            <a:r>
              <a:rPr lang="en-US" sz="1700" b="1" dirty="0" err="1">
                <a:solidFill>
                  <a:srgbClr val="1A3459"/>
                </a:solidFill>
                <a:latin typeface="Arial"/>
                <a:ea typeface="Arial"/>
                <a:cs typeface="Arial"/>
                <a:sym typeface="Arial"/>
              </a:rPr>
              <a:t>presentar</a:t>
            </a:r>
            <a:r>
              <a:rPr lang="en-US" sz="1700" b="1" dirty="0">
                <a:solidFill>
                  <a:srgbClr val="1A3459"/>
                </a:solidFill>
                <a:latin typeface="Arial"/>
                <a:ea typeface="Arial"/>
                <a:cs typeface="Arial"/>
                <a:sym typeface="Arial"/>
              </a:rPr>
              <a:t> las </a:t>
            </a:r>
            <a:r>
              <a:rPr lang="en-US" sz="1700" b="1" dirty="0" err="1">
                <a:solidFill>
                  <a:srgbClr val="1A3459"/>
                </a:solidFill>
                <a:latin typeface="Arial"/>
                <a:ea typeface="Arial"/>
                <a:cs typeface="Arial"/>
                <a:sym typeface="Arial"/>
              </a:rPr>
              <a:t>tareas</a:t>
            </a:r>
            <a:endParaRPr sz="1700" b="1" dirty="0">
              <a:solidFill>
                <a:srgbClr val="1A34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459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2"/>
          <p:cNvSpPr/>
          <p:nvPr/>
        </p:nvSpPr>
        <p:spPr>
          <a:xfrm rot="2205723">
            <a:off x="1410353" y="942441"/>
            <a:ext cx="460770" cy="460770"/>
          </a:xfrm>
          <a:custGeom>
            <a:avLst/>
            <a:gdLst/>
            <a:ahLst/>
            <a:cxnLst/>
            <a:rect l="l" t="t" r="r" b="b"/>
            <a:pathLst>
              <a:path w="460770" h="460770" extrusionOk="0">
                <a:moveTo>
                  <a:pt x="0" y="0"/>
                </a:moveTo>
                <a:lnTo>
                  <a:pt x="460770" y="0"/>
                </a:lnTo>
                <a:lnTo>
                  <a:pt x="460770" y="460770"/>
                </a:lnTo>
                <a:lnTo>
                  <a:pt x="0" y="4607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3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12"/>
          <p:cNvSpPr/>
          <p:nvPr/>
        </p:nvSpPr>
        <p:spPr>
          <a:xfrm rot="-1714600">
            <a:off x="15882416" y="688316"/>
            <a:ext cx="411209" cy="411209"/>
          </a:xfrm>
          <a:custGeom>
            <a:avLst/>
            <a:gdLst/>
            <a:ahLst/>
            <a:cxnLst/>
            <a:rect l="l" t="t" r="r" b="b"/>
            <a:pathLst>
              <a:path w="411209" h="411209" extrusionOk="0">
                <a:moveTo>
                  <a:pt x="0" y="0"/>
                </a:moveTo>
                <a:lnTo>
                  <a:pt x="411209" y="0"/>
                </a:lnTo>
                <a:lnTo>
                  <a:pt x="411209" y="411209"/>
                </a:lnTo>
                <a:lnTo>
                  <a:pt x="0" y="4112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12"/>
          <p:cNvSpPr/>
          <p:nvPr/>
        </p:nvSpPr>
        <p:spPr>
          <a:xfrm rot="-5503101">
            <a:off x="2307239" y="6513030"/>
            <a:ext cx="602019" cy="602019"/>
          </a:xfrm>
          <a:custGeom>
            <a:avLst/>
            <a:gdLst/>
            <a:ahLst/>
            <a:cxnLst/>
            <a:rect l="l" t="t" r="r" b="b"/>
            <a:pathLst>
              <a:path w="601748" h="601748" extrusionOk="0">
                <a:moveTo>
                  <a:pt x="0" y="0"/>
                </a:moveTo>
                <a:lnTo>
                  <a:pt x="601749" y="0"/>
                </a:lnTo>
                <a:lnTo>
                  <a:pt x="601749" y="601748"/>
                </a:lnTo>
                <a:lnTo>
                  <a:pt x="0" y="6017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12"/>
          <p:cNvSpPr/>
          <p:nvPr/>
        </p:nvSpPr>
        <p:spPr>
          <a:xfrm rot="1646715">
            <a:off x="6218507" y="427605"/>
            <a:ext cx="533321" cy="533321"/>
          </a:xfrm>
          <a:custGeom>
            <a:avLst/>
            <a:gdLst/>
            <a:ahLst/>
            <a:cxnLst/>
            <a:rect l="l" t="t" r="r" b="b"/>
            <a:pathLst>
              <a:path w="533321" h="533321" extrusionOk="0">
                <a:moveTo>
                  <a:pt x="0" y="0"/>
                </a:moveTo>
                <a:lnTo>
                  <a:pt x="533321" y="0"/>
                </a:lnTo>
                <a:lnTo>
                  <a:pt x="533321" y="533322"/>
                </a:lnTo>
                <a:lnTo>
                  <a:pt x="0" y="5333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12"/>
          <p:cNvSpPr/>
          <p:nvPr/>
        </p:nvSpPr>
        <p:spPr>
          <a:xfrm rot="-9547450">
            <a:off x="12707735" y="3019713"/>
            <a:ext cx="500364" cy="500364"/>
          </a:xfrm>
          <a:custGeom>
            <a:avLst/>
            <a:gdLst/>
            <a:ahLst/>
            <a:cxnLst/>
            <a:rect l="l" t="t" r="r" b="b"/>
            <a:pathLst>
              <a:path w="500364" h="500364" extrusionOk="0">
                <a:moveTo>
                  <a:pt x="0" y="0"/>
                </a:moveTo>
                <a:lnTo>
                  <a:pt x="500364" y="0"/>
                </a:lnTo>
                <a:lnTo>
                  <a:pt x="500364" y="500364"/>
                </a:lnTo>
                <a:lnTo>
                  <a:pt x="0" y="5003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12"/>
          <p:cNvSpPr/>
          <p:nvPr/>
        </p:nvSpPr>
        <p:spPr>
          <a:xfrm rot="4557825">
            <a:off x="10902306" y="542095"/>
            <a:ext cx="676167" cy="676167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6" y="0"/>
                </a:lnTo>
                <a:lnTo>
                  <a:pt x="676266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12"/>
          <p:cNvSpPr/>
          <p:nvPr/>
        </p:nvSpPr>
        <p:spPr>
          <a:xfrm rot="-2700000">
            <a:off x="3903453" y="2687242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5" y="0"/>
                </a:lnTo>
                <a:lnTo>
                  <a:pt x="676265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12"/>
          <p:cNvSpPr/>
          <p:nvPr/>
        </p:nvSpPr>
        <p:spPr>
          <a:xfrm rot="-3861892">
            <a:off x="16568411" y="6825571"/>
            <a:ext cx="560490" cy="560490"/>
          </a:xfrm>
          <a:custGeom>
            <a:avLst/>
            <a:gdLst/>
            <a:ahLst/>
            <a:cxnLst/>
            <a:rect l="l" t="t" r="r" b="b"/>
            <a:pathLst>
              <a:path w="560490" h="560490" extrusionOk="0">
                <a:moveTo>
                  <a:pt x="0" y="0"/>
                </a:moveTo>
                <a:lnTo>
                  <a:pt x="560491" y="0"/>
                </a:lnTo>
                <a:lnTo>
                  <a:pt x="560491" y="560490"/>
                </a:lnTo>
                <a:lnTo>
                  <a:pt x="0" y="5604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12"/>
          <p:cNvSpPr/>
          <p:nvPr/>
        </p:nvSpPr>
        <p:spPr>
          <a:xfrm rot="1524733">
            <a:off x="16773293" y="3165434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6" y="0"/>
                </a:lnTo>
                <a:lnTo>
                  <a:pt x="676266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12"/>
          <p:cNvSpPr/>
          <p:nvPr/>
        </p:nvSpPr>
        <p:spPr>
          <a:xfrm rot="5098001">
            <a:off x="772119" y="9112180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6" y="0"/>
                </a:lnTo>
                <a:lnTo>
                  <a:pt x="676266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12"/>
          <p:cNvSpPr/>
          <p:nvPr/>
        </p:nvSpPr>
        <p:spPr>
          <a:xfrm rot="-1714600">
            <a:off x="7254244" y="8941404"/>
            <a:ext cx="542971" cy="542971"/>
          </a:xfrm>
          <a:custGeom>
            <a:avLst/>
            <a:gdLst/>
            <a:ahLst/>
            <a:cxnLst/>
            <a:rect l="l" t="t" r="r" b="b"/>
            <a:pathLst>
              <a:path w="542971" h="542971" extrusionOk="0">
                <a:moveTo>
                  <a:pt x="0" y="0"/>
                </a:moveTo>
                <a:lnTo>
                  <a:pt x="542971" y="0"/>
                </a:lnTo>
                <a:lnTo>
                  <a:pt x="542971" y="542970"/>
                </a:lnTo>
                <a:lnTo>
                  <a:pt x="0" y="5429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12"/>
          <p:cNvSpPr/>
          <p:nvPr/>
        </p:nvSpPr>
        <p:spPr>
          <a:xfrm rot="-1714600">
            <a:off x="15212873" y="8920167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5" y="0"/>
                </a:lnTo>
                <a:lnTo>
                  <a:pt x="676265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12"/>
          <p:cNvSpPr/>
          <p:nvPr/>
        </p:nvSpPr>
        <p:spPr>
          <a:xfrm rot="-2120047">
            <a:off x="12314089" y="6865182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6" y="0"/>
                </a:lnTo>
                <a:lnTo>
                  <a:pt x="676266" y="676265"/>
                </a:lnTo>
                <a:lnTo>
                  <a:pt x="0" y="676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12"/>
          <p:cNvSpPr/>
          <p:nvPr/>
        </p:nvSpPr>
        <p:spPr>
          <a:xfrm>
            <a:off x="0" y="0"/>
            <a:ext cx="10010476" cy="3678850"/>
          </a:xfrm>
          <a:custGeom>
            <a:avLst/>
            <a:gdLst/>
            <a:ahLst/>
            <a:cxnLst/>
            <a:rect l="l" t="t" r="r" b="b"/>
            <a:pathLst>
              <a:path w="14885466" h="5470409" extrusionOk="0">
                <a:moveTo>
                  <a:pt x="0" y="0"/>
                </a:moveTo>
                <a:lnTo>
                  <a:pt x="14885466" y="0"/>
                </a:lnTo>
                <a:lnTo>
                  <a:pt x="14885466" y="5470409"/>
                </a:lnTo>
                <a:lnTo>
                  <a:pt x="0" y="54704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2"/>
          <p:cNvSpPr txBox="1"/>
          <p:nvPr/>
        </p:nvSpPr>
        <p:spPr>
          <a:xfrm>
            <a:off x="2608248" y="914821"/>
            <a:ext cx="69936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37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¡Gracias </a:t>
            </a:r>
            <a:r>
              <a:rPr lang="en-US" sz="4437" b="1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</a:t>
            </a:r>
            <a:r>
              <a:rPr lang="en-US" sz="4437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37" b="1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</a:t>
            </a:r>
            <a:r>
              <a:rPr lang="en-US" sz="4437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37" b="1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atención</a:t>
            </a:r>
            <a:r>
              <a:rPr lang="en-US" sz="4437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 sz="600" dirty="0"/>
          </a:p>
        </p:txBody>
      </p:sp>
      <p:pic>
        <p:nvPicPr>
          <p:cNvPr id="514" name="Google Shape;514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6875" y="2155225"/>
            <a:ext cx="10312949" cy="79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12"/>
          <p:cNvSpPr/>
          <p:nvPr/>
        </p:nvSpPr>
        <p:spPr>
          <a:xfrm rot="-1713195">
            <a:off x="2036385" y="4789853"/>
            <a:ext cx="410800" cy="410800"/>
          </a:xfrm>
          <a:custGeom>
            <a:avLst/>
            <a:gdLst/>
            <a:ahLst/>
            <a:cxnLst/>
            <a:rect l="l" t="t" r="r" b="b"/>
            <a:pathLst>
              <a:path w="411209" h="411209" extrusionOk="0">
                <a:moveTo>
                  <a:pt x="0" y="0"/>
                </a:moveTo>
                <a:lnTo>
                  <a:pt x="411209" y="0"/>
                </a:lnTo>
                <a:lnTo>
                  <a:pt x="411209" y="411209"/>
                </a:lnTo>
                <a:lnTo>
                  <a:pt x="0" y="4112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459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4102316" y="2324100"/>
            <a:ext cx="10033364" cy="5016682"/>
          </a:xfrm>
          <a:custGeom>
            <a:avLst/>
            <a:gdLst/>
            <a:ahLst/>
            <a:cxnLst/>
            <a:rect l="l" t="t" r="r" b="b"/>
            <a:pathLst>
              <a:path w="10033364" h="5016682" extrusionOk="0">
                <a:moveTo>
                  <a:pt x="0" y="0"/>
                </a:moveTo>
                <a:lnTo>
                  <a:pt x="10033364" y="0"/>
                </a:lnTo>
                <a:lnTo>
                  <a:pt x="10033364" y="5016683"/>
                </a:lnTo>
                <a:lnTo>
                  <a:pt x="0" y="50166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0412914" y="2361330"/>
            <a:ext cx="3772770" cy="3772770"/>
          </a:xfrm>
          <a:custGeom>
            <a:avLst/>
            <a:gdLst/>
            <a:ahLst/>
            <a:cxnLst/>
            <a:rect l="l" t="t" r="r" b="b"/>
            <a:pathLst>
              <a:path w="2713001" h="2713001" extrusionOk="0">
                <a:moveTo>
                  <a:pt x="0" y="0"/>
                </a:moveTo>
                <a:lnTo>
                  <a:pt x="2713001" y="0"/>
                </a:lnTo>
                <a:lnTo>
                  <a:pt x="2713001" y="2713001"/>
                </a:lnTo>
                <a:lnTo>
                  <a:pt x="0" y="27130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 rot="2205723">
            <a:off x="1410353" y="942441"/>
            <a:ext cx="460770" cy="460770"/>
          </a:xfrm>
          <a:custGeom>
            <a:avLst/>
            <a:gdLst/>
            <a:ahLst/>
            <a:cxnLst/>
            <a:rect l="l" t="t" r="r" b="b"/>
            <a:pathLst>
              <a:path w="460770" h="460770" extrusionOk="0">
                <a:moveTo>
                  <a:pt x="0" y="0"/>
                </a:moveTo>
                <a:lnTo>
                  <a:pt x="460770" y="0"/>
                </a:lnTo>
                <a:lnTo>
                  <a:pt x="460770" y="460770"/>
                </a:lnTo>
                <a:lnTo>
                  <a:pt x="0" y="4607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13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 rot="-1714600">
            <a:off x="15882416" y="688316"/>
            <a:ext cx="411209" cy="411209"/>
          </a:xfrm>
          <a:custGeom>
            <a:avLst/>
            <a:gdLst/>
            <a:ahLst/>
            <a:cxnLst/>
            <a:rect l="l" t="t" r="r" b="b"/>
            <a:pathLst>
              <a:path w="411209" h="411209" extrusionOk="0">
                <a:moveTo>
                  <a:pt x="0" y="0"/>
                </a:moveTo>
                <a:lnTo>
                  <a:pt x="411209" y="0"/>
                </a:lnTo>
                <a:lnTo>
                  <a:pt x="411209" y="411209"/>
                </a:lnTo>
                <a:lnTo>
                  <a:pt x="0" y="4112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 rot="-5501140">
            <a:off x="1037420" y="6592846"/>
            <a:ext cx="601748" cy="601748"/>
          </a:xfrm>
          <a:custGeom>
            <a:avLst/>
            <a:gdLst/>
            <a:ahLst/>
            <a:cxnLst/>
            <a:rect l="l" t="t" r="r" b="b"/>
            <a:pathLst>
              <a:path w="601748" h="601748" extrusionOk="0">
                <a:moveTo>
                  <a:pt x="0" y="0"/>
                </a:moveTo>
                <a:lnTo>
                  <a:pt x="601749" y="0"/>
                </a:lnTo>
                <a:lnTo>
                  <a:pt x="601749" y="601748"/>
                </a:lnTo>
                <a:lnTo>
                  <a:pt x="0" y="6017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 rot="1646715">
            <a:off x="6218507" y="427605"/>
            <a:ext cx="533321" cy="533321"/>
          </a:xfrm>
          <a:custGeom>
            <a:avLst/>
            <a:gdLst/>
            <a:ahLst/>
            <a:cxnLst/>
            <a:rect l="l" t="t" r="r" b="b"/>
            <a:pathLst>
              <a:path w="533321" h="533321" extrusionOk="0">
                <a:moveTo>
                  <a:pt x="0" y="0"/>
                </a:moveTo>
                <a:lnTo>
                  <a:pt x="533321" y="0"/>
                </a:lnTo>
                <a:lnTo>
                  <a:pt x="533321" y="533322"/>
                </a:lnTo>
                <a:lnTo>
                  <a:pt x="0" y="5333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 rot="-9547450">
            <a:off x="12707735" y="3019713"/>
            <a:ext cx="500364" cy="500364"/>
          </a:xfrm>
          <a:custGeom>
            <a:avLst/>
            <a:gdLst/>
            <a:ahLst/>
            <a:cxnLst/>
            <a:rect l="l" t="t" r="r" b="b"/>
            <a:pathLst>
              <a:path w="500364" h="500364" extrusionOk="0">
                <a:moveTo>
                  <a:pt x="0" y="0"/>
                </a:moveTo>
                <a:lnTo>
                  <a:pt x="500364" y="0"/>
                </a:lnTo>
                <a:lnTo>
                  <a:pt x="500364" y="500364"/>
                </a:lnTo>
                <a:lnTo>
                  <a:pt x="0" y="5003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 rot="4558302">
            <a:off x="10902163" y="542071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6" y="0"/>
                </a:lnTo>
                <a:lnTo>
                  <a:pt x="676266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 rot="-2700000">
            <a:off x="3903453" y="2687242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5" y="0"/>
                </a:lnTo>
                <a:lnTo>
                  <a:pt x="676265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 rot="-3861892">
            <a:off x="16568411" y="6825571"/>
            <a:ext cx="560490" cy="560490"/>
          </a:xfrm>
          <a:custGeom>
            <a:avLst/>
            <a:gdLst/>
            <a:ahLst/>
            <a:cxnLst/>
            <a:rect l="l" t="t" r="r" b="b"/>
            <a:pathLst>
              <a:path w="560490" h="560490" extrusionOk="0">
                <a:moveTo>
                  <a:pt x="0" y="0"/>
                </a:moveTo>
                <a:lnTo>
                  <a:pt x="560491" y="0"/>
                </a:lnTo>
                <a:lnTo>
                  <a:pt x="560491" y="560490"/>
                </a:lnTo>
                <a:lnTo>
                  <a:pt x="0" y="5604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 rot="1524733">
            <a:off x="16773293" y="3165434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6" y="0"/>
                </a:lnTo>
                <a:lnTo>
                  <a:pt x="676266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 rot="5098001">
            <a:off x="772119" y="9112180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6" y="0"/>
                </a:lnTo>
                <a:lnTo>
                  <a:pt x="676266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/>
          <p:nvPr/>
        </p:nvSpPr>
        <p:spPr>
          <a:xfrm rot="-1714600">
            <a:off x="7254244" y="8941404"/>
            <a:ext cx="542971" cy="542971"/>
          </a:xfrm>
          <a:custGeom>
            <a:avLst/>
            <a:gdLst/>
            <a:ahLst/>
            <a:cxnLst/>
            <a:rect l="l" t="t" r="r" b="b"/>
            <a:pathLst>
              <a:path w="542971" h="542971" extrusionOk="0">
                <a:moveTo>
                  <a:pt x="0" y="0"/>
                </a:moveTo>
                <a:lnTo>
                  <a:pt x="542971" y="0"/>
                </a:lnTo>
                <a:lnTo>
                  <a:pt x="542971" y="542970"/>
                </a:lnTo>
                <a:lnTo>
                  <a:pt x="0" y="5429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 rot="-1714600">
            <a:off x="15212873" y="8920167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5" y="0"/>
                </a:lnTo>
                <a:lnTo>
                  <a:pt x="676265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/>
          <p:nvPr/>
        </p:nvSpPr>
        <p:spPr>
          <a:xfrm rot="-2120047">
            <a:off x="12314089" y="6865182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6" y="0"/>
                </a:lnTo>
                <a:lnTo>
                  <a:pt x="676266" y="676265"/>
                </a:lnTo>
                <a:lnTo>
                  <a:pt x="0" y="676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459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/>
          <p:nvPr/>
        </p:nvSpPr>
        <p:spPr>
          <a:xfrm>
            <a:off x="757020" y="2338926"/>
            <a:ext cx="10033364" cy="5016682"/>
          </a:xfrm>
          <a:custGeom>
            <a:avLst/>
            <a:gdLst/>
            <a:ahLst/>
            <a:cxnLst/>
            <a:rect l="l" t="t" r="r" b="b"/>
            <a:pathLst>
              <a:path w="10033364" h="5016682" extrusionOk="0">
                <a:moveTo>
                  <a:pt x="0" y="0"/>
                </a:moveTo>
                <a:lnTo>
                  <a:pt x="10033364" y="0"/>
                </a:lnTo>
                <a:lnTo>
                  <a:pt x="10033364" y="5016683"/>
                </a:lnTo>
                <a:lnTo>
                  <a:pt x="0" y="50166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7083286" y="2374376"/>
            <a:ext cx="10195064" cy="3746686"/>
          </a:xfrm>
          <a:custGeom>
            <a:avLst/>
            <a:gdLst/>
            <a:ahLst/>
            <a:cxnLst/>
            <a:rect l="l" t="t" r="r" b="b"/>
            <a:pathLst>
              <a:path w="10195064" h="3746686" extrusionOk="0">
                <a:moveTo>
                  <a:pt x="0" y="0"/>
                </a:moveTo>
                <a:lnTo>
                  <a:pt x="10195064" y="0"/>
                </a:lnTo>
                <a:lnTo>
                  <a:pt x="10195064" y="3746686"/>
                </a:lnTo>
                <a:lnTo>
                  <a:pt x="0" y="37466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10417708" y="3417192"/>
            <a:ext cx="5934670" cy="613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 gestor de bootcamps</a:t>
            </a:r>
            <a:endParaRPr/>
          </a:p>
        </p:txBody>
      </p:sp>
      <p:sp>
        <p:nvSpPr>
          <p:cNvPr id="126" name="Google Shape;126;p3"/>
          <p:cNvSpPr/>
          <p:nvPr/>
        </p:nvSpPr>
        <p:spPr>
          <a:xfrm rot="2205723">
            <a:off x="1410353" y="942441"/>
            <a:ext cx="460770" cy="460770"/>
          </a:xfrm>
          <a:custGeom>
            <a:avLst/>
            <a:gdLst/>
            <a:ahLst/>
            <a:cxnLst/>
            <a:rect l="l" t="t" r="r" b="b"/>
            <a:pathLst>
              <a:path w="460770" h="460770" extrusionOk="0">
                <a:moveTo>
                  <a:pt x="0" y="0"/>
                </a:moveTo>
                <a:lnTo>
                  <a:pt x="460770" y="0"/>
                </a:lnTo>
                <a:lnTo>
                  <a:pt x="460770" y="460770"/>
                </a:lnTo>
                <a:lnTo>
                  <a:pt x="0" y="4607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13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/>
          <p:nvPr/>
        </p:nvSpPr>
        <p:spPr>
          <a:xfrm rot="-1714600">
            <a:off x="15882416" y="688316"/>
            <a:ext cx="411209" cy="411209"/>
          </a:xfrm>
          <a:custGeom>
            <a:avLst/>
            <a:gdLst/>
            <a:ahLst/>
            <a:cxnLst/>
            <a:rect l="l" t="t" r="r" b="b"/>
            <a:pathLst>
              <a:path w="411209" h="411209" extrusionOk="0">
                <a:moveTo>
                  <a:pt x="0" y="0"/>
                </a:moveTo>
                <a:lnTo>
                  <a:pt x="411209" y="0"/>
                </a:lnTo>
                <a:lnTo>
                  <a:pt x="411209" y="411209"/>
                </a:lnTo>
                <a:lnTo>
                  <a:pt x="0" y="4112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/>
          <p:nvPr/>
        </p:nvSpPr>
        <p:spPr>
          <a:xfrm rot="-5501140">
            <a:off x="1037420" y="6592846"/>
            <a:ext cx="601748" cy="601748"/>
          </a:xfrm>
          <a:custGeom>
            <a:avLst/>
            <a:gdLst/>
            <a:ahLst/>
            <a:cxnLst/>
            <a:rect l="l" t="t" r="r" b="b"/>
            <a:pathLst>
              <a:path w="601748" h="601748" extrusionOk="0">
                <a:moveTo>
                  <a:pt x="0" y="0"/>
                </a:moveTo>
                <a:lnTo>
                  <a:pt x="601749" y="0"/>
                </a:lnTo>
                <a:lnTo>
                  <a:pt x="601749" y="601748"/>
                </a:lnTo>
                <a:lnTo>
                  <a:pt x="0" y="6017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/>
          <p:nvPr/>
        </p:nvSpPr>
        <p:spPr>
          <a:xfrm rot="1646715">
            <a:off x="6218507" y="427605"/>
            <a:ext cx="533321" cy="533321"/>
          </a:xfrm>
          <a:custGeom>
            <a:avLst/>
            <a:gdLst/>
            <a:ahLst/>
            <a:cxnLst/>
            <a:rect l="l" t="t" r="r" b="b"/>
            <a:pathLst>
              <a:path w="533321" h="533321" extrusionOk="0">
                <a:moveTo>
                  <a:pt x="0" y="0"/>
                </a:moveTo>
                <a:lnTo>
                  <a:pt x="533321" y="0"/>
                </a:lnTo>
                <a:lnTo>
                  <a:pt x="533321" y="533322"/>
                </a:lnTo>
                <a:lnTo>
                  <a:pt x="0" y="5333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/>
          <p:nvPr/>
        </p:nvSpPr>
        <p:spPr>
          <a:xfrm rot="4558302">
            <a:off x="10902163" y="542071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6" y="0"/>
                </a:lnTo>
                <a:lnTo>
                  <a:pt x="676266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/>
          <p:nvPr/>
        </p:nvSpPr>
        <p:spPr>
          <a:xfrm rot="-2700000">
            <a:off x="3903453" y="2687242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5" y="0"/>
                </a:lnTo>
                <a:lnTo>
                  <a:pt x="676265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/>
          <p:nvPr/>
        </p:nvSpPr>
        <p:spPr>
          <a:xfrm rot="-3861892">
            <a:off x="16568411" y="6825571"/>
            <a:ext cx="560490" cy="560490"/>
          </a:xfrm>
          <a:custGeom>
            <a:avLst/>
            <a:gdLst/>
            <a:ahLst/>
            <a:cxnLst/>
            <a:rect l="l" t="t" r="r" b="b"/>
            <a:pathLst>
              <a:path w="560490" h="560490" extrusionOk="0">
                <a:moveTo>
                  <a:pt x="0" y="0"/>
                </a:moveTo>
                <a:lnTo>
                  <a:pt x="560491" y="0"/>
                </a:lnTo>
                <a:lnTo>
                  <a:pt x="560491" y="560490"/>
                </a:lnTo>
                <a:lnTo>
                  <a:pt x="0" y="5604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"/>
          <p:cNvSpPr/>
          <p:nvPr/>
        </p:nvSpPr>
        <p:spPr>
          <a:xfrm rot="1524733">
            <a:off x="16773293" y="3165434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6" y="0"/>
                </a:lnTo>
                <a:lnTo>
                  <a:pt x="676266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/>
          <p:nvPr/>
        </p:nvSpPr>
        <p:spPr>
          <a:xfrm rot="5098001">
            <a:off x="772119" y="9112180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6" y="0"/>
                </a:lnTo>
                <a:lnTo>
                  <a:pt x="676266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 rot="-1714600">
            <a:off x="7254244" y="8941404"/>
            <a:ext cx="542971" cy="542971"/>
          </a:xfrm>
          <a:custGeom>
            <a:avLst/>
            <a:gdLst/>
            <a:ahLst/>
            <a:cxnLst/>
            <a:rect l="l" t="t" r="r" b="b"/>
            <a:pathLst>
              <a:path w="542971" h="542971" extrusionOk="0">
                <a:moveTo>
                  <a:pt x="0" y="0"/>
                </a:moveTo>
                <a:lnTo>
                  <a:pt x="542971" y="0"/>
                </a:lnTo>
                <a:lnTo>
                  <a:pt x="542971" y="542970"/>
                </a:lnTo>
                <a:lnTo>
                  <a:pt x="0" y="5429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/>
          <p:cNvSpPr/>
          <p:nvPr/>
        </p:nvSpPr>
        <p:spPr>
          <a:xfrm rot="-1714600">
            <a:off x="15212873" y="8920167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5" y="0"/>
                </a:lnTo>
                <a:lnTo>
                  <a:pt x="676265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/>
          <p:nvPr/>
        </p:nvSpPr>
        <p:spPr>
          <a:xfrm rot="-2120047">
            <a:off x="12314089" y="6865182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6" y="0"/>
                </a:lnTo>
                <a:lnTo>
                  <a:pt x="676266" y="676265"/>
                </a:lnTo>
                <a:lnTo>
                  <a:pt x="0" y="676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"/>
          <p:cNvSpPr/>
          <p:nvPr/>
        </p:nvSpPr>
        <p:spPr>
          <a:xfrm rot="-9547450">
            <a:off x="12707735" y="3019713"/>
            <a:ext cx="500364" cy="500364"/>
          </a:xfrm>
          <a:custGeom>
            <a:avLst/>
            <a:gdLst/>
            <a:ahLst/>
            <a:cxnLst/>
            <a:rect l="l" t="t" r="r" b="b"/>
            <a:pathLst>
              <a:path w="500364" h="500364" extrusionOk="0">
                <a:moveTo>
                  <a:pt x="0" y="0"/>
                </a:moveTo>
                <a:lnTo>
                  <a:pt x="500364" y="0"/>
                </a:lnTo>
                <a:lnTo>
                  <a:pt x="500364" y="500364"/>
                </a:lnTo>
                <a:lnTo>
                  <a:pt x="0" y="5003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459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/>
          <p:nvPr/>
        </p:nvSpPr>
        <p:spPr>
          <a:xfrm>
            <a:off x="169449" y="193765"/>
            <a:ext cx="10232165" cy="3760321"/>
          </a:xfrm>
          <a:custGeom>
            <a:avLst/>
            <a:gdLst/>
            <a:ahLst/>
            <a:cxnLst/>
            <a:rect l="l" t="t" r="r" b="b"/>
            <a:pathLst>
              <a:path w="10232165" h="3760321" extrusionOk="0">
                <a:moveTo>
                  <a:pt x="0" y="0"/>
                </a:moveTo>
                <a:lnTo>
                  <a:pt x="10232165" y="0"/>
                </a:lnTo>
                <a:lnTo>
                  <a:pt x="10232165" y="3760321"/>
                </a:lnTo>
                <a:lnTo>
                  <a:pt x="0" y="37603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4" name="Google Shape;144;p4"/>
          <p:cNvGrpSpPr/>
          <p:nvPr/>
        </p:nvGrpSpPr>
        <p:grpSpPr>
          <a:xfrm>
            <a:off x="3763393" y="3813182"/>
            <a:ext cx="10714607" cy="5279518"/>
            <a:chOff x="0" y="-76200"/>
            <a:chExt cx="3024982" cy="1390490"/>
          </a:xfrm>
        </p:grpSpPr>
        <p:sp>
          <p:nvSpPr>
            <p:cNvPr id="145" name="Google Shape;145;p4"/>
            <p:cNvSpPr/>
            <p:nvPr/>
          </p:nvSpPr>
          <p:spPr>
            <a:xfrm>
              <a:off x="0" y="0"/>
              <a:ext cx="3024982" cy="1314290"/>
            </a:xfrm>
            <a:custGeom>
              <a:avLst/>
              <a:gdLst/>
              <a:ahLst/>
              <a:cxnLst/>
              <a:rect l="l" t="t" r="r" b="b"/>
              <a:pathLst>
                <a:path w="3024982" h="1314290" extrusionOk="0">
                  <a:moveTo>
                    <a:pt x="34377" y="0"/>
                  </a:moveTo>
                  <a:lnTo>
                    <a:pt x="2990605" y="0"/>
                  </a:lnTo>
                  <a:cubicBezTo>
                    <a:pt x="3009591" y="0"/>
                    <a:pt x="3024982" y="15391"/>
                    <a:pt x="3024982" y="34377"/>
                  </a:cubicBezTo>
                  <a:lnTo>
                    <a:pt x="3024982" y="1279913"/>
                  </a:lnTo>
                  <a:cubicBezTo>
                    <a:pt x="3024982" y="1298899"/>
                    <a:pt x="3009591" y="1314290"/>
                    <a:pt x="2990605" y="1314290"/>
                  </a:cubicBezTo>
                  <a:lnTo>
                    <a:pt x="34377" y="1314290"/>
                  </a:lnTo>
                  <a:cubicBezTo>
                    <a:pt x="15391" y="1314290"/>
                    <a:pt x="0" y="1298899"/>
                    <a:pt x="0" y="1279913"/>
                  </a:cubicBezTo>
                  <a:lnTo>
                    <a:pt x="0" y="34377"/>
                  </a:lnTo>
                  <a:cubicBezTo>
                    <a:pt x="0" y="15391"/>
                    <a:pt x="15391" y="0"/>
                    <a:pt x="343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 txBox="1"/>
            <p:nvPr/>
          </p:nvSpPr>
          <p:spPr>
            <a:xfrm>
              <a:off x="0" y="-76200"/>
              <a:ext cx="3024982" cy="13904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4"/>
          <p:cNvSpPr/>
          <p:nvPr/>
        </p:nvSpPr>
        <p:spPr>
          <a:xfrm rot="2205723">
            <a:off x="7947381" y="3543223"/>
            <a:ext cx="460770" cy="460770"/>
          </a:xfrm>
          <a:custGeom>
            <a:avLst/>
            <a:gdLst/>
            <a:ahLst/>
            <a:cxnLst/>
            <a:rect l="l" t="t" r="r" b="b"/>
            <a:pathLst>
              <a:path w="460770" h="460770" extrusionOk="0">
                <a:moveTo>
                  <a:pt x="0" y="0"/>
                </a:moveTo>
                <a:lnTo>
                  <a:pt x="460770" y="0"/>
                </a:lnTo>
                <a:lnTo>
                  <a:pt x="460770" y="460770"/>
                </a:lnTo>
                <a:lnTo>
                  <a:pt x="0" y="4607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3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4"/>
          <p:cNvSpPr/>
          <p:nvPr/>
        </p:nvSpPr>
        <p:spPr>
          <a:xfrm rot="-1714600">
            <a:off x="15882416" y="688316"/>
            <a:ext cx="411209" cy="411209"/>
          </a:xfrm>
          <a:custGeom>
            <a:avLst/>
            <a:gdLst/>
            <a:ahLst/>
            <a:cxnLst/>
            <a:rect l="l" t="t" r="r" b="b"/>
            <a:pathLst>
              <a:path w="411209" h="411209" extrusionOk="0">
                <a:moveTo>
                  <a:pt x="0" y="0"/>
                </a:moveTo>
                <a:lnTo>
                  <a:pt x="411209" y="0"/>
                </a:lnTo>
                <a:lnTo>
                  <a:pt x="411209" y="411209"/>
                </a:lnTo>
                <a:lnTo>
                  <a:pt x="0" y="4112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4"/>
          <p:cNvSpPr/>
          <p:nvPr/>
        </p:nvSpPr>
        <p:spPr>
          <a:xfrm rot="-5501140">
            <a:off x="734776" y="5987134"/>
            <a:ext cx="601748" cy="601748"/>
          </a:xfrm>
          <a:custGeom>
            <a:avLst/>
            <a:gdLst/>
            <a:ahLst/>
            <a:cxnLst/>
            <a:rect l="l" t="t" r="r" b="b"/>
            <a:pathLst>
              <a:path w="601748" h="601748" extrusionOk="0">
                <a:moveTo>
                  <a:pt x="0" y="0"/>
                </a:moveTo>
                <a:lnTo>
                  <a:pt x="601748" y="0"/>
                </a:lnTo>
                <a:lnTo>
                  <a:pt x="601748" y="601748"/>
                </a:lnTo>
                <a:lnTo>
                  <a:pt x="0" y="6017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/>
          <p:nvPr/>
        </p:nvSpPr>
        <p:spPr>
          <a:xfrm rot="2451440">
            <a:off x="1288788" y="883282"/>
            <a:ext cx="341073" cy="341073"/>
          </a:xfrm>
          <a:custGeom>
            <a:avLst/>
            <a:gdLst/>
            <a:ahLst/>
            <a:cxnLst/>
            <a:rect l="l" t="t" r="r" b="b"/>
            <a:pathLst>
              <a:path w="341073" h="341073" extrusionOk="0">
                <a:moveTo>
                  <a:pt x="0" y="0"/>
                </a:moveTo>
                <a:lnTo>
                  <a:pt x="341073" y="0"/>
                </a:lnTo>
                <a:lnTo>
                  <a:pt x="341073" y="341073"/>
                </a:lnTo>
                <a:lnTo>
                  <a:pt x="0" y="3410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/>
          <p:nvPr/>
        </p:nvSpPr>
        <p:spPr>
          <a:xfrm rot="1646715">
            <a:off x="6218507" y="427605"/>
            <a:ext cx="533321" cy="533321"/>
          </a:xfrm>
          <a:custGeom>
            <a:avLst/>
            <a:gdLst/>
            <a:ahLst/>
            <a:cxnLst/>
            <a:rect l="l" t="t" r="r" b="b"/>
            <a:pathLst>
              <a:path w="533321" h="533321" extrusionOk="0">
                <a:moveTo>
                  <a:pt x="0" y="0"/>
                </a:moveTo>
                <a:lnTo>
                  <a:pt x="533321" y="0"/>
                </a:lnTo>
                <a:lnTo>
                  <a:pt x="533321" y="533322"/>
                </a:lnTo>
                <a:lnTo>
                  <a:pt x="0" y="5333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/>
          <p:nvPr/>
        </p:nvSpPr>
        <p:spPr>
          <a:xfrm rot="-9547450">
            <a:off x="12707735" y="3019713"/>
            <a:ext cx="500364" cy="500364"/>
          </a:xfrm>
          <a:custGeom>
            <a:avLst/>
            <a:gdLst/>
            <a:ahLst/>
            <a:cxnLst/>
            <a:rect l="l" t="t" r="r" b="b"/>
            <a:pathLst>
              <a:path w="500364" h="500364" extrusionOk="0">
                <a:moveTo>
                  <a:pt x="0" y="0"/>
                </a:moveTo>
                <a:lnTo>
                  <a:pt x="500364" y="0"/>
                </a:lnTo>
                <a:lnTo>
                  <a:pt x="500364" y="500364"/>
                </a:lnTo>
                <a:lnTo>
                  <a:pt x="0" y="5003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/>
          <p:nvPr/>
        </p:nvSpPr>
        <p:spPr>
          <a:xfrm rot="4558302">
            <a:off x="10902163" y="542071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6" y="0"/>
                </a:lnTo>
                <a:lnTo>
                  <a:pt x="676266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/>
          <p:nvPr/>
        </p:nvSpPr>
        <p:spPr>
          <a:xfrm rot="-2700000">
            <a:off x="3903453" y="2687242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5" y="0"/>
                </a:lnTo>
                <a:lnTo>
                  <a:pt x="676265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"/>
          <p:cNvSpPr/>
          <p:nvPr/>
        </p:nvSpPr>
        <p:spPr>
          <a:xfrm rot="-3861892">
            <a:off x="16568411" y="6825571"/>
            <a:ext cx="560490" cy="560490"/>
          </a:xfrm>
          <a:custGeom>
            <a:avLst/>
            <a:gdLst/>
            <a:ahLst/>
            <a:cxnLst/>
            <a:rect l="l" t="t" r="r" b="b"/>
            <a:pathLst>
              <a:path w="560490" h="560490" extrusionOk="0">
                <a:moveTo>
                  <a:pt x="0" y="0"/>
                </a:moveTo>
                <a:lnTo>
                  <a:pt x="560491" y="0"/>
                </a:lnTo>
                <a:lnTo>
                  <a:pt x="560491" y="560490"/>
                </a:lnTo>
                <a:lnTo>
                  <a:pt x="0" y="5604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/>
          <p:nvPr/>
        </p:nvSpPr>
        <p:spPr>
          <a:xfrm rot="1524733">
            <a:off x="16773293" y="3165434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6" y="0"/>
                </a:lnTo>
                <a:lnTo>
                  <a:pt x="676266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4"/>
          <p:cNvSpPr/>
          <p:nvPr/>
        </p:nvSpPr>
        <p:spPr>
          <a:xfrm rot="5098001">
            <a:off x="772119" y="9112180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6" y="0"/>
                </a:lnTo>
                <a:lnTo>
                  <a:pt x="676266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"/>
          <p:cNvSpPr/>
          <p:nvPr/>
        </p:nvSpPr>
        <p:spPr>
          <a:xfrm rot="-1714600">
            <a:off x="7254244" y="8941404"/>
            <a:ext cx="542971" cy="542971"/>
          </a:xfrm>
          <a:custGeom>
            <a:avLst/>
            <a:gdLst/>
            <a:ahLst/>
            <a:cxnLst/>
            <a:rect l="l" t="t" r="r" b="b"/>
            <a:pathLst>
              <a:path w="542971" h="542971" extrusionOk="0">
                <a:moveTo>
                  <a:pt x="0" y="0"/>
                </a:moveTo>
                <a:lnTo>
                  <a:pt x="542971" y="0"/>
                </a:lnTo>
                <a:lnTo>
                  <a:pt x="542971" y="542970"/>
                </a:lnTo>
                <a:lnTo>
                  <a:pt x="0" y="5429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"/>
          <p:cNvSpPr/>
          <p:nvPr/>
        </p:nvSpPr>
        <p:spPr>
          <a:xfrm rot="-1714600">
            <a:off x="15212873" y="8920167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5" y="0"/>
                </a:lnTo>
                <a:lnTo>
                  <a:pt x="676265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5041859" y="1151811"/>
            <a:ext cx="2926234" cy="613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génesis</a:t>
            </a:r>
            <a:endParaRPr sz="3599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p4"/>
          <p:cNvGrpSpPr/>
          <p:nvPr/>
        </p:nvGrpSpPr>
        <p:grpSpPr>
          <a:xfrm>
            <a:off x="4392598" y="4168397"/>
            <a:ext cx="9502803" cy="4584453"/>
            <a:chOff x="4811582" y="4168397"/>
            <a:chExt cx="9502803" cy="4584453"/>
          </a:xfrm>
        </p:grpSpPr>
        <p:grpSp>
          <p:nvGrpSpPr>
            <p:cNvPr id="162" name="Google Shape;162;p4"/>
            <p:cNvGrpSpPr/>
            <p:nvPr/>
          </p:nvGrpSpPr>
          <p:grpSpPr>
            <a:xfrm>
              <a:off x="4811582" y="4168397"/>
              <a:ext cx="4270273" cy="4584453"/>
              <a:chOff x="0" y="-76200"/>
              <a:chExt cx="1187753" cy="1275140"/>
            </a:xfrm>
          </p:grpSpPr>
          <p:sp>
            <p:nvSpPr>
              <p:cNvPr id="163" name="Google Shape;163;p4"/>
              <p:cNvSpPr/>
              <p:nvPr/>
            </p:nvSpPr>
            <p:spPr>
              <a:xfrm>
                <a:off x="0" y="0"/>
                <a:ext cx="1187753" cy="1198940"/>
              </a:xfrm>
              <a:custGeom>
                <a:avLst/>
                <a:gdLst/>
                <a:ahLst/>
                <a:cxnLst/>
                <a:rect l="l" t="t" r="r" b="b"/>
                <a:pathLst>
                  <a:path w="1187753" h="1198940" extrusionOk="0">
                    <a:moveTo>
                      <a:pt x="92462" y="0"/>
                    </a:moveTo>
                    <a:lnTo>
                      <a:pt x="1095291" y="0"/>
                    </a:lnTo>
                    <a:cubicBezTo>
                      <a:pt x="1146356" y="0"/>
                      <a:pt x="1187753" y="41397"/>
                      <a:pt x="1187753" y="92462"/>
                    </a:cubicBezTo>
                    <a:lnTo>
                      <a:pt x="1187753" y="1106478"/>
                    </a:lnTo>
                    <a:cubicBezTo>
                      <a:pt x="1187753" y="1157543"/>
                      <a:pt x="1146356" y="1198940"/>
                      <a:pt x="1095291" y="1198940"/>
                    </a:cubicBezTo>
                    <a:lnTo>
                      <a:pt x="92462" y="1198940"/>
                    </a:lnTo>
                    <a:cubicBezTo>
                      <a:pt x="67940" y="1198940"/>
                      <a:pt x="44421" y="1189199"/>
                      <a:pt x="27081" y="1171859"/>
                    </a:cubicBezTo>
                    <a:cubicBezTo>
                      <a:pt x="9742" y="1154518"/>
                      <a:pt x="0" y="1131000"/>
                      <a:pt x="0" y="1106478"/>
                    </a:cubicBezTo>
                    <a:lnTo>
                      <a:pt x="0" y="92462"/>
                    </a:lnTo>
                    <a:cubicBezTo>
                      <a:pt x="0" y="41397"/>
                      <a:pt x="41397" y="0"/>
                      <a:pt x="92462" y="0"/>
                    </a:cubicBezTo>
                    <a:close/>
                  </a:path>
                </a:pathLst>
              </a:custGeom>
              <a:solidFill>
                <a:srgbClr val="88D61D"/>
              </a:solidFill>
              <a:ln w="19050" cap="rnd" cmpd="sng">
                <a:solidFill>
                  <a:srgbClr val="1A34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4"/>
              <p:cNvSpPr txBox="1"/>
              <p:nvPr/>
            </p:nvSpPr>
            <p:spPr>
              <a:xfrm>
                <a:off x="0" y="-76200"/>
                <a:ext cx="1187753" cy="12751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0" tIns="254000" rIns="254000" bIns="254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10044112" y="4168397"/>
              <a:ext cx="4270273" cy="4584453"/>
              <a:chOff x="0" y="-76200"/>
              <a:chExt cx="1187753" cy="127514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0" y="0"/>
                <a:ext cx="1187753" cy="1198940"/>
              </a:xfrm>
              <a:custGeom>
                <a:avLst/>
                <a:gdLst/>
                <a:ahLst/>
                <a:cxnLst/>
                <a:rect l="l" t="t" r="r" b="b"/>
                <a:pathLst>
                  <a:path w="1187753" h="1198940" extrusionOk="0">
                    <a:moveTo>
                      <a:pt x="92462" y="0"/>
                    </a:moveTo>
                    <a:lnTo>
                      <a:pt x="1095291" y="0"/>
                    </a:lnTo>
                    <a:cubicBezTo>
                      <a:pt x="1146356" y="0"/>
                      <a:pt x="1187753" y="41397"/>
                      <a:pt x="1187753" y="92462"/>
                    </a:cubicBezTo>
                    <a:lnTo>
                      <a:pt x="1187753" y="1106478"/>
                    </a:lnTo>
                    <a:cubicBezTo>
                      <a:pt x="1187753" y="1157543"/>
                      <a:pt x="1146356" y="1198940"/>
                      <a:pt x="1095291" y="1198940"/>
                    </a:cubicBezTo>
                    <a:lnTo>
                      <a:pt x="92462" y="1198940"/>
                    </a:lnTo>
                    <a:cubicBezTo>
                      <a:pt x="67940" y="1198940"/>
                      <a:pt x="44421" y="1189199"/>
                      <a:pt x="27081" y="1171859"/>
                    </a:cubicBezTo>
                    <a:cubicBezTo>
                      <a:pt x="9742" y="1154518"/>
                      <a:pt x="0" y="1131000"/>
                      <a:pt x="0" y="1106478"/>
                    </a:cubicBezTo>
                    <a:lnTo>
                      <a:pt x="0" y="92462"/>
                    </a:lnTo>
                    <a:cubicBezTo>
                      <a:pt x="0" y="41397"/>
                      <a:pt x="41397" y="0"/>
                      <a:pt x="92462" y="0"/>
                    </a:cubicBezTo>
                    <a:close/>
                  </a:path>
                </a:pathLst>
              </a:custGeom>
              <a:solidFill>
                <a:srgbClr val="88D61D"/>
              </a:solidFill>
              <a:ln w="19050" cap="rnd" cmpd="sng">
                <a:solidFill>
                  <a:srgbClr val="1A34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4"/>
              <p:cNvSpPr txBox="1"/>
              <p:nvPr/>
            </p:nvSpPr>
            <p:spPr>
              <a:xfrm>
                <a:off x="0" y="-76200"/>
                <a:ext cx="1187753" cy="12751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0" tIns="254000" rIns="254000" bIns="254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8" name="Google Shape;168;p4"/>
            <p:cNvSpPr txBox="1"/>
            <p:nvPr/>
          </p:nvSpPr>
          <p:spPr>
            <a:xfrm>
              <a:off x="5067786" y="5950070"/>
              <a:ext cx="3738274" cy="1694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92" b="1">
                  <a:solidFill>
                    <a:srgbClr val="1A3459"/>
                  </a:solidFill>
                  <a:latin typeface="Arial"/>
                  <a:ea typeface="Arial"/>
                  <a:cs typeface="Arial"/>
                  <a:sym typeface="Arial"/>
                </a:rPr>
                <a:t>Identificamos la necesidad de una herramienta que simplificará la gestión de bootcamps para facilitar el acceso a tutores y estudiantes.</a:t>
              </a:r>
              <a:endParaRPr/>
            </a:p>
          </p:txBody>
        </p:sp>
        <p:sp>
          <p:nvSpPr>
            <p:cNvPr id="169" name="Google Shape;169;p4"/>
            <p:cNvSpPr txBox="1"/>
            <p:nvPr/>
          </p:nvSpPr>
          <p:spPr>
            <a:xfrm>
              <a:off x="5722102" y="4922784"/>
              <a:ext cx="2482959" cy="563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00" b="1">
                  <a:solidFill>
                    <a:srgbClr val="1A3459"/>
                  </a:solidFill>
                  <a:latin typeface="Arial"/>
                  <a:ea typeface="Arial"/>
                  <a:cs typeface="Arial"/>
                  <a:sym typeface="Arial"/>
                </a:rPr>
                <a:t>Motivación</a:t>
              </a:r>
              <a:endParaRPr sz="3300" b="1">
                <a:solidFill>
                  <a:srgbClr val="1A34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"/>
            <p:cNvSpPr txBox="1"/>
            <p:nvPr/>
          </p:nvSpPr>
          <p:spPr>
            <a:xfrm>
              <a:off x="10954633" y="4922784"/>
              <a:ext cx="2482959" cy="5635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3998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14" b="1">
                  <a:solidFill>
                    <a:srgbClr val="1A3459"/>
                  </a:solidFill>
                  <a:latin typeface="Arial"/>
                  <a:ea typeface="Arial"/>
                  <a:cs typeface="Arial"/>
                  <a:sym typeface="Arial"/>
                </a:rPr>
                <a:t>Desafío</a:t>
              </a:r>
              <a:endParaRPr/>
            </a:p>
          </p:txBody>
        </p:sp>
        <p:sp>
          <p:nvSpPr>
            <p:cNvPr id="171" name="Google Shape;171;p4"/>
            <p:cNvSpPr txBox="1"/>
            <p:nvPr/>
          </p:nvSpPr>
          <p:spPr>
            <a:xfrm>
              <a:off x="10300317" y="5950070"/>
              <a:ext cx="3738274" cy="13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92" b="1">
                  <a:solidFill>
                    <a:srgbClr val="1A3459"/>
                  </a:solidFill>
                  <a:latin typeface="Arial"/>
                  <a:ea typeface="Arial"/>
                  <a:cs typeface="Arial"/>
                  <a:sym typeface="Arial"/>
                </a:rPr>
                <a:t>Nos enfocamos en resolver los problemas que enfrentan los equipos de bootcamps.</a:t>
              </a:r>
              <a:endParaRPr/>
            </a:p>
            <a:p>
              <a:pPr marL="0" marR="0" lvl="0" indent="0" algn="just" rtl="0">
                <a:lnSpc>
                  <a:spcPct val="14001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92" b="1">
                <a:solidFill>
                  <a:srgbClr val="1A34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459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/>
          <p:nvPr/>
        </p:nvSpPr>
        <p:spPr>
          <a:xfrm>
            <a:off x="169449" y="193765"/>
            <a:ext cx="10232165" cy="3760321"/>
          </a:xfrm>
          <a:custGeom>
            <a:avLst/>
            <a:gdLst/>
            <a:ahLst/>
            <a:cxnLst/>
            <a:rect l="l" t="t" r="r" b="b"/>
            <a:pathLst>
              <a:path w="10232165" h="3760321" extrusionOk="0">
                <a:moveTo>
                  <a:pt x="0" y="0"/>
                </a:moveTo>
                <a:lnTo>
                  <a:pt x="10232165" y="0"/>
                </a:lnTo>
                <a:lnTo>
                  <a:pt x="10232165" y="3760321"/>
                </a:lnTo>
                <a:lnTo>
                  <a:pt x="0" y="37603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5"/>
          <p:cNvGrpSpPr/>
          <p:nvPr/>
        </p:nvGrpSpPr>
        <p:grpSpPr>
          <a:xfrm>
            <a:off x="3401261" y="3813182"/>
            <a:ext cx="11485478" cy="5279518"/>
            <a:chOff x="0" y="-76200"/>
            <a:chExt cx="3024982" cy="1390490"/>
          </a:xfrm>
        </p:grpSpPr>
        <p:sp>
          <p:nvSpPr>
            <p:cNvPr id="178" name="Google Shape;178;p5"/>
            <p:cNvSpPr/>
            <p:nvPr/>
          </p:nvSpPr>
          <p:spPr>
            <a:xfrm>
              <a:off x="0" y="0"/>
              <a:ext cx="3024982" cy="1314290"/>
            </a:xfrm>
            <a:custGeom>
              <a:avLst/>
              <a:gdLst/>
              <a:ahLst/>
              <a:cxnLst/>
              <a:rect l="l" t="t" r="r" b="b"/>
              <a:pathLst>
                <a:path w="3024982" h="1314290" extrusionOk="0">
                  <a:moveTo>
                    <a:pt x="34377" y="0"/>
                  </a:moveTo>
                  <a:lnTo>
                    <a:pt x="2990605" y="0"/>
                  </a:lnTo>
                  <a:cubicBezTo>
                    <a:pt x="3009591" y="0"/>
                    <a:pt x="3024982" y="15391"/>
                    <a:pt x="3024982" y="34377"/>
                  </a:cubicBezTo>
                  <a:lnTo>
                    <a:pt x="3024982" y="1279913"/>
                  </a:lnTo>
                  <a:cubicBezTo>
                    <a:pt x="3024982" y="1298899"/>
                    <a:pt x="3009591" y="1314290"/>
                    <a:pt x="2990605" y="1314290"/>
                  </a:cubicBezTo>
                  <a:lnTo>
                    <a:pt x="34377" y="1314290"/>
                  </a:lnTo>
                  <a:cubicBezTo>
                    <a:pt x="15391" y="1314290"/>
                    <a:pt x="0" y="1298899"/>
                    <a:pt x="0" y="1279913"/>
                  </a:cubicBezTo>
                  <a:lnTo>
                    <a:pt x="0" y="34377"/>
                  </a:lnTo>
                  <a:cubicBezTo>
                    <a:pt x="0" y="15391"/>
                    <a:pt x="15391" y="0"/>
                    <a:pt x="343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5"/>
            <p:cNvSpPr txBox="1"/>
            <p:nvPr/>
          </p:nvSpPr>
          <p:spPr>
            <a:xfrm>
              <a:off x="0" y="-76200"/>
              <a:ext cx="3024982" cy="13904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5"/>
          <p:cNvSpPr/>
          <p:nvPr/>
        </p:nvSpPr>
        <p:spPr>
          <a:xfrm rot="2205723">
            <a:off x="7947381" y="3543223"/>
            <a:ext cx="460770" cy="460770"/>
          </a:xfrm>
          <a:custGeom>
            <a:avLst/>
            <a:gdLst/>
            <a:ahLst/>
            <a:cxnLst/>
            <a:rect l="l" t="t" r="r" b="b"/>
            <a:pathLst>
              <a:path w="460770" h="460770" extrusionOk="0">
                <a:moveTo>
                  <a:pt x="0" y="0"/>
                </a:moveTo>
                <a:lnTo>
                  <a:pt x="460770" y="0"/>
                </a:lnTo>
                <a:lnTo>
                  <a:pt x="460770" y="460770"/>
                </a:lnTo>
                <a:lnTo>
                  <a:pt x="0" y="4607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3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5"/>
          <p:cNvSpPr/>
          <p:nvPr/>
        </p:nvSpPr>
        <p:spPr>
          <a:xfrm rot="-1714600">
            <a:off x="15882416" y="688316"/>
            <a:ext cx="411209" cy="411209"/>
          </a:xfrm>
          <a:custGeom>
            <a:avLst/>
            <a:gdLst/>
            <a:ahLst/>
            <a:cxnLst/>
            <a:rect l="l" t="t" r="r" b="b"/>
            <a:pathLst>
              <a:path w="411209" h="411209" extrusionOk="0">
                <a:moveTo>
                  <a:pt x="0" y="0"/>
                </a:moveTo>
                <a:lnTo>
                  <a:pt x="411209" y="0"/>
                </a:lnTo>
                <a:lnTo>
                  <a:pt x="411209" y="411209"/>
                </a:lnTo>
                <a:lnTo>
                  <a:pt x="0" y="4112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5"/>
          <p:cNvSpPr/>
          <p:nvPr/>
        </p:nvSpPr>
        <p:spPr>
          <a:xfrm rot="-5501140">
            <a:off x="734776" y="5987134"/>
            <a:ext cx="601748" cy="601748"/>
          </a:xfrm>
          <a:custGeom>
            <a:avLst/>
            <a:gdLst/>
            <a:ahLst/>
            <a:cxnLst/>
            <a:rect l="l" t="t" r="r" b="b"/>
            <a:pathLst>
              <a:path w="601748" h="601748" extrusionOk="0">
                <a:moveTo>
                  <a:pt x="0" y="0"/>
                </a:moveTo>
                <a:lnTo>
                  <a:pt x="601748" y="0"/>
                </a:lnTo>
                <a:lnTo>
                  <a:pt x="601748" y="601748"/>
                </a:lnTo>
                <a:lnTo>
                  <a:pt x="0" y="6017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5"/>
          <p:cNvSpPr/>
          <p:nvPr/>
        </p:nvSpPr>
        <p:spPr>
          <a:xfrm rot="2451440">
            <a:off x="1288788" y="883282"/>
            <a:ext cx="341073" cy="341073"/>
          </a:xfrm>
          <a:custGeom>
            <a:avLst/>
            <a:gdLst/>
            <a:ahLst/>
            <a:cxnLst/>
            <a:rect l="l" t="t" r="r" b="b"/>
            <a:pathLst>
              <a:path w="341073" h="341073" extrusionOk="0">
                <a:moveTo>
                  <a:pt x="0" y="0"/>
                </a:moveTo>
                <a:lnTo>
                  <a:pt x="341073" y="0"/>
                </a:lnTo>
                <a:lnTo>
                  <a:pt x="341073" y="341073"/>
                </a:lnTo>
                <a:lnTo>
                  <a:pt x="0" y="3410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5"/>
          <p:cNvSpPr/>
          <p:nvPr/>
        </p:nvSpPr>
        <p:spPr>
          <a:xfrm rot="1646715">
            <a:off x="6218507" y="427605"/>
            <a:ext cx="533321" cy="533321"/>
          </a:xfrm>
          <a:custGeom>
            <a:avLst/>
            <a:gdLst/>
            <a:ahLst/>
            <a:cxnLst/>
            <a:rect l="l" t="t" r="r" b="b"/>
            <a:pathLst>
              <a:path w="533321" h="533321" extrusionOk="0">
                <a:moveTo>
                  <a:pt x="0" y="0"/>
                </a:moveTo>
                <a:lnTo>
                  <a:pt x="533321" y="0"/>
                </a:lnTo>
                <a:lnTo>
                  <a:pt x="533321" y="533322"/>
                </a:lnTo>
                <a:lnTo>
                  <a:pt x="0" y="5333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5"/>
          <p:cNvSpPr/>
          <p:nvPr/>
        </p:nvSpPr>
        <p:spPr>
          <a:xfrm rot="-9547450">
            <a:off x="12707735" y="3019713"/>
            <a:ext cx="500364" cy="500364"/>
          </a:xfrm>
          <a:custGeom>
            <a:avLst/>
            <a:gdLst/>
            <a:ahLst/>
            <a:cxnLst/>
            <a:rect l="l" t="t" r="r" b="b"/>
            <a:pathLst>
              <a:path w="500364" h="500364" extrusionOk="0">
                <a:moveTo>
                  <a:pt x="0" y="0"/>
                </a:moveTo>
                <a:lnTo>
                  <a:pt x="500364" y="0"/>
                </a:lnTo>
                <a:lnTo>
                  <a:pt x="500364" y="500364"/>
                </a:lnTo>
                <a:lnTo>
                  <a:pt x="0" y="5003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5"/>
          <p:cNvSpPr/>
          <p:nvPr/>
        </p:nvSpPr>
        <p:spPr>
          <a:xfrm rot="4558302">
            <a:off x="10902163" y="542071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6" y="0"/>
                </a:lnTo>
                <a:lnTo>
                  <a:pt x="676266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5"/>
          <p:cNvSpPr/>
          <p:nvPr/>
        </p:nvSpPr>
        <p:spPr>
          <a:xfrm rot="-2700000">
            <a:off x="3903453" y="2687242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5" y="0"/>
                </a:lnTo>
                <a:lnTo>
                  <a:pt x="676265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5"/>
          <p:cNvSpPr/>
          <p:nvPr/>
        </p:nvSpPr>
        <p:spPr>
          <a:xfrm rot="-3861892">
            <a:off x="16568411" y="6825571"/>
            <a:ext cx="560490" cy="560490"/>
          </a:xfrm>
          <a:custGeom>
            <a:avLst/>
            <a:gdLst/>
            <a:ahLst/>
            <a:cxnLst/>
            <a:rect l="l" t="t" r="r" b="b"/>
            <a:pathLst>
              <a:path w="560490" h="560490" extrusionOk="0">
                <a:moveTo>
                  <a:pt x="0" y="0"/>
                </a:moveTo>
                <a:lnTo>
                  <a:pt x="560491" y="0"/>
                </a:lnTo>
                <a:lnTo>
                  <a:pt x="560491" y="560490"/>
                </a:lnTo>
                <a:lnTo>
                  <a:pt x="0" y="5604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5"/>
          <p:cNvSpPr/>
          <p:nvPr/>
        </p:nvSpPr>
        <p:spPr>
          <a:xfrm rot="1524733">
            <a:off x="16773293" y="3165434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6" y="0"/>
                </a:lnTo>
                <a:lnTo>
                  <a:pt x="676266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5"/>
          <p:cNvSpPr/>
          <p:nvPr/>
        </p:nvSpPr>
        <p:spPr>
          <a:xfrm rot="5098001">
            <a:off x="772119" y="9112180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6" y="0"/>
                </a:lnTo>
                <a:lnTo>
                  <a:pt x="676266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5"/>
          <p:cNvSpPr/>
          <p:nvPr/>
        </p:nvSpPr>
        <p:spPr>
          <a:xfrm rot="-1714600">
            <a:off x="7254244" y="8941404"/>
            <a:ext cx="542971" cy="542971"/>
          </a:xfrm>
          <a:custGeom>
            <a:avLst/>
            <a:gdLst/>
            <a:ahLst/>
            <a:cxnLst/>
            <a:rect l="l" t="t" r="r" b="b"/>
            <a:pathLst>
              <a:path w="542971" h="542971" extrusionOk="0">
                <a:moveTo>
                  <a:pt x="0" y="0"/>
                </a:moveTo>
                <a:lnTo>
                  <a:pt x="542971" y="0"/>
                </a:lnTo>
                <a:lnTo>
                  <a:pt x="542971" y="542970"/>
                </a:lnTo>
                <a:lnTo>
                  <a:pt x="0" y="5429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5"/>
          <p:cNvSpPr/>
          <p:nvPr/>
        </p:nvSpPr>
        <p:spPr>
          <a:xfrm rot="-1714600">
            <a:off x="15212873" y="8920167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5" y="0"/>
                </a:lnTo>
                <a:lnTo>
                  <a:pt x="676265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5"/>
          <p:cNvSpPr txBox="1"/>
          <p:nvPr/>
        </p:nvSpPr>
        <p:spPr>
          <a:xfrm>
            <a:off x="2749200" y="1172826"/>
            <a:ext cx="7027209" cy="613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Soluciones a las dificultades</a:t>
            </a:r>
            <a:endParaRPr sz="3599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4" name="Google Shape;194;p5"/>
          <p:cNvGrpSpPr/>
          <p:nvPr/>
        </p:nvGrpSpPr>
        <p:grpSpPr>
          <a:xfrm>
            <a:off x="3957829" y="4245004"/>
            <a:ext cx="10372342" cy="1548751"/>
            <a:chOff x="0" y="-76200"/>
            <a:chExt cx="2885009" cy="430776"/>
          </a:xfrm>
        </p:grpSpPr>
        <p:sp>
          <p:nvSpPr>
            <p:cNvPr id="195" name="Google Shape;195;p5"/>
            <p:cNvSpPr/>
            <p:nvPr/>
          </p:nvSpPr>
          <p:spPr>
            <a:xfrm>
              <a:off x="0" y="0"/>
              <a:ext cx="2885009" cy="354576"/>
            </a:xfrm>
            <a:custGeom>
              <a:avLst/>
              <a:gdLst/>
              <a:ahLst/>
              <a:cxnLst/>
              <a:rect l="l" t="t" r="r" b="b"/>
              <a:pathLst>
                <a:path w="2885009" h="354576" extrusionOk="0">
                  <a:moveTo>
                    <a:pt x="38066" y="0"/>
                  </a:moveTo>
                  <a:lnTo>
                    <a:pt x="2846943" y="0"/>
                  </a:lnTo>
                  <a:cubicBezTo>
                    <a:pt x="2867966" y="0"/>
                    <a:pt x="2885009" y="17043"/>
                    <a:pt x="2885009" y="38066"/>
                  </a:cubicBezTo>
                  <a:lnTo>
                    <a:pt x="2885009" y="316510"/>
                  </a:lnTo>
                  <a:cubicBezTo>
                    <a:pt x="2885009" y="326606"/>
                    <a:pt x="2880998" y="336288"/>
                    <a:pt x="2873860" y="343427"/>
                  </a:cubicBezTo>
                  <a:cubicBezTo>
                    <a:pt x="2866721" y="350566"/>
                    <a:pt x="2857038" y="354576"/>
                    <a:pt x="2846943" y="354576"/>
                  </a:cubicBezTo>
                  <a:lnTo>
                    <a:pt x="38066" y="354576"/>
                  </a:lnTo>
                  <a:cubicBezTo>
                    <a:pt x="17043" y="354576"/>
                    <a:pt x="0" y="337533"/>
                    <a:pt x="0" y="316510"/>
                  </a:cubicBezTo>
                  <a:lnTo>
                    <a:pt x="0" y="38066"/>
                  </a:lnTo>
                  <a:cubicBezTo>
                    <a:pt x="0" y="17043"/>
                    <a:pt x="17043" y="0"/>
                    <a:pt x="38066" y="0"/>
                  </a:cubicBezTo>
                  <a:close/>
                </a:path>
              </a:pathLst>
            </a:custGeom>
            <a:solidFill>
              <a:srgbClr val="88D61D"/>
            </a:solidFill>
            <a:ln w="19050" cap="rnd" cmpd="sng">
              <a:solidFill>
                <a:srgbClr val="1A34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"/>
            <p:cNvSpPr txBox="1"/>
            <p:nvPr/>
          </p:nvSpPr>
          <p:spPr>
            <a:xfrm>
              <a:off x="0" y="-76200"/>
              <a:ext cx="2885009" cy="430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0" tIns="254000" rIns="254000" bIns="2540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7" name="Google Shape;197;p5"/>
          <p:cNvCxnSpPr/>
          <p:nvPr/>
        </p:nvCxnSpPr>
        <p:spPr>
          <a:xfrm>
            <a:off x="7509944" y="4798351"/>
            <a:ext cx="0" cy="723148"/>
          </a:xfrm>
          <a:prstGeom prst="straightConnector1">
            <a:avLst/>
          </a:prstGeom>
          <a:noFill/>
          <a:ln w="38100" cap="flat" cmpd="sng">
            <a:solidFill>
              <a:srgbClr val="1A34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8" name="Google Shape;198;p5"/>
          <p:cNvSpPr txBox="1"/>
          <p:nvPr/>
        </p:nvSpPr>
        <p:spPr>
          <a:xfrm>
            <a:off x="7709969" y="4803140"/>
            <a:ext cx="6250932" cy="614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99" b="1">
                <a:solidFill>
                  <a:srgbClr val="1A3459"/>
                </a:solidFill>
                <a:latin typeface="Arial"/>
                <a:ea typeface="Arial"/>
                <a:cs typeface="Arial"/>
                <a:sym typeface="Arial"/>
              </a:rPr>
              <a:t>No se requieren conocimientos avanzados en Excel o bases de datos. </a:t>
            </a:r>
            <a:endParaRPr/>
          </a:p>
        </p:txBody>
      </p:sp>
      <p:sp>
        <p:nvSpPr>
          <p:cNvPr id="199" name="Google Shape;199;p5"/>
          <p:cNvSpPr txBox="1"/>
          <p:nvPr/>
        </p:nvSpPr>
        <p:spPr>
          <a:xfrm>
            <a:off x="4225800" y="4850786"/>
            <a:ext cx="3083958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1A3459"/>
                </a:solidFill>
                <a:latin typeface="Arial"/>
                <a:ea typeface="Arial"/>
                <a:cs typeface="Arial"/>
                <a:sym typeface="Arial"/>
              </a:rPr>
              <a:t>Accesibilidad</a:t>
            </a:r>
            <a:endParaRPr/>
          </a:p>
        </p:txBody>
      </p:sp>
      <p:grpSp>
        <p:nvGrpSpPr>
          <p:cNvPr id="200" name="Google Shape;200;p5"/>
          <p:cNvGrpSpPr/>
          <p:nvPr/>
        </p:nvGrpSpPr>
        <p:grpSpPr>
          <a:xfrm>
            <a:off x="3957829" y="5681722"/>
            <a:ext cx="10372342" cy="1548751"/>
            <a:chOff x="0" y="-76200"/>
            <a:chExt cx="2885009" cy="430776"/>
          </a:xfrm>
        </p:grpSpPr>
        <p:sp>
          <p:nvSpPr>
            <p:cNvPr id="201" name="Google Shape;201;p5"/>
            <p:cNvSpPr/>
            <p:nvPr/>
          </p:nvSpPr>
          <p:spPr>
            <a:xfrm>
              <a:off x="0" y="0"/>
              <a:ext cx="2885009" cy="354576"/>
            </a:xfrm>
            <a:custGeom>
              <a:avLst/>
              <a:gdLst/>
              <a:ahLst/>
              <a:cxnLst/>
              <a:rect l="l" t="t" r="r" b="b"/>
              <a:pathLst>
                <a:path w="2885009" h="354576" extrusionOk="0">
                  <a:moveTo>
                    <a:pt x="38066" y="0"/>
                  </a:moveTo>
                  <a:lnTo>
                    <a:pt x="2846943" y="0"/>
                  </a:lnTo>
                  <a:cubicBezTo>
                    <a:pt x="2867966" y="0"/>
                    <a:pt x="2885009" y="17043"/>
                    <a:pt x="2885009" y="38066"/>
                  </a:cubicBezTo>
                  <a:lnTo>
                    <a:pt x="2885009" y="316510"/>
                  </a:lnTo>
                  <a:cubicBezTo>
                    <a:pt x="2885009" y="326606"/>
                    <a:pt x="2880998" y="336288"/>
                    <a:pt x="2873860" y="343427"/>
                  </a:cubicBezTo>
                  <a:cubicBezTo>
                    <a:pt x="2866721" y="350566"/>
                    <a:pt x="2857038" y="354576"/>
                    <a:pt x="2846943" y="354576"/>
                  </a:cubicBezTo>
                  <a:lnTo>
                    <a:pt x="38066" y="354576"/>
                  </a:lnTo>
                  <a:cubicBezTo>
                    <a:pt x="17043" y="354576"/>
                    <a:pt x="0" y="337533"/>
                    <a:pt x="0" y="316510"/>
                  </a:cubicBezTo>
                  <a:lnTo>
                    <a:pt x="0" y="38066"/>
                  </a:lnTo>
                  <a:cubicBezTo>
                    <a:pt x="0" y="17043"/>
                    <a:pt x="17043" y="0"/>
                    <a:pt x="38066" y="0"/>
                  </a:cubicBezTo>
                  <a:close/>
                </a:path>
              </a:pathLst>
            </a:custGeom>
            <a:solidFill>
              <a:srgbClr val="88D61D"/>
            </a:solidFill>
            <a:ln w="19050" cap="rnd" cmpd="sng">
              <a:solidFill>
                <a:srgbClr val="1A34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 txBox="1"/>
            <p:nvPr/>
          </p:nvSpPr>
          <p:spPr>
            <a:xfrm>
              <a:off x="0" y="-76200"/>
              <a:ext cx="2885009" cy="430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0" tIns="254000" rIns="254000" bIns="2540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03" name="Google Shape;203;p5"/>
          <p:cNvCxnSpPr/>
          <p:nvPr/>
        </p:nvCxnSpPr>
        <p:spPr>
          <a:xfrm>
            <a:off x="7509944" y="6235068"/>
            <a:ext cx="0" cy="723148"/>
          </a:xfrm>
          <a:prstGeom prst="straightConnector1">
            <a:avLst/>
          </a:prstGeom>
          <a:noFill/>
          <a:ln w="38100" cap="flat" cmpd="sng">
            <a:solidFill>
              <a:srgbClr val="1A34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4" name="Google Shape;204;p5"/>
          <p:cNvSpPr txBox="1"/>
          <p:nvPr/>
        </p:nvSpPr>
        <p:spPr>
          <a:xfrm>
            <a:off x="7709969" y="6289056"/>
            <a:ext cx="6250932" cy="614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1A3459"/>
                </a:solidFill>
                <a:latin typeface="Arial"/>
                <a:ea typeface="Arial"/>
                <a:cs typeface="Arial"/>
                <a:sym typeface="Arial"/>
              </a:rPr>
              <a:t>Minimiza la necesidad de formación adicional para el personal.</a:t>
            </a:r>
            <a:endParaRPr/>
          </a:p>
        </p:txBody>
      </p:sp>
      <p:sp>
        <p:nvSpPr>
          <p:cNvPr id="205" name="Google Shape;205;p5"/>
          <p:cNvSpPr txBox="1"/>
          <p:nvPr/>
        </p:nvSpPr>
        <p:spPr>
          <a:xfrm>
            <a:off x="4225800" y="6287503"/>
            <a:ext cx="3083958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1A3459"/>
                </a:solidFill>
                <a:latin typeface="Arial"/>
                <a:ea typeface="Arial"/>
                <a:cs typeface="Arial"/>
                <a:sym typeface="Arial"/>
              </a:rPr>
              <a:t>Eficiencia</a:t>
            </a:r>
            <a:endParaRPr/>
          </a:p>
        </p:txBody>
      </p:sp>
      <p:grpSp>
        <p:nvGrpSpPr>
          <p:cNvPr id="206" name="Google Shape;206;p5"/>
          <p:cNvGrpSpPr/>
          <p:nvPr/>
        </p:nvGrpSpPr>
        <p:grpSpPr>
          <a:xfrm>
            <a:off x="3957829" y="7127491"/>
            <a:ext cx="10372342" cy="1548751"/>
            <a:chOff x="0" y="-76200"/>
            <a:chExt cx="2885009" cy="430776"/>
          </a:xfrm>
        </p:grpSpPr>
        <p:sp>
          <p:nvSpPr>
            <p:cNvPr id="207" name="Google Shape;207;p5"/>
            <p:cNvSpPr/>
            <p:nvPr/>
          </p:nvSpPr>
          <p:spPr>
            <a:xfrm>
              <a:off x="0" y="0"/>
              <a:ext cx="2885009" cy="354576"/>
            </a:xfrm>
            <a:custGeom>
              <a:avLst/>
              <a:gdLst/>
              <a:ahLst/>
              <a:cxnLst/>
              <a:rect l="l" t="t" r="r" b="b"/>
              <a:pathLst>
                <a:path w="2885009" h="354576" extrusionOk="0">
                  <a:moveTo>
                    <a:pt x="38066" y="0"/>
                  </a:moveTo>
                  <a:lnTo>
                    <a:pt x="2846943" y="0"/>
                  </a:lnTo>
                  <a:cubicBezTo>
                    <a:pt x="2867966" y="0"/>
                    <a:pt x="2885009" y="17043"/>
                    <a:pt x="2885009" y="38066"/>
                  </a:cubicBezTo>
                  <a:lnTo>
                    <a:pt x="2885009" y="316510"/>
                  </a:lnTo>
                  <a:cubicBezTo>
                    <a:pt x="2885009" y="326606"/>
                    <a:pt x="2880998" y="336288"/>
                    <a:pt x="2873860" y="343427"/>
                  </a:cubicBezTo>
                  <a:cubicBezTo>
                    <a:pt x="2866721" y="350566"/>
                    <a:pt x="2857038" y="354576"/>
                    <a:pt x="2846943" y="354576"/>
                  </a:cubicBezTo>
                  <a:lnTo>
                    <a:pt x="38066" y="354576"/>
                  </a:lnTo>
                  <a:cubicBezTo>
                    <a:pt x="17043" y="354576"/>
                    <a:pt x="0" y="337533"/>
                    <a:pt x="0" y="316510"/>
                  </a:cubicBezTo>
                  <a:lnTo>
                    <a:pt x="0" y="38066"/>
                  </a:lnTo>
                  <a:cubicBezTo>
                    <a:pt x="0" y="17043"/>
                    <a:pt x="17043" y="0"/>
                    <a:pt x="38066" y="0"/>
                  </a:cubicBezTo>
                  <a:close/>
                </a:path>
              </a:pathLst>
            </a:custGeom>
            <a:solidFill>
              <a:srgbClr val="88D61D"/>
            </a:solidFill>
            <a:ln w="19050" cap="rnd" cmpd="sng">
              <a:solidFill>
                <a:srgbClr val="1A34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 txBox="1"/>
            <p:nvPr/>
          </p:nvSpPr>
          <p:spPr>
            <a:xfrm>
              <a:off x="0" y="-76200"/>
              <a:ext cx="2885009" cy="430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0" tIns="254000" rIns="254000" bIns="2540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09" name="Google Shape;209;p5"/>
          <p:cNvCxnSpPr/>
          <p:nvPr/>
        </p:nvCxnSpPr>
        <p:spPr>
          <a:xfrm>
            <a:off x="7509944" y="7680837"/>
            <a:ext cx="0" cy="723148"/>
          </a:xfrm>
          <a:prstGeom prst="straightConnector1">
            <a:avLst/>
          </a:prstGeom>
          <a:noFill/>
          <a:ln w="38100" cap="flat" cmpd="sng">
            <a:solidFill>
              <a:srgbClr val="1A345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0" name="Google Shape;210;p5"/>
          <p:cNvSpPr txBox="1"/>
          <p:nvPr/>
        </p:nvSpPr>
        <p:spPr>
          <a:xfrm>
            <a:off x="7709969" y="7846123"/>
            <a:ext cx="6250932" cy="318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1A3459"/>
                </a:solidFill>
                <a:latin typeface="Arial"/>
                <a:ea typeface="Arial"/>
                <a:cs typeface="Arial"/>
                <a:sym typeface="Arial"/>
              </a:rPr>
              <a:t>Reduce los recursos necesarios para la gestión diaria.</a:t>
            </a:r>
            <a:endParaRPr/>
          </a:p>
        </p:txBody>
      </p:sp>
      <p:sp>
        <p:nvSpPr>
          <p:cNvPr id="211" name="Google Shape;211;p5"/>
          <p:cNvSpPr txBox="1"/>
          <p:nvPr/>
        </p:nvSpPr>
        <p:spPr>
          <a:xfrm>
            <a:off x="4225800" y="7733272"/>
            <a:ext cx="3083958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1A3459"/>
                </a:solidFill>
                <a:latin typeface="Arial"/>
                <a:ea typeface="Arial"/>
                <a:cs typeface="Arial"/>
                <a:sym typeface="Arial"/>
              </a:rPr>
              <a:t>Optimización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459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"/>
          <p:cNvSpPr/>
          <p:nvPr/>
        </p:nvSpPr>
        <p:spPr>
          <a:xfrm>
            <a:off x="169449" y="193765"/>
            <a:ext cx="10232165" cy="3760321"/>
          </a:xfrm>
          <a:custGeom>
            <a:avLst/>
            <a:gdLst/>
            <a:ahLst/>
            <a:cxnLst/>
            <a:rect l="l" t="t" r="r" b="b"/>
            <a:pathLst>
              <a:path w="10232165" h="3760321" extrusionOk="0">
                <a:moveTo>
                  <a:pt x="0" y="0"/>
                </a:moveTo>
                <a:lnTo>
                  <a:pt x="10232165" y="0"/>
                </a:lnTo>
                <a:lnTo>
                  <a:pt x="10232165" y="3760321"/>
                </a:lnTo>
                <a:lnTo>
                  <a:pt x="0" y="37603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6"/>
          <p:cNvSpPr/>
          <p:nvPr/>
        </p:nvSpPr>
        <p:spPr>
          <a:xfrm rot="-1714600">
            <a:off x="7254244" y="8941404"/>
            <a:ext cx="542971" cy="542971"/>
          </a:xfrm>
          <a:custGeom>
            <a:avLst/>
            <a:gdLst/>
            <a:ahLst/>
            <a:cxnLst/>
            <a:rect l="l" t="t" r="r" b="b"/>
            <a:pathLst>
              <a:path w="542971" h="542971" extrusionOk="0">
                <a:moveTo>
                  <a:pt x="0" y="0"/>
                </a:moveTo>
                <a:lnTo>
                  <a:pt x="542971" y="0"/>
                </a:lnTo>
                <a:lnTo>
                  <a:pt x="542971" y="542970"/>
                </a:lnTo>
                <a:lnTo>
                  <a:pt x="0" y="5429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6"/>
          <p:cNvSpPr/>
          <p:nvPr/>
        </p:nvSpPr>
        <p:spPr>
          <a:xfrm rot="-5501140">
            <a:off x="734776" y="5987134"/>
            <a:ext cx="601748" cy="601748"/>
          </a:xfrm>
          <a:custGeom>
            <a:avLst/>
            <a:gdLst/>
            <a:ahLst/>
            <a:cxnLst/>
            <a:rect l="l" t="t" r="r" b="b"/>
            <a:pathLst>
              <a:path w="601748" h="601748" extrusionOk="0">
                <a:moveTo>
                  <a:pt x="0" y="0"/>
                </a:moveTo>
                <a:lnTo>
                  <a:pt x="601748" y="0"/>
                </a:lnTo>
                <a:lnTo>
                  <a:pt x="601748" y="601748"/>
                </a:lnTo>
                <a:lnTo>
                  <a:pt x="0" y="6017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6"/>
          <p:cNvSpPr/>
          <p:nvPr/>
        </p:nvSpPr>
        <p:spPr>
          <a:xfrm rot="-1714600">
            <a:off x="15212873" y="8920167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5" y="0"/>
                </a:lnTo>
                <a:lnTo>
                  <a:pt x="676265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6"/>
          <p:cNvSpPr/>
          <p:nvPr/>
        </p:nvSpPr>
        <p:spPr>
          <a:xfrm rot="-3861892">
            <a:off x="16568411" y="6825571"/>
            <a:ext cx="560490" cy="560490"/>
          </a:xfrm>
          <a:custGeom>
            <a:avLst/>
            <a:gdLst/>
            <a:ahLst/>
            <a:cxnLst/>
            <a:rect l="l" t="t" r="r" b="b"/>
            <a:pathLst>
              <a:path w="560490" h="560490" extrusionOk="0">
                <a:moveTo>
                  <a:pt x="0" y="0"/>
                </a:moveTo>
                <a:lnTo>
                  <a:pt x="560491" y="0"/>
                </a:lnTo>
                <a:lnTo>
                  <a:pt x="560491" y="560490"/>
                </a:lnTo>
                <a:lnTo>
                  <a:pt x="0" y="5604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1" name="Google Shape;221;p6"/>
          <p:cNvGrpSpPr/>
          <p:nvPr/>
        </p:nvGrpSpPr>
        <p:grpSpPr>
          <a:xfrm>
            <a:off x="1028700" y="3813182"/>
            <a:ext cx="16230600" cy="5279518"/>
            <a:chOff x="0" y="-76200"/>
            <a:chExt cx="4274726" cy="1390490"/>
          </a:xfrm>
        </p:grpSpPr>
        <p:sp>
          <p:nvSpPr>
            <p:cNvPr id="222" name="Google Shape;222;p6"/>
            <p:cNvSpPr/>
            <p:nvPr/>
          </p:nvSpPr>
          <p:spPr>
            <a:xfrm>
              <a:off x="0" y="0"/>
              <a:ext cx="4274726" cy="1314290"/>
            </a:xfrm>
            <a:custGeom>
              <a:avLst/>
              <a:gdLst/>
              <a:ahLst/>
              <a:cxnLst/>
              <a:rect l="l" t="t" r="r" b="b"/>
              <a:pathLst>
                <a:path w="4274726" h="1314290" extrusionOk="0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289964"/>
                  </a:lnTo>
                  <a:cubicBezTo>
                    <a:pt x="4274726" y="1296416"/>
                    <a:pt x="4272163" y="1302603"/>
                    <a:pt x="4267601" y="1307165"/>
                  </a:cubicBezTo>
                  <a:cubicBezTo>
                    <a:pt x="4263039" y="1311727"/>
                    <a:pt x="4256851" y="1314290"/>
                    <a:pt x="4250399" y="1314290"/>
                  </a:cubicBezTo>
                  <a:lnTo>
                    <a:pt x="24327" y="1314290"/>
                  </a:lnTo>
                  <a:cubicBezTo>
                    <a:pt x="10891" y="1314290"/>
                    <a:pt x="0" y="1303399"/>
                    <a:pt x="0" y="1289964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6"/>
            <p:cNvSpPr txBox="1"/>
            <p:nvPr/>
          </p:nvSpPr>
          <p:spPr>
            <a:xfrm>
              <a:off x="0" y="-76200"/>
              <a:ext cx="4274726" cy="13904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" name="Google Shape;224;p6"/>
          <p:cNvGrpSpPr/>
          <p:nvPr/>
        </p:nvGrpSpPr>
        <p:grpSpPr>
          <a:xfrm>
            <a:off x="1510000" y="7253387"/>
            <a:ext cx="15268000" cy="1548751"/>
            <a:chOff x="0" y="-365278"/>
            <a:chExt cx="20357333" cy="2065001"/>
          </a:xfrm>
        </p:grpSpPr>
        <p:grpSp>
          <p:nvGrpSpPr>
            <p:cNvPr id="225" name="Google Shape;225;p6"/>
            <p:cNvGrpSpPr/>
            <p:nvPr/>
          </p:nvGrpSpPr>
          <p:grpSpPr>
            <a:xfrm>
              <a:off x="0" y="-365278"/>
              <a:ext cx="10051752" cy="2065001"/>
              <a:chOff x="0" y="-76200"/>
              <a:chExt cx="2096879" cy="430776"/>
            </a:xfrm>
          </p:grpSpPr>
          <p:sp>
            <p:nvSpPr>
              <p:cNvPr id="226" name="Google Shape;226;p6"/>
              <p:cNvSpPr/>
              <p:nvPr/>
            </p:nvSpPr>
            <p:spPr>
              <a:xfrm>
                <a:off x="0" y="0"/>
                <a:ext cx="2096879" cy="354576"/>
              </a:xfrm>
              <a:custGeom>
                <a:avLst/>
                <a:gdLst/>
                <a:ahLst/>
                <a:cxnLst/>
                <a:rect l="l" t="t" r="r" b="b"/>
                <a:pathLst>
                  <a:path w="2096879" h="354576" extrusionOk="0">
                    <a:moveTo>
                      <a:pt x="52374" y="0"/>
                    </a:moveTo>
                    <a:lnTo>
                      <a:pt x="2044505" y="0"/>
                    </a:lnTo>
                    <a:cubicBezTo>
                      <a:pt x="2073430" y="0"/>
                      <a:pt x="2096879" y="23449"/>
                      <a:pt x="2096879" y="52374"/>
                    </a:cubicBezTo>
                    <a:lnTo>
                      <a:pt x="2096879" y="302202"/>
                    </a:lnTo>
                    <a:cubicBezTo>
                      <a:pt x="2096879" y="331128"/>
                      <a:pt x="2073430" y="354576"/>
                      <a:pt x="2044505" y="354576"/>
                    </a:cubicBezTo>
                    <a:lnTo>
                      <a:pt x="52374" y="354576"/>
                    </a:lnTo>
                    <a:cubicBezTo>
                      <a:pt x="23449" y="354576"/>
                      <a:pt x="0" y="331128"/>
                      <a:pt x="0" y="302202"/>
                    </a:cubicBezTo>
                    <a:lnTo>
                      <a:pt x="0" y="52374"/>
                    </a:lnTo>
                    <a:cubicBezTo>
                      <a:pt x="0" y="23449"/>
                      <a:pt x="23449" y="0"/>
                      <a:pt x="52374" y="0"/>
                    </a:cubicBezTo>
                    <a:close/>
                  </a:path>
                </a:pathLst>
              </a:custGeom>
              <a:solidFill>
                <a:srgbClr val="88D61D"/>
              </a:solidFill>
              <a:ln w="19050" cap="rnd" cmpd="sng">
                <a:solidFill>
                  <a:srgbClr val="1A34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6"/>
              <p:cNvSpPr txBox="1"/>
              <p:nvPr/>
            </p:nvSpPr>
            <p:spPr>
              <a:xfrm>
                <a:off x="0" y="-76200"/>
                <a:ext cx="2096879" cy="430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0" tIns="254000" rIns="254000" bIns="254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8" name="Google Shape;228;p6"/>
            <p:cNvSpPr txBox="1"/>
            <p:nvPr/>
          </p:nvSpPr>
          <p:spPr>
            <a:xfrm>
              <a:off x="3539727" y="652967"/>
              <a:ext cx="29886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rgbClr val="1A3459"/>
                  </a:solidFill>
                  <a:latin typeface="Arial"/>
                  <a:ea typeface="Arial"/>
                  <a:cs typeface="Arial"/>
                  <a:sym typeface="Arial"/>
                </a:rPr>
                <a:t>Calendario</a:t>
              </a:r>
              <a:endParaRPr/>
            </a:p>
          </p:txBody>
        </p:sp>
        <p:grpSp>
          <p:nvGrpSpPr>
            <p:cNvPr id="229" name="Google Shape;229;p6"/>
            <p:cNvGrpSpPr/>
            <p:nvPr/>
          </p:nvGrpSpPr>
          <p:grpSpPr>
            <a:xfrm>
              <a:off x="10305581" y="-365278"/>
              <a:ext cx="10051752" cy="2065001"/>
              <a:chOff x="0" y="-76200"/>
              <a:chExt cx="2096879" cy="430776"/>
            </a:xfrm>
          </p:grpSpPr>
          <p:sp>
            <p:nvSpPr>
              <p:cNvPr id="230" name="Google Shape;230;p6"/>
              <p:cNvSpPr/>
              <p:nvPr/>
            </p:nvSpPr>
            <p:spPr>
              <a:xfrm>
                <a:off x="0" y="0"/>
                <a:ext cx="2096879" cy="354576"/>
              </a:xfrm>
              <a:custGeom>
                <a:avLst/>
                <a:gdLst/>
                <a:ahLst/>
                <a:cxnLst/>
                <a:rect l="l" t="t" r="r" b="b"/>
                <a:pathLst>
                  <a:path w="2096879" h="354576" extrusionOk="0">
                    <a:moveTo>
                      <a:pt x="52374" y="0"/>
                    </a:moveTo>
                    <a:lnTo>
                      <a:pt x="2044505" y="0"/>
                    </a:lnTo>
                    <a:cubicBezTo>
                      <a:pt x="2073430" y="0"/>
                      <a:pt x="2096879" y="23449"/>
                      <a:pt x="2096879" y="52374"/>
                    </a:cubicBezTo>
                    <a:lnTo>
                      <a:pt x="2096879" y="302202"/>
                    </a:lnTo>
                    <a:cubicBezTo>
                      <a:pt x="2096879" y="331128"/>
                      <a:pt x="2073430" y="354576"/>
                      <a:pt x="2044505" y="354576"/>
                    </a:cubicBezTo>
                    <a:lnTo>
                      <a:pt x="52374" y="354576"/>
                    </a:lnTo>
                    <a:cubicBezTo>
                      <a:pt x="23449" y="354576"/>
                      <a:pt x="0" y="331128"/>
                      <a:pt x="0" y="302202"/>
                    </a:cubicBezTo>
                    <a:lnTo>
                      <a:pt x="0" y="52374"/>
                    </a:lnTo>
                    <a:cubicBezTo>
                      <a:pt x="0" y="23449"/>
                      <a:pt x="23449" y="0"/>
                      <a:pt x="52374" y="0"/>
                    </a:cubicBezTo>
                    <a:close/>
                  </a:path>
                </a:pathLst>
              </a:custGeom>
              <a:solidFill>
                <a:srgbClr val="88D61D"/>
              </a:solidFill>
              <a:ln w="19050" cap="rnd" cmpd="sng">
                <a:solidFill>
                  <a:srgbClr val="1A34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6"/>
              <p:cNvSpPr txBox="1"/>
              <p:nvPr/>
            </p:nvSpPr>
            <p:spPr>
              <a:xfrm>
                <a:off x="0" y="-76200"/>
                <a:ext cx="2096879" cy="430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0" tIns="254000" rIns="254000" bIns="254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2" name="Google Shape;232;p6"/>
            <p:cNvSpPr txBox="1"/>
            <p:nvPr/>
          </p:nvSpPr>
          <p:spPr>
            <a:xfrm>
              <a:off x="13160430" y="624122"/>
              <a:ext cx="42069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rgbClr val="1A3459"/>
                  </a:solidFill>
                  <a:latin typeface="Arial"/>
                  <a:ea typeface="Arial"/>
                  <a:cs typeface="Arial"/>
                  <a:sym typeface="Arial"/>
                </a:rPr>
                <a:t>Seguimiento comercial</a:t>
              </a:r>
              <a:endParaRPr/>
            </a:p>
          </p:txBody>
        </p:sp>
      </p:grpSp>
      <p:sp>
        <p:nvSpPr>
          <p:cNvPr id="233" name="Google Shape;233;p6"/>
          <p:cNvSpPr/>
          <p:nvPr/>
        </p:nvSpPr>
        <p:spPr>
          <a:xfrm rot="2205723">
            <a:off x="7947381" y="3543223"/>
            <a:ext cx="460770" cy="460770"/>
          </a:xfrm>
          <a:custGeom>
            <a:avLst/>
            <a:gdLst/>
            <a:ahLst/>
            <a:cxnLst/>
            <a:rect l="l" t="t" r="r" b="b"/>
            <a:pathLst>
              <a:path w="460770" h="460770" extrusionOk="0">
                <a:moveTo>
                  <a:pt x="0" y="0"/>
                </a:moveTo>
                <a:lnTo>
                  <a:pt x="460770" y="0"/>
                </a:lnTo>
                <a:lnTo>
                  <a:pt x="460770" y="460770"/>
                </a:lnTo>
                <a:lnTo>
                  <a:pt x="0" y="4607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3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6"/>
          <p:cNvSpPr/>
          <p:nvPr/>
        </p:nvSpPr>
        <p:spPr>
          <a:xfrm rot="-1714600">
            <a:off x="15882416" y="688316"/>
            <a:ext cx="411209" cy="411209"/>
          </a:xfrm>
          <a:custGeom>
            <a:avLst/>
            <a:gdLst/>
            <a:ahLst/>
            <a:cxnLst/>
            <a:rect l="l" t="t" r="r" b="b"/>
            <a:pathLst>
              <a:path w="411209" h="411209" extrusionOk="0">
                <a:moveTo>
                  <a:pt x="0" y="0"/>
                </a:moveTo>
                <a:lnTo>
                  <a:pt x="411209" y="0"/>
                </a:lnTo>
                <a:lnTo>
                  <a:pt x="411209" y="411209"/>
                </a:lnTo>
                <a:lnTo>
                  <a:pt x="0" y="4112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6"/>
          <p:cNvSpPr/>
          <p:nvPr/>
        </p:nvSpPr>
        <p:spPr>
          <a:xfrm rot="2451440">
            <a:off x="1288788" y="883282"/>
            <a:ext cx="341073" cy="341073"/>
          </a:xfrm>
          <a:custGeom>
            <a:avLst/>
            <a:gdLst/>
            <a:ahLst/>
            <a:cxnLst/>
            <a:rect l="l" t="t" r="r" b="b"/>
            <a:pathLst>
              <a:path w="341073" h="341073" extrusionOk="0">
                <a:moveTo>
                  <a:pt x="0" y="0"/>
                </a:moveTo>
                <a:lnTo>
                  <a:pt x="341073" y="0"/>
                </a:lnTo>
                <a:lnTo>
                  <a:pt x="341073" y="341073"/>
                </a:lnTo>
                <a:lnTo>
                  <a:pt x="0" y="3410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6"/>
          <p:cNvSpPr/>
          <p:nvPr/>
        </p:nvSpPr>
        <p:spPr>
          <a:xfrm rot="1646715">
            <a:off x="6218507" y="427605"/>
            <a:ext cx="533321" cy="533321"/>
          </a:xfrm>
          <a:custGeom>
            <a:avLst/>
            <a:gdLst/>
            <a:ahLst/>
            <a:cxnLst/>
            <a:rect l="l" t="t" r="r" b="b"/>
            <a:pathLst>
              <a:path w="533321" h="533321" extrusionOk="0">
                <a:moveTo>
                  <a:pt x="0" y="0"/>
                </a:moveTo>
                <a:lnTo>
                  <a:pt x="533321" y="0"/>
                </a:lnTo>
                <a:lnTo>
                  <a:pt x="533321" y="533322"/>
                </a:lnTo>
                <a:lnTo>
                  <a:pt x="0" y="5333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6"/>
          <p:cNvSpPr/>
          <p:nvPr/>
        </p:nvSpPr>
        <p:spPr>
          <a:xfrm rot="-9547450">
            <a:off x="12707735" y="3019713"/>
            <a:ext cx="500364" cy="500364"/>
          </a:xfrm>
          <a:custGeom>
            <a:avLst/>
            <a:gdLst/>
            <a:ahLst/>
            <a:cxnLst/>
            <a:rect l="l" t="t" r="r" b="b"/>
            <a:pathLst>
              <a:path w="500364" h="500364" extrusionOk="0">
                <a:moveTo>
                  <a:pt x="0" y="0"/>
                </a:moveTo>
                <a:lnTo>
                  <a:pt x="500364" y="0"/>
                </a:lnTo>
                <a:lnTo>
                  <a:pt x="500364" y="500364"/>
                </a:lnTo>
                <a:lnTo>
                  <a:pt x="0" y="5003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6"/>
          <p:cNvSpPr/>
          <p:nvPr/>
        </p:nvSpPr>
        <p:spPr>
          <a:xfrm rot="4558302">
            <a:off x="10902163" y="542071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6" y="0"/>
                </a:lnTo>
                <a:lnTo>
                  <a:pt x="676266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6"/>
          <p:cNvSpPr/>
          <p:nvPr/>
        </p:nvSpPr>
        <p:spPr>
          <a:xfrm rot="-2700000">
            <a:off x="3903453" y="2687242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5" y="0"/>
                </a:lnTo>
                <a:lnTo>
                  <a:pt x="676265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6"/>
          <p:cNvSpPr/>
          <p:nvPr/>
        </p:nvSpPr>
        <p:spPr>
          <a:xfrm rot="1524733">
            <a:off x="16773293" y="3165434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6" y="0"/>
                </a:lnTo>
                <a:lnTo>
                  <a:pt x="676266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6"/>
          <p:cNvSpPr/>
          <p:nvPr/>
        </p:nvSpPr>
        <p:spPr>
          <a:xfrm rot="5098001">
            <a:off x="772119" y="9112180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6" y="0"/>
                </a:lnTo>
                <a:lnTo>
                  <a:pt x="676266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6"/>
          <p:cNvSpPr txBox="1"/>
          <p:nvPr/>
        </p:nvSpPr>
        <p:spPr>
          <a:xfrm>
            <a:off x="4551619" y="1151811"/>
            <a:ext cx="3490466" cy="613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Nuestro poder</a:t>
            </a:r>
            <a:endParaRPr/>
          </a:p>
        </p:txBody>
      </p:sp>
      <p:grpSp>
        <p:nvGrpSpPr>
          <p:cNvPr id="243" name="Google Shape;243;p6"/>
          <p:cNvGrpSpPr/>
          <p:nvPr/>
        </p:nvGrpSpPr>
        <p:grpSpPr>
          <a:xfrm>
            <a:off x="1516088" y="4116763"/>
            <a:ext cx="7538909" cy="1548769"/>
            <a:chOff x="0" y="-76200"/>
            <a:chExt cx="2096879" cy="430776"/>
          </a:xfrm>
        </p:grpSpPr>
        <p:sp>
          <p:nvSpPr>
            <p:cNvPr id="244" name="Google Shape;244;p6"/>
            <p:cNvSpPr/>
            <p:nvPr/>
          </p:nvSpPr>
          <p:spPr>
            <a:xfrm>
              <a:off x="0" y="0"/>
              <a:ext cx="2096879" cy="354576"/>
            </a:xfrm>
            <a:custGeom>
              <a:avLst/>
              <a:gdLst/>
              <a:ahLst/>
              <a:cxnLst/>
              <a:rect l="l" t="t" r="r" b="b"/>
              <a:pathLst>
                <a:path w="2096879" h="354576" extrusionOk="0">
                  <a:moveTo>
                    <a:pt x="52374" y="0"/>
                  </a:moveTo>
                  <a:lnTo>
                    <a:pt x="2044505" y="0"/>
                  </a:lnTo>
                  <a:cubicBezTo>
                    <a:pt x="2073430" y="0"/>
                    <a:pt x="2096879" y="23449"/>
                    <a:pt x="2096879" y="52374"/>
                  </a:cubicBezTo>
                  <a:lnTo>
                    <a:pt x="2096879" y="302202"/>
                  </a:lnTo>
                  <a:cubicBezTo>
                    <a:pt x="2096879" y="331128"/>
                    <a:pt x="2073430" y="354576"/>
                    <a:pt x="2044505" y="354576"/>
                  </a:cubicBezTo>
                  <a:lnTo>
                    <a:pt x="52374" y="354576"/>
                  </a:lnTo>
                  <a:cubicBezTo>
                    <a:pt x="23449" y="354576"/>
                    <a:pt x="0" y="331128"/>
                    <a:pt x="0" y="302202"/>
                  </a:cubicBezTo>
                  <a:lnTo>
                    <a:pt x="0" y="52374"/>
                  </a:lnTo>
                  <a:cubicBezTo>
                    <a:pt x="0" y="23449"/>
                    <a:pt x="23449" y="0"/>
                    <a:pt x="52374" y="0"/>
                  </a:cubicBezTo>
                  <a:close/>
                </a:path>
              </a:pathLst>
            </a:custGeom>
            <a:solidFill>
              <a:srgbClr val="88D61D"/>
            </a:solidFill>
            <a:ln w="19050" cap="rnd" cmpd="sng">
              <a:solidFill>
                <a:srgbClr val="1A34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6"/>
            <p:cNvSpPr txBox="1"/>
            <p:nvPr/>
          </p:nvSpPr>
          <p:spPr>
            <a:xfrm>
              <a:off x="0" y="-76200"/>
              <a:ext cx="2096879" cy="430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0" tIns="254000" rIns="254000" bIns="2540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Google Shape;246;p6"/>
          <p:cNvSpPr txBox="1"/>
          <p:nvPr/>
        </p:nvSpPr>
        <p:spPr>
          <a:xfrm>
            <a:off x="3409353" y="4892400"/>
            <a:ext cx="375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1A3459"/>
                </a:solidFill>
                <a:latin typeface="Arial"/>
                <a:ea typeface="Arial"/>
                <a:cs typeface="Arial"/>
                <a:sym typeface="Arial"/>
              </a:rPr>
              <a:t>Identificación de usuarios</a:t>
            </a:r>
            <a:endParaRPr/>
          </a:p>
        </p:txBody>
      </p:sp>
      <p:grpSp>
        <p:nvGrpSpPr>
          <p:cNvPr id="247" name="Google Shape;247;p6"/>
          <p:cNvGrpSpPr/>
          <p:nvPr/>
        </p:nvGrpSpPr>
        <p:grpSpPr>
          <a:xfrm>
            <a:off x="9239186" y="4116778"/>
            <a:ext cx="7538814" cy="1548751"/>
            <a:chOff x="0" y="-76200"/>
            <a:chExt cx="2096879" cy="430776"/>
          </a:xfrm>
        </p:grpSpPr>
        <p:sp>
          <p:nvSpPr>
            <p:cNvPr id="248" name="Google Shape;248;p6"/>
            <p:cNvSpPr/>
            <p:nvPr/>
          </p:nvSpPr>
          <p:spPr>
            <a:xfrm>
              <a:off x="0" y="0"/>
              <a:ext cx="2096879" cy="354576"/>
            </a:xfrm>
            <a:custGeom>
              <a:avLst/>
              <a:gdLst/>
              <a:ahLst/>
              <a:cxnLst/>
              <a:rect l="l" t="t" r="r" b="b"/>
              <a:pathLst>
                <a:path w="2096879" h="354576" extrusionOk="0">
                  <a:moveTo>
                    <a:pt x="52374" y="0"/>
                  </a:moveTo>
                  <a:lnTo>
                    <a:pt x="2044505" y="0"/>
                  </a:lnTo>
                  <a:cubicBezTo>
                    <a:pt x="2073430" y="0"/>
                    <a:pt x="2096879" y="23449"/>
                    <a:pt x="2096879" y="52374"/>
                  </a:cubicBezTo>
                  <a:lnTo>
                    <a:pt x="2096879" y="302202"/>
                  </a:lnTo>
                  <a:cubicBezTo>
                    <a:pt x="2096879" y="331128"/>
                    <a:pt x="2073430" y="354576"/>
                    <a:pt x="2044505" y="354576"/>
                  </a:cubicBezTo>
                  <a:lnTo>
                    <a:pt x="52374" y="354576"/>
                  </a:lnTo>
                  <a:cubicBezTo>
                    <a:pt x="23449" y="354576"/>
                    <a:pt x="0" y="331128"/>
                    <a:pt x="0" y="302202"/>
                  </a:cubicBezTo>
                  <a:lnTo>
                    <a:pt x="0" y="52374"/>
                  </a:lnTo>
                  <a:cubicBezTo>
                    <a:pt x="0" y="23449"/>
                    <a:pt x="23449" y="0"/>
                    <a:pt x="52374" y="0"/>
                  </a:cubicBezTo>
                  <a:close/>
                </a:path>
              </a:pathLst>
            </a:custGeom>
            <a:solidFill>
              <a:srgbClr val="88D61D"/>
            </a:solidFill>
            <a:ln w="19050" cap="rnd" cmpd="sng">
              <a:solidFill>
                <a:srgbClr val="1A34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6"/>
            <p:cNvSpPr txBox="1"/>
            <p:nvPr/>
          </p:nvSpPr>
          <p:spPr>
            <a:xfrm>
              <a:off x="0" y="-76200"/>
              <a:ext cx="2096879" cy="4307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0" tIns="254000" rIns="254000" bIns="2540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6"/>
          <p:cNvSpPr txBox="1"/>
          <p:nvPr/>
        </p:nvSpPr>
        <p:spPr>
          <a:xfrm>
            <a:off x="11386235" y="4832600"/>
            <a:ext cx="3244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1A3459"/>
                </a:solidFill>
                <a:latin typeface="Arial"/>
                <a:ea typeface="Arial"/>
                <a:cs typeface="Arial"/>
                <a:sym typeface="Arial"/>
              </a:rPr>
              <a:t>Seguimiento del alumno</a:t>
            </a:r>
            <a:endParaRPr/>
          </a:p>
        </p:txBody>
      </p:sp>
      <p:grpSp>
        <p:nvGrpSpPr>
          <p:cNvPr id="251" name="Google Shape;251;p6"/>
          <p:cNvGrpSpPr/>
          <p:nvPr/>
        </p:nvGrpSpPr>
        <p:grpSpPr>
          <a:xfrm>
            <a:off x="5374593" y="5686247"/>
            <a:ext cx="7539292" cy="1548844"/>
            <a:chOff x="0" y="-365280"/>
            <a:chExt cx="10052389" cy="2065126"/>
          </a:xfrm>
        </p:grpSpPr>
        <p:grpSp>
          <p:nvGrpSpPr>
            <p:cNvPr id="252" name="Google Shape;252;p6"/>
            <p:cNvGrpSpPr/>
            <p:nvPr/>
          </p:nvGrpSpPr>
          <p:grpSpPr>
            <a:xfrm>
              <a:off x="0" y="-365280"/>
              <a:ext cx="10052389" cy="2065126"/>
              <a:chOff x="0" y="-76200"/>
              <a:chExt cx="2097000" cy="430800"/>
            </a:xfrm>
          </p:grpSpPr>
          <p:sp>
            <p:nvSpPr>
              <p:cNvPr id="253" name="Google Shape;253;p6"/>
              <p:cNvSpPr/>
              <p:nvPr/>
            </p:nvSpPr>
            <p:spPr>
              <a:xfrm>
                <a:off x="0" y="0"/>
                <a:ext cx="2096879" cy="354576"/>
              </a:xfrm>
              <a:custGeom>
                <a:avLst/>
                <a:gdLst/>
                <a:ahLst/>
                <a:cxnLst/>
                <a:rect l="l" t="t" r="r" b="b"/>
                <a:pathLst>
                  <a:path w="2096879" h="354576" extrusionOk="0">
                    <a:moveTo>
                      <a:pt x="52374" y="0"/>
                    </a:moveTo>
                    <a:lnTo>
                      <a:pt x="2044505" y="0"/>
                    </a:lnTo>
                    <a:cubicBezTo>
                      <a:pt x="2073430" y="0"/>
                      <a:pt x="2096879" y="23449"/>
                      <a:pt x="2096879" y="52374"/>
                    </a:cubicBezTo>
                    <a:lnTo>
                      <a:pt x="2096879" y="302202"/>
                    </a:lnTo>
                    <a:cubicBezTo>
                      <a:pt x="2096879" y="331128"/>
                      <a:pt x="2073430" y="354576"/>
                      <a:pt x="2044505" y="354576"/>
                    </a:cubicBezTo>
                    <a:lnTo>
                      <a:pt x="52374" y="354576"/>
                    </a:lnTo>
                    <a:cubicBezTo>
                      <a:pt x="23449" y="354576"/>
                      <a:pt x="0" y="331128"/>
                      <a:pt x="0" y="302202"/>
                    </a:cubicBezTo>
                    <a:lnTo>
                      <a:pt x="0" y="52374"/>
                    </a:lnTo>
                    <a:cubicBezTo>
                      <a:pt x="0" y="23449"/>
                      <a:pt x="23449" y="0"/>
                      <a:pt x="52374" y="0"/>
                    </a:cubicBezTo>
                    <a:close/>
                  </a:path>
                </a:pathLst>
              </a:custGeom>
              <a:solidFill>
                <a:srgbClr val="88D61D"/>
              </a:solidFill>
              <a:ln w="19050" cap="rnd" cmpd="sng">
                <a:solidFill>
                  <a:srgbClr val="1A34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6"/>
              <p:cNvSpPr txBox="1"/>
              <p:nvPr/>
            </p:nvSpPr>
            <p:spPr>
              <a:xfrm>
                <a:off x="0" y="-76200"/>
                <a:ext cx="2097000" cy="43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0" tIns="254000" rIns="254000" bIns="2540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5" name="Google Shape;255;p6"/>
            <p:cNvSpPr txBox="1"/>
            <p:nvPr/>
          </p:nvSpPr>
          <p:spPr>
            <a:xfrm>
              <a:off x="2975399" y="624107"/>
              <a:ext cx="41016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rgbClr val="1A3459"/>
                  </a:solidFill>
                  <a:latin typeface="Arial"/>
                  <a:ea typeface="Arial"/>
                  <a:cs typeface="Arial"/>
                  <a:sym typeface="Arial"/>
                </a:rPr>
                <a:t>Importación de datos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459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"/>
          <p:cNvSpPr/>
          <p:nvPr/>
        </p:nvSpPr>
        <p:spPr>
          <a:xfrm>
            <a:off x="169449" y="193765"/>
            <a:ext cx="10232165" cy="3760321"/>
          </a:xfrm>
          <a:custGeom>
            <a:avLst/>
            <a:gdLst/>
            <a:ahLst/>
            <a:cxnLst/>
            <a:rect l="l" t="t" r="r" b="b"/>
            <a:pathLst>
              <a:path w="10232165" h="3760321" extrusionOk="0">
                <a:moveTo>
                  <a:pt x="0" y="0"/>
                </a:moveTo>
                <a:lnTo>
                  <a:pt x="10232165" y="0"/>
                </a:lnTo>
                <a:lnTo>
                  <a:pt x="10232165" y="3760321"/>
                </a:lnTo>
                <a:lnTo>
                  <a:pt x="0" y="37603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7"/>
          <p:cNvSpPr/>
          <p:nvPr/>
        </p:nvSpPr>
        <p:spPr>
          <a:xfrm rot="2205723">
            <a:off x="7947381" y="3543223"/>
            <a:ext cx="460770" cy="460770"/>
          </a:xfrm>
          <a:custGeom>
            <a:avLst/>
            <a:gdLst/>
            <a:ahLst/>
            <a:cxnLst/>
            <a:rect l="l" t="t" r="r" b="b"/>
            <a:pathLst>
              <a:path w="460770" h="460770" extrusionOk="0">
                <a:moveTo>
                  <a:pt x="0" y="0"/>
                </a:moveTo>
                <a:lnTo>
                  <a:pt x="460770" y="0"/>
                </a:lnTo>
                <a:lnTo>
                  <a:pt x="460770" y="460770"/>
                </a:lnTo>
                <a:lnTo>
                  <a:pt x="0" y="4607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3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7"/>
          <p:cNvSpPr/>
          <p:nvPr/>
        </p:nvSpPr>
        <p:spPr>
          <a:xfrm rot="-1714600">
            <a:off x="15882416" y="688316"/>
            <a:ext cx="411209" cy="411209"/>
          </a:xfrm>
          <a:custGeom>
            <a:avLst/>
            <a:gdLst/>
            <a:ahLst/>
            <a:cxnLst/>
            <a:rect l="l" t="t" r="r" b="b"/>
            <a:pathLst>
              <a:path w="411209" h="411209" extrusionOk="0">
                <a:moveTo>
                  <a:pt x="0" y="0"/>
                </a:moveTo>
                <a:lnTo>
                  <a:pt x="411209" y="0"/>
                </a:lnTo>
                <a:lnTo>
                  <a:pt x="411209" y="411209"/>
                </a:lnTo>
                <a:lnTo>
                  <a:pt x="0" y="4112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7"/>
          <p:cNvSpPr/>
          <p:nvPr/>
        </p:nvSpPr>
        <p:spPr>
          <a:xfrm rot="-5501140">
            <a:off x="734776" y="5987134"/>
            <a:ext cx="601748" cy="601748"/>
          </a:xfrm>
          <a:custGeom>
            <a:avLst/>
            <a:gdLst/>
            <a:ahLst/>
            <a:cxnLst/>
            <a:rect l="l" t="t" r="r" b="b"/>
            <a:pathLst>
              <a:path w="601748" h="601748" extrusionOk="0">
                <a:moveTo>
                  <a:pt x="0" y="0"/>
                </a:moveTo>
                <a:lnTo>
                  <a:pt x="601748" y="0"/>
                </a:lnTo>
                <a:lnTo>
                  <a:pt x="601748" y="601748"/>
                </a:lnTo>
                <a:lnTo>
                  <a:pt x="0" y="6017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7"/>
          <p:cNvSpPr/>
          <p:nvPr/>
        </p:nvSpPr>
        <p:spPr>
          <a:xfrm rot="2451440">
            <a:off x="1288788" y="883282"/>
            <a:ext cx="341073" cy="341073"/>
          </a:xfrm>
          <a:custGeom>
            <a:avLst/>
            <a:gdLst/>
            <a:ahLst/>
            <a:cxnLst/>
            <a:rect l="l" t="t" r="r" b="b"/>
            <a:pathLst>
              <a:path w="341073" h="341073" extrusionOk="0">
                <a:moveTo>
                  <a:pt x="0" y="0"/>
                </a:moveTo>
                <a:lnTo>
                  <a:pt x="341073" y="0"/>
                </a:lnTo>
                <a:lnTo>
                  <a:pt x="341073" y="341073"/>
                </a:lnTo>
                <a:lnTo>
                  <a:pt x="0" y="3410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7"/>
          <p:cNvSpPr/>
          <p:nvPr/>
        </p:nvSpPr>
        <p:spPr>
          <a:xfrm rot="1646715">
            <a:off x="6218507" y="427605"/>
            <a:ext cx="533321" cy="533321"/>
          </a:xfrm>
          <a:custGeom>
            <a:avLst/>
            <a:gdLst/>
            <a:ahLst/>
            <a:cxnLst/>
            <a:rect l="l" t="t" r="r" b="b"/>
            <a:pathLst>
              <a:path w="533321" h="533321" extrusionOk="0">
                <a:moveTo>
                  <a:pt x="0" y="0"/>
                </a:moveTo>
                <a:lnTo>
                  <a:pt x="533321" y="0"/>
                </a:lnTo>
                <a:lnTo>
                  <a:pt x="533321" y="533322"/>
                </a:lnTo>
                <a:lnTo>
                  <a:pt x="0" y="5333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7"/>
          <p:cNvSpPr/>
          <p:nvPr/>
        </p:nvSpPr>
        <p:spPr>
          <a:xfrm rot="-9547450">
            <a:off x="12707735" y="3019713"/>
            <a:ext cx="500364" cy="500364"/>
          </a:xfrm>
          <a:custGeom>
            <a:avLst/>
            <a:gdLst/>
            <a:ahLst/>
            <a:cxnLst/>
            <a:rect l="l" t="t" r="r" b="b"/>
            <a:pathLst>
              <a:path w="500364" h="500364" extrusionOk="0">
                <a:moveTo>
                  <a:pt x="0" y="0"/>
                </a:moveTo>
                <a:lnTo>
                  <a:pt x="500364" y="0"/>
                </a:lnTo>
                <a:lnTo>
                  <a:pt x="500364" y="500364"/>
                </a:lnTo>
                <a:lnTo>
                  <a:pt x="0" y="5003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7"/>
          <p:cNvSpPr/>
          <p:nvPr/>
        </p:nvSpPr>
        <p:spPr>
          <a:xfrm rot="4558302">
            <a:off x="10902163" y="542071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6" y="0"/>
                </a:lnTo>
                <a:lnTo>
                  <a:pt x="676266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7"/>
          <p:cNvSpPr/>
          <p:nvPr/>
        </p:nvSpPr>
        <p:spPr>
          <a:xfrm rot="-2700000">
            <a:off x="3903453" y="2687242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5" y="0"/>
                </a:lnTo>
                <a:lnTo>
                  <a:pt x="676265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7"/>
          <p:cNvSpPr/>
          <p:nvPr/>
        </p:nvSpPr>
        <p:spPr>
          <a:xfrm rot="-3861892">
            <a:off x="16568411" y="6825571"/>
            <a:ext cx="560490" cy="560490"/>
          </a:xfrm>
          <a:custGeom>
            <a:avLst/>
            <a:gdLst/>
            <a:ahLst/>
            <a:cxnLst/>
            <a:rect l="l" t="t" r="r" b="b"/>
            <a:pathLst>
              <a:path w="560490" h="560490" extrusionOk="0">
                <a:moveTo>
                  <a:pt x="0" y="0"/>
                </a:moveTo>
                <a:lnTo>
                  <a:pt x="560491" y="0"/>
                </a:lnTo>
                <a:lnTo>
                  <a:pt x="560491" y="560490"/>
                </a:lnTo>
                <a:lnTo>
                  <a:pt x="0" y="5604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7"/>
          <p:cNvSpPr/>
          <p:nvPr/>
        </p:nvSpPr>
        <p:spPr>
          <a:xfrm rot="1524733">
            <a:off x="16773293" y="3165434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6" y="0"/>
                </a:lnTo>
                <a:lnTo>
                  <a:pt x="676266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7"/>
          <p:cNvSpPr/>
          <p:nvPr/>
        </p:nvSpPr>
        <p:spPr>
          <a:xfrm rot="5098001">
            <a:off x="772119" y="9112180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6" y="0"/>
                </a:lnTo>
                <a:lnTo>
                  <a:pt x="676266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7"/>
          <p:cNvSpPr/>
          <p:nvPr/>
        </p:nvSpPr>
        <p:spPr>
          <a:xfrm rot="-1714600">
            <a:off x="7254244" y="8941404"/>
            <a:ext cx="542971" cy="542971"/>
          </a:xfrm>
          <a:custGeom>
            <a:avLst/>
            <a:gdLst/>
            <a:ahLst/>
            <a:cxnLst/>
            <a:rect l="l" t="t" r="r" b="b"/>
            <a:pathLst>
              <a:path w="542971" h="542971" extrusionOk="0">
                <a:moveTo>
                  <a:pt x="0" y="0"/>
                </a:moveTo>
                <a:lnTo>
                  <a:pt x="542971" y="0"/>
                </a:lnTo>
                <a:lnTo>
                  <a:pt x="542971" y="542970"/>
                </a:lnTo>
                <a:lnTo>
                  <a:pt x="0" y="5429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7"/>
          <p:cNvSpPr/>
          <p:nvPr/>
        </p:nvSpPr>
        <p:spPr>
          <a:xfrm rot="-1714600">
            <a:off x="15212873" y="8920167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5" y="0"/>
                </a:lnTo>
                <a:lnTo>
                  <a:pt x="676265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4" name="Google Shape;274;p7"/>
          <p:cNvGrpSpPr/>
          <p:nvPr/>
        </p:nvGrpSpPr>
        <p:grpSpPr>
          <a:xfrm>
            <a:off x="3521249" y="3806738"/>
            <a:ext cx="11245502" cy="6073679"/>
            <a:chOff x="0" y="-76200"/>
            <a:chExt cx="2961778" cy="1599652"/>
          </a:xfrm>
        </p:grpSpPr>
        <p:sp>
          <p:nvSpPr>
            <p:cNvPr id="275" name="Google Shape;275;p7"/>
            <p:cNvSpPr/>
            <p:nvPr/>
          </p:nvSpPr>
          <p:spPr>
            <a:xfrm>
              <a:off x="0" y="0"/>
              <a:ext cx="2961778" cy="1523452"/>
            </a:xfrm>
            <a:custGeom>
              <a:avLst/>
              <a:gdLst/>
              <a:ahLst/>
              <a:cxnLst/>
              <a:rect l="l" t="t" r="r" b="b"/>
              <a:pathLst>
                <a:path w="2961778" h="1523452" extrusionOk="0">
                  <a:moveTo>
                    <a:pt x="35111" y="0"/>
                  </a:moveTo>
                  <a:lnTo>
                    <a:pt x="2926667" y="0"/>
                  </a:lnTo>
                  <a:cubicBezTo>
                    <a:pt x="2946059" y="0"/>
                    <a:pt x="2961778" y="15720"/>
                    <a:pt x="2961778" y="35111"/>
                  </a:cubicBezTo>
                  <a:lnTo>
                    <a:pt x="2961778" y="1488341"/>
                  </a:lnTo>
                  <a:cubicBezTo>
                    <a:pt x="2961778" y="1507732"/>
                    <a:pt x="2946059" y="1523452"/>
                    <a:pt x="2926667" y="1523452"/>
                  </a:cubicBezTo>
                  <a:lnTo>
                    <a:pt x="35111" y="1523452"/>
                  </a:lnTo>
                  <a:cubicBezTo>
                    <a:pt x="15720" y="1523452"/>
                    <a:pt x="0" y="1507732"/>
                    <a:pt x="0" y="1488341"/>
                  </a:cubicBezTo>
                  <a:lnTo>
                    <a:pt x="0" y="35111"/>
                  </a:lnTo>
                  <a:cubicBezTo>
                    <a:pt x="0" y="15720"/>
                    <a:pt x="15720" y="0"/>
                    <a:pt x="35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7"/>
            <p:cNvSpPr txBox="1"/>
            <p:nvPr/>
          </p:nvSpPr>
          <p:spPr>
            <a:xfrm>
              <a:off x="0" y="-76200"/>
              <a:ext cx="2961778" cy="15996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" name="Google Shape;277;p7"/>
          <p:cNvGrpSpPr/>
          <p:nvPr/>
        </p:nvGrpSpPr>
        <p:grpSpPr>
          <a:xfrm>
            <a:off x="7744998" y="4283012"/>
            <a:ext cx="5348105" cy="1174334"/>
            <a:chOff x="0" y="-76200"/>
            <a:chExt cx="2002935" cy="439804"/>
          </a:xfrm>
        </p:grpSpPr>
        <p:sp>
          <p:nvSpPr>
            <p:cNvPr id="278" name="Google Shape;278;p7"/>
            <p:cNvSpPr/>
            <p:nvPr/>
          </p:nvSpPr>
          <p:spPr>
            <a:xfrm>
              <a:off x="0" y="0"/>
              <a:ext cx="2002935" cy="363604"/>
            </a:xfrm>
            <a:custGeom>
              <a:avLst/>
              <a:gdLst/>
              <a:ahLst/>
              <a:cxnLst/>
              <a:rect l="l" t="t" r="r" b="b"/>
              <a:pathLst>
                <a:path w="2002935" h="363604" extrusionOk="0">
                  <a:moveTo>
                    <a:pt x="1799735" y="0"/>
                  </a:moveTo>
                  <a:lnTo>
                    <a:pt x="0" y="0"/>
                  </a:lnTo>
                  <a:lnTo>
                    <a:pt x="0" y="363604"/>
                  </a:lnTo>
                  <a:lnTo>
                    <a:pt x="1799735" y="363604"/>
                  </a:lnTo>
                  <a:lnTo>
                    <a:pt x="2002935" y="181802"/>
                  </a:lnTo>
                  <a:lnTo>
                    <a:pt x="1799735" y="0"/>
                  </a:lnTo>
                  <a:close/>
                </a:path>
              </a:pathLst>
            </a:custGeom>
            <a:gradFill>
              <a:gsLst>
                <a:gs pos="0">
                  <a:srgbClr val="92B85E"/>
                </a:gs>
                <a:gs pos="100000">
                  <a:srgbClr val="88D61D"/>
                </a:gs>
              </a:gsLst>
              <a:path path="circle">
                <a:fillToRect r="100000" b="100000"/>
              </a:path>
              <a:tileRect l="-100000" t="-100000"/>
            </a:gradFill>
            <a:ln w="19050" cap="sq" cmpd="sng">
              <a:solidFill>
                <a:srgbClr val="1A345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7"/>
            <p:cNvSpPr txBox="1"/>
            <p:nvPr/>
          </p:nvSpPr>
          <p:spPr>
            <a:xfrm>
              <a:off x="0" y="-76200"/>
              <a:ext cx="1888634" cy="439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7"/>
          <p:cNvGrpSpPr/>
          <p:nvPr/>
        </p:nvGrpSpPr>
        <p:grpSpPr>
          <a:xfrm>
            <a:off x="6858401" y="4354994"/>
            <a:ext cx="1901825" cy="1330845"/>
            <a:chOff x="34243" y="37966"/>
            <a:chExt cx="744313" cy="520850"/>
          </a:xfrm>
        </p:grpSpPr>
        <p:sp>
          <p:nvSpPr>
            <p:cNvPr id="281" name="Google Shape;281;p7"/>
            <p:cNvSpPr/>
            <p:nvPr/>
          </p:nvSpPr>
          <p:spPr>
            <a:xfrm>
              <a:off x="34243" y="37966"/>
              <a:ext cx="744313" cy="520850"/>
            </a:xfrm>
            <a:custGeom>
              <a:avLst/>
              <a:gdLst/>
              <a:ahLst/>
              <a:cxnLst/>
              <a:rect l="l" t="t" r="r" b="b"/>
              <a:pathLst>
                <a:path w="744313" h="520850" extrusionOk="0">
                  <a:moveTo>
                    <a:pt x="416008" y="22330"/>
                  </a:moveTo>
                  <a:lnTo>
                    <a:pt x="734706" y="460554"/>
                  </a:lnTo>
                  <a:cubicBezTo>
                    <a:pt x="743105" y="472102"/>
                    <a:pt x="744314" y="487387"/>
                    <a:pt x="737834" y="500112"/>
                  </a:cubicBezTo>
                  <a:cubicBezTo>
                    <a:pt x="731354" y="512837"/>
                    <a:pt x="718281" y="520850"/>
                    <a:pt x="704001" y="520850"/>
                  </a:cubicBezTo>
                  <a:lnTo>
                    <a:pt x="40313" y="520850"/>
                  </a:lnTo>
                  <a:cubicBezTo>
                    <a:pt x="26033" y="520850"/>
                    <a:pt x="12960" y="512837"/>
                    <a:pt x="6480" y="500112"/>
                  </a:cubicBezTo>
                  <a:cubicBezTo>
                    <a:pt x="0" y="487387"/>
                    <a:pt x="1209" y="472102"/>
                    <a:pt x="9608" y="460554"/>
                  </a:cubicBezTo>
                  <a:lnTo>
                    <a:pt x="328306" y="22330"/>
                  </a:lnTo>
                  <a:cubicBezTo>
                    <a:pt x="338509" y="8301"/>
                    <a:pt x="354810" y="0"/>
                    <a:pt x="372157" y="0"/>
                  </a:cubicBezTo>
                  <a:cubicBezTo>
                    <a:pt x="389504" y="0"/>
                    <a:pt x="405805" y="8301"/>
                    <a:pt x="416008" y="22330"/>
                  </a:cubicBezTo>
                  <a:close/>
                </a:path>
              </a:pathLst>
            </a:custGeom>
            <a:solidFill>
              <a:srgbClr val="1A345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7"/>
            <p:cNvSpPr txBox="1"/>
            <p:nvPr/>
          </p:nvSpPr>
          <p:spPr>
            <a:xfrm>
              <a:off x="127000" y="183250"/>
              <a:ext cx="558800" cy="335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3" name="Google Shape;283;p7"/>
          <p:cNvGrpSpPr/>
          <p:nvPr/>
        </p:nvGrpSpPr>
        <p:grpSpPr>
          <a:xfrm>
            <a:off x="8582859" y="5999998"/>
            <a:ext cx="5184511" cy="1174334"/>
            <a:chOff x="0" y="-76200"/>
            <a:chExt cx="1941668" cy="439804"/>
          </a:xfrm>
        </p:grpSpPr>
        <p:sp>
          <p:nvSpPr>
            <p:cNvPr id="284" name="Google Shape;284;p7"/>
            <p:cNvSpPr/>
            <p:nvPr/>
          </p:nvSpPr>
          <p:spPr>
            <a:xfrm>
              <a:off x="0" y="0"/>
              <a:ext cx="1941668" cy="363604"/>
            </a:xfrm>
            <a:custGeom>
              <a:avLst/>
              <a:gdLst/>
              <a:ahLst/>
              <a:cxnLst/>
              <a:rect l="l" t="t" r="r" b="b"/>
              <a:pathLst>
                <a:path w="1941668" h="363604" extrusionOk="0">
                  <a:moveTo>
                    <a:pt x="1738468" y="0"/>
                  </a:moveTo>
                  <a:lnTo>
                    <a:pt x="0" y="0"/>
                  </a:lnTo>
                  <a:lnTo>
                    <a:pt x="0" y="363604"/>
                  </a:lnTo>
                  <a:lnTo>
                    <a:pt x="1738468" y="363604"/>
                  </a:lnTo>
                  <a:lnTo>
                    <a:pt x="1941668" y="181802"/>
                  </a:lnTo>
                  <a:lnTo>
                    <a:pt x="1738468" y="0"/>
                  </a:lnTo>
                  <a:close/>
                </a:path>
              </a:pathLst>
            </a:custGeom>
            <a:gradFill>
              <a:gsLst>
                <a:gs pos="0">
                  <a:srgbClr val="92B85E"/>
                </a:gs>
                <a:gs pos="100000">
                  <a:srgbClr val="88D61D"/>
                </a:gs>
              </a:gsLst>
              <a:path path="circle">
                <a:fillToRect r="100000" b="100000"/>
              </a:path>
              <a:tileRect l="-100000" t="-100000"/>
            </a:gradFill>
            <a:ln w="19050" cap="sq" cmpd="sng">
              <a:solidFill>
                <a:srgbClr val="1A345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7"/>
            <p:cNvSpPr txBox="1"/>
            <p:nvPr/>
          </p:nvSpPr>
          <p:spPr>
            <a:xfrm>
              <a:off x="0" y="-76200"/>
              <a:ext cx="1827368" cy="439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6" name="Google Shape;286;p7"/>
          <p:cNvGrpSpPr/>
          <p:nvPr/>
        </p:nvGrpSpPr>
        <p:grpSpPr>
          <a:xfrm>
            <a:off x="5659254" y="5430258"/>
            <a:ext cx="4300119" cy="2026618"/>
            <a:chOff x="16197" y="-76200"/>
            <a:chExt cx="733357" cy="345627"/>
          </a:xfrm>
        </p:grpSpPr>
        <p:sp>
          <p:nvSpPr>
            <p:cNvPr id="287" name="Google Shape;287;p7"/>
            <p:cNvSpPr/>
            <p:nvPr/>
          </p:nvSpPr>
          <p:spPr>
            <a:xfrm>
              <a:off x="16197" y="0"/>
              <a:ext cx="733357" cy="269427"/>
            </a:xfrm>
            <a:custGeom>
              <a:avLst/>
              <a:gdLst/>
              <a:ahLst/>
              <a:cxnLst/>
              <a:rect l="l" t="t" r="r" b="b"/>
              <a:pathLst>
                <a:path w="733357" h="269427" extrusionOk="0">
                  <a:moveTo>
                    <a:pt x="221488" y="0"/>
                  </a:moveTo>
                  <a:lnTo>
                    <a:pt x="511870" y="0"/>
                  </a:lnTo>
                  <a:cubicBezTo>
                    <a:pt x="533586" y="0"/>
                    <a:pt x="554043" y="10194"/>
                    <a:pt x="567119" y="27532"/>
                  </a:cubicBezTo>
                  <a:lnTo>
                    <a:pt x="728790" y="241894"/>
                  </a:lnTo>
                  <a:cubicBezTo>
                    <a:pt x="732714" y="247098"/>
                    <a:pt x="733357" y="254073"/>
                    <a:pt x="730450" y="259907"/>
                  </a:cubicBezTo>
                  <a:cubicBezTo>
                    <a:pt x="727543" y="265740"/>
                    <a:pt x="721587" y="269427"/>
                    <a:pt x="715070" y="269427"/>
                  </a:cubicBezTo>
                  <a:lnTo>
                    <a:pt x="18288" y="269427"/>
                  </a:lnTo>
                  <a:cubicBezTo>
                    <a:pt x="11770" y="269427"/>
                    <a:pt x="5814" y="265740"/>
                    <a:pt x="2907" y="259907"/>
                  </a:cubicBezTo>
                  <a:cubicBezTo>
                    <a:pt x="0" y="254073"/>
                    <a:pt x="643" y="247098"/>
                    <a:pt x="4568" y="241894"/>
                  </a:cubicBezTo>
                  <a:lnTo>
                    <a:pt x="166238" y="27532"/>
                  </a:lnTo>
                  <a:cubicBezTo>
                    <a:pt x="179315" y="10194"/>
                    <a:pt x="199771" y="0"/>
                    <a:pt x="221488" y="0"/>
                  </a:cubicBezTo>
                  <a:close/>
                </a:path>
              </a:pathLst>
            </a:custGeom>
            <a:solidFill>
              <a:srgbClr val="1A345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7"/>
            <p:cNvSpPr txBox="1"/>
            <p:nvPr/>
          </p:nvSpPr>
          <p:spPr>
            <a:xfrm>
              <a:off x="127000" y="-76200"/>
              <a:ext cx="511751" cy="3456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9" name="Google Shape;289;p7"/>
          <p:cNvGrpSpPr/>
          <p:nvPr/>
        </p:nvGrpSpPr>
        <p:grpSpPr>
          <a:xfrm>
            <a:off x="9303878" y="7890668"/>
            <a:ext cx="5051543" cy="1174334"/>
            <a:chOff x="0" y="-76200"/>
            <a:chExt cx="1891870" cy="439804"/>
          </a:xfrm>
        </p:grpSpPr>
        <p:sp>
          <p:nvSpPr>
            <p:cNvPr id="290" name="Google Shape;290;p7"/>
            <p:cNvSpPr/>
            <p:nvPr/>
          </p:nvSpPr>
          <p:spPr>
            <a:xfrm>
              <a:off x="0" y="0"/>
              <a:ext cx="1891870" cy="363604"/>
            </a:xfrm>
            <a:custGeom>
              <a:avLst/>
              <a:gdLst/>
              <a:ahLst/>
              <a:cxnLst/>
              <a:rect l="l" t="t" r="r" b="b"/>
              <a:pathLst>
                <a:path w="1891870" h="363604" extrusionOk="0">
                  <a:moveTo>
                    <a:pt x="1688670" y="0"/>
                  </a:moveTo>
                  <a:lnTo>
                    <a:pt x="0" y="0"/>
                  </a:lnTo>
                  <a:lnTo>
                    <a:pt x="0" y="363604"/>
                  </a:lnTo>
                  <a:lnTo>
                    <a:pt x="1688670" y="363604"/>
                  </a:lnTo>
                  <a:lnTo>
                    <a:pt x="1891870" y="181802"/>
                  </a:lnTo>
                  <a:lnTo>
                    <a:pt x="1688670" y="0"/>
                  </a:lnTo>
                  <a:close/>
                </a:path>
              </a:pathLst>
            </a:custGeom>
            <a:gradFill>
              <a:gsLst>
                <a:gs pos="0">
                  <a:srgbClr val="92B85E"/>
                </a:gs>
                <a:gs pos="100000">
                  <a:srgbClr val="88D61D"/>
                </a:gs>
              </a:gsLst>
              <a:path path="circle">
                <a:fillToRect r="100000" b="100000"/>
              </a:path>
              <a:tileRect l="-100000" t="-100000"/>
            </a:gradFill>
            <a:ln w="19050" cap="sq" cmpd="sng">
              <a:solidFill>
                <a:srgbClr val="1A345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7"/>
            <p:cNvSpPr txBox="1"/>
            <p:nvPr/>
          </p:nvSpPr>
          <p:spPr>
            <a:xfrm>
              <a:off x="0" y="-76200"/>
              <a:ext cx="1777570" cy="4398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2" name="Google Shape;292;p7"/>
          <p:cNvGrpSpPr/>
          <p:nvPr/>
        </p:nvGrpSpPr>
        <p:grpSpPr>
          <a:xfrm>
            <a:off x="4065970" y="7108101"/>
            <a:ext cx="7486686" cy="2401072"/>
            <a:chOff x="9714" y="-76200"/>
            <a:chExt cx="1052829" cy="337655"/>
          </a:xfrm>
        </p:grpSpPr>
        <p:sp>
          <p:nvSpPr>
            <p:cNvPr id="293" name="Google Shape;293;p7"/>
            <p:cNvSpPr/>
            <p:nvPr/>
          </p:nvSpPr>
          <p:spPr>
            <a:xfrm>
              <a:off x="9714" y="0"/>
              <a:ext cx="1052829" cy="261455"/>
            </a:xfrm>
            <a:custGeom>
              <a:avLst/>
              <a:gdLst/>
              <a:ahLst/>
              <a:cxnLst/>
              <a:rect l="l" t="t" r="r" b="b"/>
              <a:pathLst>
                <a:path w="1052829" h="261455" extrusionOk="0">
                  <a:moveTo>
                    <a:pt x="213793" y="0"/>
                  </a:moveTo>
                  <a:lnTo>
                    <a:pt x="839036" y="0"/>
                  </a:lnTo>
                  <a:cubicBezTo>
                    <a:pt x="851848" y="0"/>
                    <a:pt x="863942" y="5918"/>
                    <a:pt x="871804" y="16034"/>
                  </a:cubicBezTo>
                  <a:lnTo>
                    <a:pt x="1050081" y="245421"/>
                  </a:lnTo>
                  <a:cubicBezTo>
                    <a:pt x="1052410" y="248417"/>
                    <a:pt x="1052829" y="252478"/>
                    <a:pt x="1051161" y="255886"/>
                  </a:cubicBezTo>
                  <a:cubicBezTo>
                    <a:pt x="1049493" y="259294"/>
                    <a:pt x="1046030" y="261455"/>
                    <a:pt x="1042236" y="261455"/>
                  </a:cubicBezTo>
                  <a:lnTo>
                    <a:pt x="10593" y="261455"/>
                  </a:lnTo>
                  <a:cubicBezTo>
                    <a:pt x="6799" y="261455"/>
                    <a:pt x="3336" y="259294"/>
                    <a:pt x="1668" y="255886"/>
                  </a:cubicBezTo>
                  <a:cubicBezTo>
                    <a:pt x="0" y="252478"/>
                    <a:pt x="419" y="248417"/>
                    <a:pt x="2747" y="245421"/>
                  </a:cubicBezTo>
                  <a:lnTo>
                    <a:pt x="181025" y="16034"/>
                  </a:lnTo>
                  <a:cubicBezTo>
                    <a:pt x="188887" y="5918"/>
                    <a:pt x="200981" y="0"/>
                    <a:pt x="213793" y="0"/>
                  </a:cubicBezTo>
                  <a:close/>
                </a:path>
              </a:pathLst>
            </a:custGeom>
            <a:solidFill>
              <a:srgbClr val="1A345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7"/>
            <p:cNvSpPr txBox="1"/>
            <p:nvPr/>
          </p:nvSpPr>
          <p:spPr>
            <a:xfrm>
              <a:off x="127000" y="-76200"/>
              <a:ext cx="818257" cy="3376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5" name="Google Shape;295;p7"/>
          <p:cNvSpPr/>
          <p:nvPr/>
        </p:nvSpPr>
        <p:spPr>
          <a:xfrm>
            <a:off x="9468700" y="4601399"/>
            <a:ext cx="649407" cy="741025"/>
          </a:xfrm>
          <a:custGeom>
            <a:avLst/>
            <a:gdLst/>
            <a:ahLst/>
            <a:cxnLst/>
            <a:rect l="l" t="t" r="r" b="b"/>
            <a:pathLst>
              <a:path w="649407" h="741025" extrusionOk="0">
                <a:moveTo>
                  <a:pt x="0" y="0"/>
                </a:moveTo>
                <a:lnTo>
                  <a:pt x="649408" y="0"/>
                </a:lnTo>
                <a:lnTo>
                  <a:pt x="649408" y="741025"/>
                </a:lnTo>
                <a:lnTo>
                  <a:pt x="0" y="7410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6" name="Google Shape;296;p7"/>
          <p:cNvGrpSpPr/>
          <p:nvPr/>
        </p:nvGrpSpPr>
        <p:grpSpPr>
          <a:xfrm>
            <a:off x="10244063" y="4394849"/>
            <a:ext cx="467355" cy="827804"/>
            <a:chOff x="0" y="-76200"/>
            <a:chExt cx="123089" cy="218023"/>
          </a:xfrm>
        </p:grpSpPr>
        <p:sp>
          <p:nvSpPr>
            <p:cNvPr id="297" name="Google Shape;297;p7"/>
            <p:cNvSpPr/>
            <p:nvPr/>
          </p:nvSpPr>
          <p:spPr>
            <a:xfrm>
              <a:off x="0" y="0"/>
              <a:ext cx="123089" cy="141823"/>
            </a:xfrm>
            <a:custGeom>
              <a:avLst/>
              <a:gdLst/>
              <a:ahLst/>
              <a:cxnLst/>
              <a:rect l="l" t="t" r="r" b="b"/>
              <a:pathLst>
                <a:path w="123089" h="141823" extrusionOk="0">
                  <a:moveTo>
                    <a:pt x="0" y="0"/>
                  </a:moveTo>
                  <a:lnTo>
                    <a:pt x="123089" y="0"/>
                  </a:lnTo>
                  <a:lnTo>
                    <a:pt x="123089" y="141823"/>
                  </a:lnTo>
                  <a:lnTo>
                    <a:pt x="0" y="1418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7"/>
            <p:cNvSpPr txBox="1"/>
            <p:nvPr/>
          </p:nvSpPr>
          <p:spPr>
            <a:xfrm>
              <a:off x="0" y="-76200"/>
              <a:ext cx="123089" cy="2180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9" name="Google Shape;299;p7"/>
          <p:cNvSpPr/>
          <p:nvPr/>
        </p:nvSpPr>
        <p:spPr>
          <a:xfrm>
            <a:off x="10158567" y="4601399"/>
            <a:ext cx="651176" cy="741025"/>
          </a:xfrm>
          <a:custGeom>
            <a:avLst/>
            <a:gdLst/>
            <a:ahLst/>
            <a:cxnLst/>
            <a:rect l="l" t="t" r="r" b="b"/>
            <a:pathLst>
              <a:path w="651176" h="741025" extrusionOk="0">
                <a:moveTo>
                  <a:pt x="0" y="0"/>
                </a:moveTo>
                <a:lnTo>
                  <a:pt x="651176" y="0"/>
                </a:lnTo>
                <a:lnTo>
                  <a:pt x="651176" y="741025"/>
                </a:lnTo>
                <a:lnTo>
                  <a:pt x="0" y="7410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7"/>
          <p:cNvSpPr/>
          <p:nvPr/>
        </p:nvSpPr>
        <p:spPr>
          <a:xfrm>
            <a:off x="8665040" y="4601399"/>
            <a:ext cx="695216" cy="741025"/>
          </a:xfrm>
          <a:custGeom>
            <a:avLst/>
            <a:gdLst/>
            <a:ahLst/>
            <a:cxnLst/>
            <a:rect l="l" t="t" r="r" b="b"/>
            <a:pathLst>
              <a:path w="695216" h="741025" extrusionOk="0">
                <a:moveTo>
                  <a:pt x="0" y="0"/>
                </a:moveTo>
                <a:lnTo>
                  <a:pt x="695216" y="0"/>
                </a:lnTo>
                <a:lnTo>
                  <a:pt x="695216" y="741025"/>
                </a:lnTo>
                <a:lnTo>
                  <a:pt x="0" y="7410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7"/>
          <p:cNvSpPr/>
          <p:nvPr/>
        </p:nvSpPr>
        <p:spPr>
          <a:xfrm>
            <a:off x="10914518" y="4601399"/>
            <a:ext cx="704026" cy="704026"/>
          </a:xfrm>
          <a:custGeom>
            <a:avLst/>
            <a:gdLst/>
            <a:ahLst/>
            <a:cxnLst/>
            <a:rect l="l" t="t" r="r" b="b"/>
            <a:pathLst>
              <a:path w="704026" h="704026" extrusionOk="0">
                <a:moveTo>
                  <a:pt x="0" y="0"/>
                </a:moveTo>
                <a:lnTo>
                  <a:pt x="704026" y="0"/>
                </a:lnTo>
                <a:lnTo>
                  <a:pt x="704026" y="704026"/>
                </a:lnTo>
                <a:lnTo>
                  <a:pt x="0" y="7040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2" name="Google Shape;302;p7"/>
          <p:cNvGrpSpPr/>
          <p:nvPr/>
        </p:nvGrpSpPr>
        <p:grpSpPr>
          <a:xfrm>
            <a:off x="11148847" y="6314274"/>
            <a:ext cx="745136" cy="745136"/>
            <a:chOff x="0" y="0"/>
            <a:chExt cx="812800" cy="812800"/>
          </a:xfrm>
        </p:grpSpPr>
        <p:sp>
          <p:nvSpPr>
            <p:cNvPr id="303" name="Google Shape;303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7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99" b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</p:grpSp>
      <p:sp>
        <p:nvSpPr>
          <p:cNvPr id="305" name="Google Shape;305;p7"/>
          <p:cNvSpPr/>
          <p:nvPr/>
        </p:nvSpPr>
        <p:spPr>
          <a:xfrm>
            <a:off x="11194996" y="6314274"/>
            <a:ext cx="652838" cy="695855"/>
          </a:xfrm>
          <a:custGeom>
            <a:avLst/>
            <a:gdLst/>
            <a:ahLst/>
            <a:cxnLst/>
            <a:rect l="l" t="t" r="r" b="b"/>
            <a:pathLst>
              <a:path w="652838" h="695855" extrusionOk="0">
                <a:moveTo>
                  <a:pt x="0" y="0"/>
                </a:moveTo>
                <a:lnTo>
                  <a:pt x="652838" y="0"/>
                </a:lnTo>
                <a:lnTo>
                  <a:pt x="652838" y="695855"/>
                </a:lnTo>
                <a:lnTo>
                  <a:pt x="0" y="6958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7"/>
          <p:cNvSpPr/>
          <p:nvPr/>
        </p:nvSpPr>
        <p:spPr>
          <a:xfrm>
            <a:off x="11723319" y="4601399"/>
            <a:ext cx="741025" cy="741025"/>
          </a:xfrm>
          <a:custGeom>
            <a:avLst/>
            <a:gdLst/>
            <a:ahLst/>
            <a:cxnLst/>
            <a:rect l="l" t="t" r="r" b="b"/>
            <a:pathLst>
              <a:path w="741025" h="741025" extrusionOk="0">
                <a:moveTo>
                  <a:pt x="0" y="0"/>
                </a:moveTo>
                <a:lnTo>
                  <a:pt x="741025" y="0"/>
                </a:lnTo>
                <a:lnTo>
                  <a:pt x="741025" y="741025"/>
                </a:lnTo>
                <a:lnTo>
                  <a:pt x="0" y="7410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7"/>
          <p:cNvSpPr/>
          <p:nvPr/>
        </p:nvSpPr>
        <p:spPr>
          <a:xfrm>
            <a:off x="12008283" y="6318385"/>
            <a:ext cx="741025" cy="741025"/>
          </a:xfrm>
          <a:custGeom>
            <a:avLst/>
            <a:gdLst/>
            <a:ahLst/>
            <a:cxnLst/>
            <a:rect l="l" t="t" r="r" b="b"/>
            <a:pathLst>
              <a:path w="741025" h="741025" extrusionOk="0">
                <a:moveTo>
                  <a:pt x="0" y="0"/>
                </a:moveTo>
                <a:lnTo>
                  <a:pt x="741025" y="0"/>
                </a:lnTo>
                <a:lnTo>
                  <a:pt x="741025" y="741025"/>
                </a:lnTo>
                <a:lnTo>
                  <a:pt x="0" y="7410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7"/>
          <p:cNvSpPr/>
          <p:nvPr/>
        </p:nvSpPr>
        <p:spPr>
          <a:xfrm>
            <a:off x="10244063" y="6314274"/>
            <a:ext cx="741025" cy="741025"/>
          </a:xfrm>
          <a:custGeom>
            <a:avLst/>
            <a:gdLst/>
            <a:ahLst/>
            <a:cxnLst/>
            <a:rect l="l" t="t" r="r" b="b"/>
            <a:pathLst>
              <a:path w="741025" h="741025" extrusionOk="0">
                <a:moveTo>
                  <a:pt x="0" y="0"/>
                </a:moveTo>
                <a:lnTo>
                  <a:pt x="741025" y="0"/>
                </a:lnTo>
                <a:lnTo>
                  <a:pt x="741025" y="741025"/>
                </a:lnTo>
                <a:lnTo>
                  <a:pt x="0" y="7410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7"/>
          <p:cNvSpPr/>
          <p:nvPr/>
        </p:nvSpPr>
        <p:spPr>
          <a:xfrm>
            <a:off x="11650308" y="8209054"/>
            <a:ext cx="741025" cy="741025"/>
          </a:xfrm>
          <a:custGeom>
            <a:avLst/>
            <a:gdLst/>
            <a:ahLst/>
            <a:cxnLst/>
            <a:rect l="l" t="t" r="r" b="b"/>
            <a:pathLst>
              <a:path w="741025" h="741025" extrusionOk="0">
                <a:moveTo>
                  <a:pt x="0" y="0"/>
                </a:moveTo>
                <a:lnTo>
                  <a:pt x="741026" y="0"/>
                </a:lnTo>
                <a:lnTo>
                  <a:pt x="741026" y="741025"/>
                </a:lnTo>
                <a:lnTo>
                  <a:pt x="0" y="7410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7"/>
          <p:cNvSpPr/>
          <p:nvPr/>
        </p:nvSpPr>
        <p:spPr>
          <a:xfrm>
            <a:off x="12496109" y="8209054"/>
            <a:ext cx="718570" cy="741025"/>
          </a:xfrm>
          <a:custGeom>
            <a:avLst/>
            <a:gdLst/>
            <a:ahLst/>
            <a:cxnLst/>
            <a:rect l="l" t="t" r="r" b="b"/>
            <a:pathLst>
              <a:path w="718570" h="741025" extrusionOk="0">
                <a:moveTo>
                  <a:pt x="0" y="0"/>
                </a:moveTo>
                <a:lnTo>
                  <a:pt x="718569" y="0"/>
                </a:lnTo>
                <a:lnTo>
                  <a:pt x="718569" y="741025"/>
                </a:lnTo>
                <a:lnTo>
                  <a:pt x="0" y="7410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7"/>
          <p:cNvSpPr txBox="1"/>
          <p:nvPr/>
        </p:nvSpPr>
        <p:spPr>
          <a:xfrm>
            <a:off x="4826057" y="1151811"/>
            <a:ext cx="3067945" cy="613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Tecnologías</a:t>
            </a:r>
            <a:endParaRPr sz="3599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7"/>
          <p:cNvSpPr txBox="1"/>
          <p:nvPr/>
        </p:nvSpPr>
        <p:spPr>
          <a:xfrm>
            <a:off x="7221772" y="5052377"/>
            <a:ext cx="1210568" cy="42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endParaRPr/>
          </a:p>
        </p:txBody>
      </p:sp>
      <p:sp>
        <p:nvSpPr>
          <p:cNvPr id="313" name="Google Shape;313;p7"/>
          <p:cNvSpPr txBox="1"/>
          <p:nvPr/>
        </p:nvSpPr>
        <p:spPr>
          <a:xfrm>
            <a:off x="7221772" y="6581245"/>
            <a:ext cx="1164431" cy="42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endParaRPr/>
          </a:p>
        </p:txBody>
      </p:sp>
      <p:sp>
        <p:nvSpPr>
          <p:cNvPr id="314" name="Google Shape;314;p7"/>
          <p:cNvSpPr txBox="1"/>
          <p:nvPr/>
        </p:nvSpPr>
        <p:spPr>
          <a:xfrm>
            <a:off x="6770905" y="8493842"/>
            <a:ext cx="1894136" cy="42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Base de datos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459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8"/>
          <p:cNvSpPr/>
          <p:nvPr/>
        </p:nvSpPr>
        <p:spPr>
          <a:xfrm>
            <a:off x="169449" y="193765"/>
            <a:ext cx="10232165" cy="3760321"/>
          </a:xfrm>
          <a:custGeom>
            <a:avLst/>
            <a:gdLst/>
            <a:ahLst/>
            <a:cxnLst/>
            <a:rect l="l" t="t" r="r" b="b"/>
            <a:pathLst>
              <a:path w="10232165" h="3760321" extrusionOk="0">
                <a:moveTo>
                  <a:pt x="0" y="0"/>
                </a:moveTo>
                <a:lnTo>
                  <a:pt x="10232165" y="0"/>
                </a:lnTo>
                <a:lnTo>
                  <a:pt x="10232165" y="3760321"/>
                </a:lnTo>
                <a:lnTo>
                  <a:pt x="0" y="37603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8"/>
          <p:cNvSpPr/>
          <p:nvPr/>
        </p:nvSpPr>
        <p:spPr>
          <a:xfrm rot="-1714600">
            <a:off x="7254244" y="8941404"/>
            <a:ext cx="542971" cy="542971"/>
          </a:xfrm>
          <a:custGeom>
            <a:avLst/>
            <a:gdLst/>
            <a:ahLst/>
            <a:cxnLst/>
            <a:rect l="l" t="t" r="r" b="b"/>
            <a:pathLst>
              <a:path w="542971" h="542971" extrusionOk="0">
                <a:moveTo>
                  <a:pt x="0" y="0"/>
                </a:moveTo>
                <a:lnTo>
                  <a:pt x="542971" y="0"/>
                </a:lnTo>
                <a:lnTo>
                  <a:pt x="542971" y="542970"/>
                </a:lnTo>
                <a:lnTo>
                  <a:pt x="0" y="5429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8"/>
          <p:cNvSpPr/>
          <p:nvPr/>
        </p:nvSpPr>
        <p:spPr>
          <a:xfrm rot="-5501140">
            <a:off x="734776" y="5987134"/>
            <a:ext cx="601748" cy="601748"/>
          </a:xfrm>
          <a:custGeom>
            <a:avLst/>
            <a:gdLst/>
            <a:ahLst/>
            <a:cxnLst/>
            <a:rect l="l" t="t" r="r" b="b"/>
            <a:pathLst>
              <a:path w="601748" h="601748" extrusionOk="0">
                <a:moveTo>
                  <a:pt x="0" y="0"/>
                </a:moveTo>
                <a:lnTo>
                  <a:pt x="601748" y="0"/>
                </a:lnTo>
                <a:lnTo>
                  <a:pt x="601748" y="601748"/>
                </a:lnTo>
                <a:lnTo>
                  <a:pt x="0" y="6017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8"/>
          <p:cNvSpPr/>
          <p:nvPr/>
        </p:nvSpPr>
        <p:spPr>
          <a:xfrm rot="-1714600">
            <a:off x="15212873" y="8920167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5" y="0"/>
                </a:lnTo>
                <a:lnTo>
                  <a:pt x="676265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8"/>
          <p:cNvSpPr/>
          <p:nvPr/>
        </p:nvSpPr>
        <p:spPr>
          <a:xfrm rot="-3861892">
            <a:off x="16568411" y="6825571"/>
            <a:ext cx="560490" cy="560490"/>
          </a:xfrm>
          <a:custGeom>
            <a:avLst/>
            <a:gdLst/>
            <a:ahLst/>
            <a:cxnLst/>
            <a:rect l="l" t="t" r="r" b="b"/>
            <a:pathLst>
              <a:path w="560490" h="560490" extrusionOk="0">
                <a:moveTo>
                  <a:pt x="0" y="0"/>
                </a:moveTo>
                <a:lnTo>
                  <a:pt x="560491" y="0"/>
                </a:lnTo>
                <a:lnTo>
                  <a:pt x="560491" y="560490"/>
                </a:lnTo>
                <a:lnTo>
                  <a:pt x="0" y="5604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8"/>
          <p:cNvSpPr/>
          <p:nvPr/>
        </p:nvSpPr>
        <p:spPr>
          <a:xfrm rot="2205723">
            <a:off x="7947381" y="3543223"/>
            <a:ext cx="460770" cy="460770"/>
          </a:xfrm>
          <a:custGeom>
            <a:avLst/>
            <a:gdLst/>
            <a:ahLst/>
            <a:cxnLst/>
            <a:rect l="l" t="t" r="r" b="b"/>
            <a:pathLst>
              <a:path w="460770" h="460770" extrusionOk="0">
                <a:moveTo>
                  <a:pt x="0" y="0"/>
                </a:moveTo>
                <a:lnTo>
                  <a:pt x="460770" y="0"/>
                </a:lnTo>
                <a:lnTo>
                  <a:pt x="460770" y="460770"/>
                </a:lnTo>
                <a:lnTo>
                  <a:pt x="0" y="4607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3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8"/>
          <p:cNvSpPr/>
          <p:nvPr/>
        </p:nvSpPr>
        <p:spPr>
          <a:xfrm rot="-1714600">
            <a:off x="15882416" y="688316"/>
            <a:ext cx="411209" cy="411209"/>
          </a:xfrm>
          <a:custGeom>
            <a:avLst/>
            <a:gdLst/>
            <a:ahLst/>
            <a:cxnLst/>
            <a:rect l="l" t="t" r="r" b="b"/>
            <a:pathLst>
              <a:path w="411209" h="411209" extrusionOk="0">
                <a:moveTo>
                  <a:pt x="0" y="0"/>
                </a:moveTo>
                <a:lnTo>
                  <a:pt x="411209" y="0"/>
                </a:lnTo>
                <a:lnTo>
                  <a:pt x="411209" y="411209"/>
                </a:lnTo>
                <a:lnTo>
                  <a:pt x="0" y="4112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8"/>
          <p:cNvSpPr/>
          <p:nvPr/>
        </p:nvSpPr>
        <p:spPr>
          <a:xfrm rot="2451440">
            <a:off x="1288788" y="883282"/>
            <a:ext cx="341073" cy="341073"/>
          </a:xfrm>
          <a:custGeom>
            <a:avLst/>
            <a:gdLst/>
            <a:ahLst/>
            <a:cxnLst/>
            <a:rect l="l" t="t" r="r" b="b"/>
            <a:pathLst>
              <a:path w="341073" h="341073" extrusionOk="0">
                <a:moveTo>
                  <a:pt x="0" y="0"/>
                </a:moveTo>
                <a:lnTo>
                  <a:pt x="341073" y="0"/>
                </a:lnTo>
                <a:lnTo>
                  <a:pt x="341073" y="341073"/>
                </a:lnTo>
                <a:lnTo>
                  <a:pt x="0" y="3410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8"/>
          <p:cNvSpPr/>
          <p:nvPr/>
        </p:nvSpPr>
        <p:spPr>
          <a:xfrm rot="1646715">
            <a:off x="6218507" y="427605"/>
            <a:ext cx="533321" cy="533321"/>
          </a:xfrm>
          <a:custGeom>
            <a:avLst/>
            <a:gdLst/>
            <a:ahLst/>
            <a:cxnLst/>
            <a:rect l="l" t="t" r="r" b="b"/>
            <a:pathLst>
              <a:path w="533321" h="533321" extrusionOk="0">
                <a:moveTo>
                  <a:pt x="0" y="0"/>
                </a:moveTo>
                <a:lnTo>
                  <a:pt x="533321" y="0"/>
                </a:lnTo>
                <a:lnTo>
                  <a:pt x="533321" y="533322"/>
                </a:lnTo>
                <a:lnTo>
                  <a:pt x="0" y="5333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8"/>
          <p:cNvSpPr/>
          <p:nvPr/>
        </p:nvSpPr>
        <p:spPr>
          <a:xfrm rot="-9547450">
            <a:off x="12707735" y="3019713"/>
            <a:ext cx="500364" cy="500364"/>
          </a:xfrm>
          <a:custGeom>
            <a:avLst/>
            <a:gdLst/>
            <a:ahLst/>
            <a:cxnLst/>
            <a:rect l="l" t="t" r="r" b="b"/>
            <a:pathLst>
              <a:path w="500364" h="500364" extrusionOk="0">
                <a:moveTo>
                  <a:pt x="0" y="0"/>
                </a:moveTo>
                <a:lnTo>
                  <a:pt x="500364" y="0"/>
                </a:lnTo>
                <a:lnTo>
                  <a:pt x="500364" y="500364"/>
                </a:lnTo>
                <a:lnTo>
                  <a:pt x="0" y="5003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8"/>
          <p:cNvSpPr/>
          <p:nvPr/>
        </p:nvSpPr>
        <p:spPr>
          <a:xfrm rot="4558302">
            <a:off x="10902163" y="542071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6" y="0"/>
                </a:lnTo>
                <a:lnTo>
                  <a:pt x="676266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8"/>
          <p:cNvSpPr/>
          <p:nvPr/>
        </p:nvSpPr>
        <p:spPr>
          <a:xfrm rot="-2700000">
            <a:off x="3903453" y="2687242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5" y="0"/>
                </a:lnTo>
                <a:lnTo>
                  <a:pt x="676265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8"/>
          <p:cNvSpPr/>
          <p:nvPr/>
        </p:nvSpPr>
        <p:spPr>
          <a:xfrm rot="1524733">
            <a:off x="16773293" y="3165434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6" y="0"/>
                </a:lnTo>
                <a:lnTo>
                  <a:pt x="676266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8"/>
          <p:cNvSpPr/>
          <p:nvPr/>
        </p:nvSpPr>
        <p:spPr>
          <a:xfrm rot="5098001">
            <a:off x="772119" y="9112180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6" y="0"/>
                </a:lnTo>
                <a:lnTo>
                  <a:pt x="676266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8"/>
          <p:cNvSpPr txBox="1"/>
          <p:nvPr/>
        </p:nvSpPr>
        <p:spPr>
          <a:xfrm>
            <a:off x="3885390" y="1151811"/>
            <a:ext cx="4877610" cy="613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Retos del desarrollo</a:t>
            </a:r>
            <a:endParaRPr sz="3599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4" name="Google Shape;334;p8"/>
          <p:cNvGrpSpPr/>
          <p:nvPr/>
        </p:nvGrpSpPr>
        <p:grpSpPr>
          <a:xfrm>
            <a:off x="2367065" y="4310078"/>
            <a:ext cx="13553869" cy="3666538"/>
            <a:chOff x="0" y="-76200"/>
            <a:chExt cx="3569743" cy="965673"/>
          </a:xfrm>
        </p:grpSpPr>
        <p:sp>
          <p:nvSpPr>
            <p:cNvPr id="335" name="Google Shape;335;p8"/>
            <p:cNvSpPr/>
            <p:nvPr/>
          </p:nvSpPr>
          <p:spPr>
            <a:xfrm>
              <a:off x="0" y="0"/>
              <a:ext cx="3569743" cy="889473"/>
            </a:xfrm>
            <a:custGeom>
              <a:avLst/>
              <a:gdLst/>
              <a:ahLst/>
              <a:cxnLst/>
              <a:rect l="l" t="t" r="r" b="b"/>
              <a:pathLst>
                <a:path w="3569743" h="889473" extrusionOk="0">
                  <a:moveTo>
                    <a:pt x="29131" y="0"/>
                  </a:moveTo>
                  <a:lnTo>
                    <a:pt x="3540612" y="0"/>
                  </a:lnTo>
                  <a:cubicBezTo>
                    <a:pt x="3556701" y="0"/>
                    <a:pt x="3569743" y="13042"/>
                    <a:pt x="3569743" y="29131"/>
                  </a:cubicBezTo>
                  <a:lnTo>
                    <a:pt x="3569743" y="860342"/>
                  </a:lnTo>
                  <a:cubicBezTo>
                    <a:pt x="3569743" y="868068"/>
                    <a:pt x="3566674" y="875477"/>
                    <a:pt x="3561211" y="880940"/>
                  </a:cubicBezTo>
                  <a:cubicBezTo>
                    <a:pt x="3555748" y="886403"/>
                    <a:pt x="3548338" y="889473"/>
                    <a:pt x="3540612" y="889473"/>
                  </a:cubicBezTo>
                  <a:lnTo>
                    <a:pt x="29131" y="889473"/>
                  </a:lnTo>
                  <a:cubicBezTo>
                    <a:pt x="13042" y="889473"/>
                    <a:pt x="0" y="876430"/>
                    <a:pt x="0" y="860342"/>
                  </a:cubicBezTo>
                  <a:lnTo>
                    <a:pt x="0" y="29131"/>
                  </a:lnTo>
                  <a:cubicBezTo>
                    <a:pt x="0" y="13042"/>
                    <a:pt x="13042" y="0"/>
                    <a:pt x="291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8"/>
            <p:cNvSpPr txBox="1"/>
            <p:nvPr/>
          </p:nvSpPr>
          <p:spPr>
            <a:xfrm>
              <a:off x="0" y="-76200"/>
              <a:ext cx="3569743" cy="9656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7" name="Google Shape;337;p8"/>
          <p:cNvSpPr txBox="1"/>
          <p:nvPr/>
        </p:nvSpPr>
        <p:spPr>
          <a:xfrm>
            <a:off x="2928532" y="6918218"/>
            <a:ext cx="3368320" cy="614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1A3459"/>
                </a:solidFill>
                <a:latin typeface="Arial"/>
                <a:ea typeface="Arial"/>
                <a:cs typeface="Arial"/>
                <a:sym typeface="Arial"/>
              </a:rPr>
              <a:t>Gestionar el trabajo en equipo y la comunicación eficiente.</a:t>
            </a:r>
            <a:endParaRPr/>
          </a:p>
        </p:txBody>
      </p:sp>
      <p:grpSp>
        <p:nvGrpSpPr>
          <p:cNvPr id="338" name="Google Shape;338;p8"/>
          <p:cNvGrpSpPr/>
          <p:nvPr/>
        </p:nvGrpSpPr>
        <p:grpSpPr>
          <a:xfrm>
            <a:off x="2901605" y="4628102"/>
            <a:ext cx="4477041" cy="2047196"/>
            <a:chOff x="0" y="-76200"/>
            <a:chExt cx="812800" cy="371665"/>
          </a:xfrm>
        </p:grpSpPr>
        <p:sp>
          <p:nvSpPr>
            <p:cNvPr id="339" name="Google Shape;339;p8"/>
            <p:cNvSpPr/>
            <p:nvPr/>
          </p:nvSpPr>
          <p:spPr>
            <a:xfrm>
              <a:off x="0" y="0"/>
              <a:ext cx="812800" cy="295465"/>
            </a:xfrm>
            <a:custGeom>
              <a:avLst/>
              <a:gdLst/>
              <a:ahLst/>
              <a:cxnLst/>
              <a:rect l="l" t="t" r="r" b="b"/>
              <a:pathLst>
                <a:path w="812800" h="295465" extrusionOk="0">
                  <a:moveTo>
                    <a:pt x="0" y="0"/>
                  </a:moveTo>
                  <a:lnTo>
                    <a:pt x="609600" y="0"/>
                  </a:lnTo>
                  <a:lnTo>
                    <a:pt x="812800" y="147733"/>
                  </a:lnTo>
                  <a:lnTo>
                    <a:pt x="609600" y="295465"/>
                  </a:lnTo>
                  <a:lnTo>
                    <a:pt x="0" y="295465"/>
                  </a:lnTo>
                  <a:lnTo>
                    <a:pt x="203200" y="147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D61D"/>
            </a:solidFill>
            <a:ln w="19050" cap="sq" cmpd="sng">
              <a:solidFill>
                <a:srgbClr val="1A345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8"/>
            <p:cNvSpPr txBox="1"/>
            <p:nvPr/>
          </p:nvSpPr>
          <p:spPr>
            <a:xfrm>
              <a:off x="177800" y="-76200"/>
              <a:ext cx="558800" cy="37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1" name="Google Shape;341;p8"/>
          <p:cNvGrpSpPr/>
          <p:nvPr/>
        </p:nvGrpSpPr>
        <p:grpSpPr>
          <a:xfrm>
            <a:off x="6966596" y="4628102"/>
            <a:ext cx="4477041" cy="2047196"/>
            <a:chOff x="0" y="-76200"/>
            <a:chExt cx="812800" cy="371665"/>
          </a:xfrm>
        </p:grpSpPr>
        <p:sp>
          <p:nvSpPr>
            <p:cNvPr id="342" name="Google Shape;342;p8"/>
            <p:cNvSpPr/>
            <p:nvPr/>
          </p:nvSpPr>
          <p:spPr>
            <a:xfrm>
              <a:off x="0" y="0"/>
              <a:ext cx="812800" cy="295465"/>
            </a:xfrm>
            <a:custGeom>
              <a:avLst/>
              <a:gdLst/>
              <a:ahLst/>
              <a:cxnLst/>
              <a:rect l="l" t="t" r="r" b="b"/>
              <a:pathLst>
                <a:path w="812800" h="295465" extrusionOk="0">
                  <a:moveTo>
                    <a:pt x="0" y="0"/>
                  </a:moveTo>
                  <a:lnTo>
                    <a:pt x="609600" y="0"/>
                  </a:lnTo>
                  <a:lnTo>
                    <a:pt x="812800" y="147733"/>
                  </a:lnTo>
                  <a:lnTo>
                    <a:pt x="609600" y="295465"/>
                  </a:lnTo>
                  <a:lnTo>
                    <a:pt x="0" y="295465"/>
                  </a:lnTo>
                  <a:lnTo>
                    <a:pt x="203200" y="147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D61D"/>
            </a:solidFill>
            <a:ln w="1905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8"/>
            <p:cNvSpPr txBox="1"/>
            <p:nvPr/>
          </p:nvSpPr>
          <p:spPr>
            <a:xfrm>
              <a:off x="177800" y="-76200"/>
              <a:ext cx="558800" cy="37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8"/>
          <p:cNvSpPr txBox="1"/>
          <p:nvPr/>
        </p:nvSpPr>
        <p:spPr>
          <a:xfrm>
            <a:off x="4208529" y="5519352"/>
            <a:ext cx="2586617" cy="561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99" b="1">
                <a:solidFill>
                  <a:srgbClr val="1A3459"/>
                </a:solidFill>
                <a:latin typeface="Arial"/>
                <a:ea typeface="Arial"/>
                <a:cs typeface="Arial"/>
                <a:sym typeface="Arial"/>
              </a:rPr>
              <a:t>Colaboración</a:t>
            </a:r>
            <a:endParaRPr/>
          </a:p>
        </p:txBody>
      </p:sp>
      <p:sp>
        <p:nvSpPr>
          <p:cNvPr id="345" name="Google Shape;345;p8"/>
          <p:cNvSpPr txBox="1"/>
          <p:nvPr/>
        </p:nvSpPr>
        <p:spPr>
          <a:xfrm>
            <a:off x="8148846" y="5257415"/>
            <a:ext cx="2586617" cy="1085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99" b="1">
                <a:solidFill>
                  <a:srgbClr val="1A3459"/>
                </a:solidFill>
                <a:latin typeface="Arial"/>
                <a:ea typeface="Arial"/>
                <a:cs typeface="Arial"/>
                <a:sym typeface="Arial"/>
              </a:rPr>
              <a:t>Control de versiones</a:t>
            </a:r>
            <a:endParaRPr/>
          </a:p>
        </p:txBody>
      </p:sp>
      <p:grpSp>
        <p:nvGrpSpPr>
          <p:cNvPr id="346" name="Google Shape;346;p8"/>
          <p:cNvGrpSpPr/>
          <p:nvPr/>
        </p:nvGrpSpPr>
        <p:grpSpPr>
          <a:xfrm>
            <a:off x="10909353" y="4624030"/>
            <a:ext cx="4477041" cy="2047196"/>
            <a:chOff x="0" y="-76200"/>
            <a:chExt cx="812800" cy="371665"/>
          </a:xfrm>
        </p:grpSpPr>
        <p:sp>
          <p:nvSpPr>
            <p:cNvPr id="347" name="Google Shape;347;p8"/>
            <p:cNvSpPr/>
            <p:nvPr/>
          </p:nvSpPr>
          <p:spPr>
            <a:xfrm>
              <a:off x="0" y="0"/>
              <a:ext cx="812800" cy="295465"/>
            </a:xfrm>
            <a:custGeom>
              <a:avLst/>
              <a:gdLst/>
              <a:ahLst/>
              <a:cxnLst/>
              <a:rect l="l" t="t" r="r" b="b"/>
              <a:pathLst>
                <a:path w="812800" h="295465" extrusionOk="0">
                  <a:moveTo>
                    <a:pt x="0" y="0"/>
                  </a:moveTo>
                  <a:lnTo>
                    <a:pt x="609600" y="0"/>
                  </a:lnTo>
                  <a:lnTo>
                    <a:pt x="812800" y="147733"/>
                  </a:lnTo>
                  <a:lnTo>
                    <a:pt x="609600" y="295465"/>
                  </a:lnTo>
                  <a:lnTo>
                    <a:pt x="0" y="295465"/>
                  </a:lnTo>
                  <a:lnTo>
                    <a:pt x="203200" y="147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D61D"/>
            </a:solidFill>
            <a:ln w="19050" cap="sq" cmpd="sng">
              <a:solidFill>
                <a:srgbClr val="1A345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8"/>
            <p:cNvSpPr txBox="1"/>
            <p:nvPr/>
          </p:nvSpPr>
          <p:spPr>
            <a:xfrm>
              <a:off x="177800" y="-76200"/>
              <a:ext cx="558800" cy="37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9" name="Google Shape;349;p8"/>
          <p:cNvSpPr txBox="1"/>
          <p:nvPr/>
        </p:nvSpPr>
        <p:spPr>
          <a:xfrm>
            <a:off x="12328403" y="5515281"/>
            <a:ext cx="2586617" cy="561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99" b="1">
                <a:solidFill>
                  <a:srgbClr val="1A3459"/>
                </a:solidFill>
                <a:latin typeface="Arial"/>
                <a:ea typeface="Arial"/>
                <a:cs typeface="Arial"/>
                <a:sym typeface="Arial"/>
              </a:rPr>
              <a:t>Integración</a:t>
            </a:r>
            <a:endParaRPr/>
          </a:p>
        </p:txBody>
      </p:sp>
      <p:sp>
        <p:nvSpPr>
          <p:cNvPr id="350" name="Google Shape;350;p8"/>
          <p:cNvSpPr txBox="1"/>
          <p:nvPr/>
        </p:nvSpPr>
        <p:spPr>
          <a:xfrm>
            <a:off x="7024154" y="6918218"/>
            <a:ext cx="3368320" cy="318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1A3459"/>
                </a:solidFill>
                <a:latin typeface="Arial"/>
                <a:ea typeface="Arial"/>
                <a:cs typeface="Arial"/>
                <a:sym typeface="Arial"/>
              </a:rPr>
              <a:t>Dominar Git</a:t>
            </a:r>
            <a:endParaRPr/>
          </a:p>
        </p:txBody>
      </p:sp>
      <p:sp>
        <p:nvSpPr>
          <p:cNvPr id="351" name="Google Shape;351;p8"/>
          <p:cNvSpPr txBox="1"/>
          <p:nvPr/>
        </p:nvSpPr>
        <p:spPr>
          <a:xfrm>
            <a:off x="10950848" y="6918218"/>
            <a:ext cx="3368320" cy="614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1A3459"/>
                </a:solidFill>
                <a:latin typeface="Arial"/>
                <a:ea typeface="Arial"/>
                <a:cs typeface="Arial"/>
                <a:sym typeface="Arial"/>
              </a:rPr>
              <a:t>Conectar las diferentes partes del sistema de forma fluida.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459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9"/>
          <p:cNvSpPr/>
          <p:nvPr/>
        </p:nvSpPr>
        <p:spPr>
          <a:xfrm>
            <a:off x="169449" y="193765"/>
            <a:ext cx="10232165" cy="3760321"/>
          </a:xfrm>
          <a:custGeom>
            <a:avLst/>
            <a:gdLst/>
            <a:ahLst/>
            <a:cxnLst/>
            <a:rect l="l" t="t" r="r" b="b"/>
            <a:pathLst>
              <a:path w="10232165" h="3760321" extrusionOk="0">
                <a:moveTo>
                  <a:pt x="0" y="0"/>
                </a:moveTo>
                <a:lnTo>
                  <a:pt x="10232165" y="0"/>
                </a:lnTo>
                <a:lnTo>
                  <a:pt x="10232165" y="3760321"/>
                </a:lnTo>
                <a:lnTo>
                  <a:pt x="0" y="37603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7" name="Google Shape;357;p9"/>
          <p:cNvGrpSpPr/>
          <p:nvPr/>
        </p:nvGrpSpPr>
        <p:grpSpPr>
          <a:xfrm>
            <a:off x="4290053" y="3791498"/>
            <a:ext cx="9707893" cy="5643576"/>
            <a:chOff x="0" y="-76200"/>
            <a:chExt cx="2556811" cy="1486374"/>
          </a:xfrm>
        </p:grpSpPr>
        <p:sp>
          <p:nvSpPr>
            <p:cNvPr id="358" name="Google Shape;358;p9"/>
            <p:cNvSpPr/>
            <p:nvPr/>
          </p:nvSpPr>
          <p:spPr>
            <a:xfrm>
              <a:off x="0" y="0"/>
              <a:ext cx="2556811" cy="1410174"/>
            </a:xfrm>
            <a:custGeom>
              <a:avLst/>
              <a:gdLst/>
              <a:ahLst/>
              <a:cxnLst/>
              <a:rect l="l" t="t" r="r" b="b"/>
              <a:pathLst>
                <a:path w="2556811" h="1410174" extrusionOk="0">
                  <a:moveTo>
                    <a:pt x="40672" y="0"/>
                  </a:moveTo>
                  <a:lnTo>
                    <a:pt x="2516140" y="0"/>
                  </a:lnTo>
                  <a:cubicBezTo>
                    <a:pt x="2526926" y="0"/>
                    <a:pt x="2537271" y="4285"/>
                    <a:pt x="2544899" y="11913"/>
                  </a:cubicBezTo>
                  <a:cubicBezTo>
                    <a:pt x="2552526" y="19540"/>
                    <a:pt x="2556811" y="29885"/>
                    <a:pt x="2556811" y="40672"/>
                  </a:cubicBezTo>
                  <a:lnTo>
                    <a:pt x="2556811" y="1369502"/>
                  </a:lnTo>
                  <a:cubicBezTo>
                    <a:pt x="2556811" y="1391964"/>
                    <a:pt x="2538602" y="1410174"/>
                    <a:pt x="2516140" y="1410174"/>
                  </a:cubicBezTo>
                  <a:lnTo>
                    <a:pt x="40672" y="1410174"/>
                  </a:lnTo>
                  <a:cubicBezTo>
                    <a:pt x="18209" y="1410174"/>
                    <a:pt x="0" y="1391964"/>
                    <a:pt x="0" y="1369502"/>
                  </a:cubicBezTo>
                  <a:lnTo>
                    <a:pt x="0" y="40672"/>
                  </a:lnTo>
                  <a:cubicBezTo>
                    <a:pt x="0" y="18209"/>
                    <a:pt x="18209" y="0"/>
                    <a:pt x="40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9"/>
            <p:cNvSpPr txBox="1"/>
            <p:nvPr/>
          </p:nvSpPr>
          <p:spPr>
            <a:xfrm>
              <a:off x="0" y="-76200"/>
              <a:ext cx="2556811" cy="14863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0" name="Google Shape;360;p9"/>
          <p:cNvSpPr/>
          <p:nvPr/>
        </p:nvSpPr>
        <p:spPr>
          <a:xfrm rot="-1714600">
            <a:off x="7254244" y="8941404"/>
            <a:ext cx="542971" cy="542971"/>
          </a:xfrm>
          <a:custGeom>
            <a:avLst/>
            <a:gdLst/>
            <a:ahLst/>
            <a:cxnLst/>
            <a:rect l="l" t="t" r="r" b="b"/>
            <a:pathLst>
              <a:path w="542971" h="542971" extrusionOk="0">
                <a:moveTo>
                  <a:pt x="0" y="0"/>
                </a:moveTo>
                <a:lnTo>
                  <a:pt x="542971" y="0"/>
                </a:lnTo>
                <a:lnTo>
                  <a:pt x="542971" y="542970"/>
                </a:lnTo>
                <a:lnTo>
                  <a:pt x="0" y="5429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9"/>
          <p:cNvSpPr/>
          <p:nvPr/>
        </p:nvSpPr>
        <p:spPr>
          <a:xfrm rot="-5501140">
            <a:off x="734776" y="5987134"/>
            <a:ext cx="601748" cy="601748"/>
          </a:xfrm>
          <a:custGeom>
            <a:avLst/>
            <a:gdLst/>
            <a:ahLst/>
            <a:cxnLst/>
            <a:rect l="l" t="t" r="r" b="b"/>
            <a:pathLst>
              <a:path w="601748" h="601748" extrusionOk="0">
                <a:moveTo>
                  <a:pt x="0" y="0"/>
                </a:moveTo>
                <a:lnTo>
                  <a:pt x="601748" y="0"/>
                </a:lnTo>
                <a:lnTo>
                  <a:pt x="601748" y="601748"/>
                </a:lnTo>
                <a:lnTo>
                  <a:pt x="0" y="6017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9"/>
          <p:cNvSpPr/>
          <p:nvPr/>
        </p:nvSpPr>
        <p:spPr>
          <a:xfrm rot="-1714600">
            <a:off x="15212873" y="8920167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5" y="0"/>
                </a:lnTo>
                <a:lnTo>
                  <a:pt x="676265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9"/>
          <p:cNvSpPr/>
          <p:nvPr/>
        </p:nvSpPr>
        <p:spPr>
          <a:xfrm rot="-3861892">
            <a:off x="16568411" y="6825571"/>
            <a:ext cx="560490" cy="560490"/>
          </a:xfrm>
          <a:custGeom>
            <a:avLst/>
            <a:gdLst/>
            <a:ahLst/>
            <a:cxnLst/>
            <a:rect l="l" t="t" r="r" b="b"/>
            <a:pathLst>
              <a:path w="560490" h="560490" extrusionOk="0">
                <a:moveTo>
                  <a:pt x="0" y="0"/>
                </a:moveTo>
                <a:lnTo>
                  <a:pt x="560491" y="0"/>
                </a:lnTo>
                <a:lnTo>
                  <a:pt x="560491" y="560490"/>
                </a:lnTo>
                <a:lnTo>
                  <a:pt x="0" y="5604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9"/>
          <p:cNvSpPr/>
          <p:nvPr/>
        </p:nvSpPr>
        <p:spPr>
          <a:xfrm rot="2205723">
            <a:off x="7947381" y="3543223"/>
            <a:ext cx="460770" cy="460770"/>
          </a:xfrm>
          <a:custGeom>
            <a:avLst/>
            <a:gdLst/>
            <a:ahLst/>
            <a:cxnLst/>
            <a:rect l="l" t="t" r="r" b="b"/>
            <a:pathLst>
              <a:path w="460770" h="460770" extrusionOk="0">
                <a:moveTo>
                  <a:pt x="0" y="0"/>
                </a:moveTo>
                <a:lnTo>
                  <a:pt x="460770" y="0"/>
                </a:lnTo>
                <a:lnTo>
                  <a:pt x="460770" y="460770"/>
                </a:lnTo>
                <a:lnTo>
                  <a:pt x="0" y="4607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3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9"/>
          <p:cNvSpPr/>
          <p:nvPr/>
        </p:nvSpPr>
        <p:spPr>
          <a:xfrm rot="-1714600">
            <a:off x="15882416" y="688316"/>
            <a:ext cx="411209" cy="411209"/>
          </a:xfrm>
          <a:custGeom>
            <a:avLst/>
            <a:gdLst/>
            <a:ahLst/>
            <a:cxnLst/>
            <a:rect l="l" t="t" r="r" b="b"/>
            <a:pathLst>
              <a:path w="411209" h="411209" extrusionOk="0">
                <a:moveTo>
                  <a:pt x="0" y="0"/>
                </a:moveTo>
                <a:lnTo>
                  <a:pt x="411209" y="0"/>
                </a:lnTo>
                <a:lnTo>
                  <a:pt x="411209" y="411209"/>
                </a:lnTo>
                <a:lnTo>
                  <a:pt x="0" y="4112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9"/>
          <p:cNvSpPr/>
          <p:nvPr/>
        </p:nvSpPr>
        <p:spPr>
          <a:xfrm rot="2451440">
            <a:off x="1288788" y="883282"/>
            <a:ext cx="341073" cy="341073"/>
          </a:xfrm>
          <a:custGeom>
            <a:avLst/>
            <a:gdLst/>
            <a:ahLst/>
            <a:cxnLst/>
            <a:rect l="l" t="t" r="r" b="b"/>
            <a:pathLst>
              <a:path w="341073" h="341073" extrusionOk="0">
                <a:moveTo>
                  <a:pt x="0" y="0"/>
                </a:moveTo>
                <a:lnTo>
                  <a:pt x="341073" y="0"/>
                </a:lnTo>
                <a:lnTo>
                  <a:pt x="341073" y="341073"/>
                </a:lnTo>
                <a:lnTo>
                  <a:pt x="0" y="3410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9"/>
          <p:cNvSpPr/>
          <p:nvPr/>
        </p:nvSpPr>
        <p:spPr>
          <a:xfrm rot="1646715">
            <a:off x="6218507" y="427605"/>
            <a:ext cx="533321" cy="533321"/>
          </a:xfrm>
          <a:custGeom>
            <a:avLst/>
            <a:gdLst/>
            <a:ahLst/>
            <a:cxnLst/>
            <a:rect l="l" t="t" r="r" b="b"/>
            <a:pathLst>
              <a:path w="533321" h="533321" extrusionOk="0">
                <a:moveTo>
                  <a:pt x="0" y="0"/>
                </a:moveTo>
                <a:lnTo>
                  <a:pt x="533321" y="0"/>
                </a:lnTo>
                <a:lnTo>
                  <a:pt x="533321" y="533322"/>
                </a:lnTo>
                <a:lnTo>
                  <a:pt x="0" y="5333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9"/>
          <p:cNvSpPr/>
          <p:nvPr/>
        </p:nvSpPr>
        <p:spPr>
          <a:xfrm rot="-9547450">
            <a:off x="12707735" y="3019713"/>
            <a:ext cx="500364" cy="500364"/>
          </a:xfrm>
          <a:custGeom>
            <a:avLst/>
            <a:gdLst/>
            <a:ahLst/>
            <a:cxnLst/>
            <a:rect l="l" t="t" r="r" b="b"/>
            <a:pathLst>
              <a:path w="500364" h="500364" extrusionOk="0">
                <a:moveTo>
                  <a:pt x="0" y="0"/>
                </a:moveTo>
                <a:lnTo>
                  <a:pt x="500364" y="0"/>
                </a:lnTo>
                <a:lnTo>
                  <a:pt x="500364" y="500364"/>
                </a:lnTo>
                <a:lnTo>
                  <a:pt x="0" y="5003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9"/>
          <p:cNvSpPr/>
          <p:nvPr/>
        </p:nvSpPr>
        <p:spPr>
          <a:xfrm rot="4558302">
            <a:off x="10902163" y="542071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6" y="0"/>
                </a:lnTo>
                <a:lnTo>
                  <a:pt x="676266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9"/>
          <p:cNvSpPr/>
          <p:nvPr/>
        </p:nvSpPr>
        <p:spPr>
          <a:xfrm rot="-2700000">
            <a:off x="3903453" y="2687242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5" y="0"/>
                </a:lnTo>
                <a:lnTo>
                  <a:pt x="676265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9"/>
          <p:cNvSpPr/>
          <p:nvPr/>
        </p:nvSpPr>
        <p:spPr>
          <a:xfrm rot="1524733">
            <a:off x="16773293" y="3165434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6" y="0"/>
                </a:lnTo>
                <a:lnTo>
                  <a:pt x="676266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9"/>
          <p:cNvSpPr/>
          <p:nvPr/>
        </p:nvSpPr>
        <p:spPr>
          <a:xfrm rot="5098001">
            <a:off x="772119" y="9112180"/>
            <a:ext cx="676266" cy="676266"/>
          </a:xfrm>
          <a:custGeom>
            <a:avLst/>
            <a:gdLst/>
            <a:ahLst/>
            <a:cxnLst/>
            <a:rect l="l" t="t" r="r" b="b"/>
            <a:pathLst>
              <a:path w="676266" h="676266" extrusionOk="0">
                <a:moveTo>
                  <a:pt x="0" y="0"/>
                </a:moveTo>
                <a:lnTo>
                  <a:pt x="676266" y="0"/>
                </a:lnTo>
                <a:lnTo>
                  <a:pt x="676266" y="676266"/>
                </a:lnTo>
                <a:lnTo>
                  <a:pt x="0" y="67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099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9"/>
          <p:cNvSpPr txBox="1"/>
          <p:nvPr/>
        </p:nvSpPr>
        <p:spPr>
          <a:xfrm>
            <a:off x="4072094" y="1151811"/>
            <a:ext cx="4538506" cy="613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 futuro brillante</a:t>
            </a:r>
            <a:endParaRPr/>
          </a:p>
        </p:txBody>
      </p:sp>
      <p:cxnSp>
        <p:nvCxnSpPr>
          <p:cNvPr id="374" name="Google Shape;374;p9"/>
          <p:cNvCxnSpPr/>
          <p:nvPr/>
        </p:nvCxnSpPr>
        <p:spPr>
          <a:xfrm>
            <a:off x="5316450" y="5232328"/>
            <a:ext cx="0" cy="1370803"/>
          </a:xfrm>
          <a:prstGeom prst="straightConnector1">
            <a:avLst/>
          </a:prstGeom>
          <a:noFill/>
          <a:ln w="292100" cap="flat" cmpd="sng">
            <a:solidFill>
              <a:srgbClr val="88D61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75" name="Google Shape;375;p9"/>
          <p:cNvGrpSpPr/>
          <p:nvPr/>
        </p:nvGrpSpPr>
        <p:grpSpPr>
          <a:xfrm>
            <a:off x="4992014" y="4644287"/>
            <a:ext cx="648874" cy="648874"/>
            <a:chOff x="0" y="0"/>
            <a:chExt cx="812800" cy="812800"/>
          </a:xfrm>
        </p:grpSpPr>
        <p:sp>
          <p:nvSpPr>
            <p:cNvPr id="376" name="Google Shape;376;p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19075" cap="sq" cmpd="sng">
              <a:solidFill>
                <a:srgbClr val="1A345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9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78" name="Google Shape;378;p9"/>
          <p:cNvCxnSpPr/>
          <p:nvPr/>
        </p:nvCxnSpPr>
        <p:spPr>
          <a:xfrm>
            <a:off x="5316450" y="7063020"/>
            <a:ext cx="0" cy="1280880"/>
          </a:xfrm>
          <a:prstGeom prst="straightConnector1">
            <a:avLst/>
          </a:prstGeom>
          <a:noFill/>
          <a:ln w="292100" cap="flat" cmpd="sng">
            <a:solidFill>
              <a:srgbClr val="88D61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79" name="Google Shape;379;p9"/>
          <p:cNvGrpSpPr/>
          <p:nvPr/>
        </p:nvGrpSpPr>
        <p:grpSpPr>
          <a:xfrm>
            <a:off x="4992014" y="6474978"/>
            <a:ext cx="648874" cy="648874"/>
            <a:chOff x="0" y="0"/>
            <a:chExt cx="812800" cy="812800"/>
          </a:xfrm>
        </p:grpSpPr>
        <p:sp>
          <p:nvSpPr>
            <p:cNvPr id="380" name="Google Shape;380;p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19075" cap="sq" cmpd="sng">
              <a:solidFill>
                <a:srgbClr val="1A345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9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2" name="Google Shape;382;p9"/>
          <p:cNvGrpSpPr/>
          <p:nvPr/>
        </p:nvGrpSpPr>
        <p:grpSpPr>
          <a:xfrm>
            <a:off x="4992014" y="8304952"/>
            <a:ext cx="648874" cy="648874"/>
            <a:chOff x="0" y="0"/>
            <a:chExt cx="812800" cy="812800"/>
          </a:xfrm>
        </p:grpSpPr>
        <p:sp>
          <p:nvSpPr>
            <p:cNvPr id="383" name="Google Shape;383;p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19075" cap="sq" cmpd="sng">
              <a:solidFill>
                <a:srgbClr val="1A345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9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5" name="Google Shape;385;p9"/>
          <p:cNvSpPr txBox="1"/>
          <p:nvPr/>
        </p:nvSpPr>
        <p:spPr>
          <a:xfrm>
            <a:off x="5910068" y="4468660"/>
            <a:ext cx="3299929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1A3459"/>
                </a:solidFill>
                <a:latin typeface="Arial"/>
                <a:ea typeface="Arial"/>
                <a:cs typeface="Arial"/>
                <a:sym typeface="Arial"/>
              </a:rPr>
              <a:t>Mejora continua</a:t>
            </a:r>
            <a:endParaRPr/>
          </a:p>
        </p:txBody>
      </p:sp>
      <p:sp>
        <p:nvSpPr>
          <p:cNvPr id="386" name="Google Shape;386;p9"/>
          <p:cNvSpPr txBox="1"/>
          <p:nvPr/>
        </p:nvSpPr>
        <p:spPr>
          <a:xfrm>
            <a:off x="5910068" y="4980180"/>
            <a:ext cx="6136238" cy="342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9" b="1">
                <a:solidFill>
                  <a:srgbClr val="1A3459"/>
                </a:solidFill>
                <a:latin typeface="Arial"/>
                <a:ea typeface="Arial"/>
                <a:cs typeface="Arial"/>
                <a:sym typeface="Arial"/>
              </a:rPr>
              <a:t>Actualizaciones regulares para optimizar el sistema.</a:t>
            </a:r>
            <a:endParaRPr/>
          </a:p>
        </p:txBody>
      </p:sp>
      <p:sp>
        <p:nvSpPr>
          <p:cNvPr id="387" name="Google Shape;387;p9"/>
          <p:cNvSpPr txBox="1"/>
          <p:nvPr/>
        </p:nvSpPr>
        <p:spPr>
          <a:xfrm>
            <a:off x="5910068" y="6350732"/>
            <a:ext cx="3299929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1A3459"/>
                </a:solidFill>
                <a:latin typeface="Arial"/>
                <a:ea typeface="Arial"/>
                <a:cs typeface="Arial"/>
                <a:sym typeface="Arial"/>
              </a:rPr>
              <a:t>Integración API</a:t>
            </a:r>
            <a:endParaRPr/>
          </a:p>
        </p:txBody>
      </p:sp>
      <p:sp>
        <p:nvSpPr>
          <p:cNvPr id="388" name="Google Shape;388;p9"/>
          <p:cNvSpPr txBox="1"/>
          <p:nvPr/>
        </p:nvSpPr>
        <p:spPr>
          <a:xfrm>
            <a:off x="5910068" y="6862252"/>
            <a:ext cx="6405094" cy="342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9" b="1">
                <a:solidFill>
                  <a:srgbClr val="1A3459"/>
                </a:solidFill>
                <a:latin typeface="Arial"/>
                <a:ea typeface="Arial"/>
                <a:cs typeface="Arial"/>
                <a:sym typeface="Arial"/>
              </a:rPr>
              <a:t>Conectar con otras herramientas por ejemplo, Webex.</a:t>
            </a:r>
            <a:endParaRPr/>
          </a:p>
        </p:txBody>
      </p:sp>
      <p:sp>
        <p:nvSpPr>
          <p:cNvPr id="389" name="Google Shape;389;p9"/>
          <p:cNvSpPr txBox="1"/>
          <p:nvPr/>
        </p:nvSpPr>
        <p:spPr>
          <a:xfrm>
            <a:off x="5910068" y="8181066"/>
            <a:ext cx="4839169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1A3459"/>
                </a:solidFill>
                <a:latin typeface="Arial"/>
                <a:ea typeface="Arial"/>
                <a:cs typeface="Arial"/>
                <a:sym typeface="Arial"/>
              </a:rPr>
              <a:t>Nuevas funcionalidades</a:t>
            </a:r>
            <a:endParaRPr/>
          </a:p>
        </p:txBody>
      </p:sp>
      <p:sp>
        <p:nvSpPr>
          <p:cNvPr id="390" name="Google Shape;390;p9"/>
          <p:cNvSpPr txBox="1"/>
          <p:nvPr/>
        </p:nvSpPr>
        <p:spPr>
          <a:xfrm>
            <a:off x="5910068" y="8692585"/>
            <a:ext cx="7385918" cy="342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9" b="1">
                <a:solidFill>
                  <a:srgbClr val="1A3459"/>
                </a:solidFill>
                <a:latin typeface="Arial"/>
                <a:ea typeface="Arial"/>
                <a:cs typeface="Arial"/>
                <a:sym typeface="Arial"/>
              </a:rPr>
              <a:t>Añadir características para aumentar la experiencia del usuario.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253</Words>
  <Application>Microsoft Office PowerPoint</Application>
  <PresentationFormat>Personalizado</PresentationFormat>
  <Paragraphs>67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Ruan Nicolas de Proença Gimenes</cp:lastModifiedBy>
  <cp:revision>2</cp:revision>
  <dcterms:created xsi:type="dcterms:W3CDTF">2006-08-16T00:00:00Z</dcterms:created>
  <dcterms:modified xsi:type="dcterms:W3CDTF">2025-02-04T10:02:19Z</dcterms:modified>
</cp:coreProperties>
</file>