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400">
                <a:solidFill>
                  <a:srgbClr val="C00000"/>
                </a:solidFill>
              </a:defRPr>
            </a:pPr>
            <a:r>
              <a:rPr lang="en-US" sz="2400" dirty="0" smtClean="0">
                <a:solidFill>
                  <a:srgbClr val="C00000"/>
                </a:solidFill>
              </a:rPr>
              <a:t>Sales</a:t>
            </a:r>
            <a:r>
              <a:rPr lang="en-US" sz="2400" baseline="0" dirty="0" smtClean="0">
                <a:solidFill>
                  <a:srgbClr val="C00000"/>
                </a:solidFill>
              </a:rPr>
              <a:t> on Other Platforms</a:t>
            </a:r>
            <a:endParaRPr lang="en-US" sz="2400" dirty="0">
              <a:solidFill>
                <a:srgbClr val="C00000"/>
              </a:solidFill>
            </a:endParaRPr>
          </a:p>
        </c:rich>
      </c:tx>
      <c:layout>
        <c:manualLayout>
          <c:xMode val="edge"/>
          <c:yMode val="edge"/>
          <c:x val="0.17144520997375329"/>
          <c:y val="3.8461538461538464E-2"/>
        </c:manualLayout>
      </c:layout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375E-2"/>
          <c:y val="0.29469362002826571"/>
          <c:w val="0.81770833333333337"/>
          <c:h val="0.70530637997173429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txPr>
              <a:bodyPr/>
              <a:lstStyle/>
              <a:p>
                <a:pPr>
                  <a:defRPr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2"/>
                <c:pt idx="0">
                  <c:v>Profits</c:v>
                </c:pt>
                <c:pt idx="1">
                  <c:v>Logistics Costs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sz="2400">
                <a:solidFill>
                  <a:srgbClr val="FFC000"/>
                </a:solidFill>
              </a:defRPr>
            </a:pPr>
            <a:r>
              <a:rPr lang="en-US" sz="2400" dirty="0">
                <a:solidFill>
                  <a:srgbClr val="C00000"/>
                </a:solidFill>
              </a:rPr>
              <a:t>Sales on </a:t>
            </a:r>
            <a:r>
              <a:rPr lang="en-US" sz="2400" dirty="0" smtClean="0">
                <a:solidFill>
                  <a:srgbClr val="C00000"/>
                </a:solidFill>
              </a:rPr>
              <a:t>Campus</a:t>
            </a:r>
            <a:r>
              <a:rPr lang="en-US" sz="2400" baseline="0" dirty="0" smtClean="0">
                <a:solidFill>
                  <a:srgbClr val="C00000"/>
                </a:solidFill>
              </a:rPr>
              <a:t> @</a:t>
            </a:r>
            <a:r>
              <a:rPr lang="en-US" sz="2400" baseline="0" dirty="0" err="1" smtClean="0">
                <a:solidFill>
                  <a:srgbClr val="C00000"/>
                </a:solidFill>
              </a:rPr>
              <a:t>CampuS</a:t>
            </a:r>
            <a:r>
              <a:rPr lang="en-US" sz="2400" dirty="0" err="1" smtClean="0">
                <a:solidFill>
                  <a:srgbClr val="C00000"/>
                </a:solidFill>
              </a:rPr>
              <a:t>top</a:t>
            </a:r>
            <a:endParaRPr lang="en-US" sz="2400" dirty="0" smtClean="0">
              <a:solidFill>
                <a:srgbClr val="C00000"/>
              </a:solidFill>
            </a:endParaRP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8.9460784313725492E-2"/>
          <c:y val="0.19283785955327012"/>
          <c:w val="0.91053921568627449"/>
          <c:h val="0.80716214044672985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 on CampuStop</c:v>
                </c:pt>
              </c:strCache>
            </c:strRef>
          </c:tx>
          <c:dPt>
            <c:idx val="0"/>
            <c:bubble3D val="0"/>
            <c:explosion val="35"/>
          </c:dPt>
          <c:dLbls>
            <c:txPr>
              <a:bodyPr/>
              <a:lstStyle/>
              <a:p>
                <a:pPr>
                  <a:defRPr i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1"/>
                <c:pt idx="0">
                  <c:v>Profits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0.06618</cdr:x>
      <cdr:y>0.53061</cdr:y>
    </cdr:from>
    <cdr:to>
      <cdr:x>0.15441</cdr:x>
      <cdr:y>0.69388</cdr:y>
    </cdr:to>
    <cdr:sp macro="" textlink="">
      <cdr:nvSpPr>
        <cdr:cNvPr id="2" name="Right Arrow 1"/>
        <cdr:cNvSpPr/>
      </cdr:nvSpPr>
      <cdr:spPr>
        <a:xfrm xmlns:a="http://schemas.openxmlformats.org/drawingml/2006/main">
          <a:off x="342900" y="1981200"/>
          <a:ext cx="457200" cy="609600"/>
        </a:xfrm>
        <a:prstGeom xmlns:a="http://schemas.openxmlformats.org/drawingml/2006/main" prst="rightArrow">
          <a:avLst/>
        </a:prstGeom>
      </cdr:spPr>
      <cdr:style>
        <a:lnRef xmlns:a="http://schemas.openxmlformats.org/drawingml/2006/main" idx="3">
          <a:schemeClr val="lt1"/>
        </a:lnRef>
        <a:fillRef xmlns:a="http://schemas.openxmlformats.org/drawingml/2006/main" idx="1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900E-2243-4B94-B754-73137D45D868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62C1-02FC-4F4C-90D0-3DDA0F64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6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900E-2243-4B94-B754-73137D45D868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62C1-02FC-4F4C-90D0-3DDA0F64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7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900E-2243-4B94-B754-73137D45D868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62C1-02FC-4F4C-90D0-3DDA0F64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8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900E-2243-4B94-B754-73137D45D868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62C1-02FC-4F4C-90D0-3DDA0F64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900E-2243-4B94-B754-73137D45D868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62C1-02FC-4F4C-90D0-3DDA0F64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0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900E-2243-4B94-B754-73137D45D868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62C1-02FC-4F4C-90D0-3DDA0F64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0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900E-2243-4B94-B754-73137D45D868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62C1-02FC-4F4C-90D0-3DDA0F64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900E-2243-4B94-B754-73137D45D868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62C1-02FC-4F4C-90D0-3DDA0F64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9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900E-2243-4B94-B754-73137D45D868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62C1-02FC-4F4C-90D0-3DDA0F64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1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900E-2243-4B94-B754-73137D45D868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62C1-02FC-4F4C-90D0-3DDA0F64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1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900E-2243-4B94-B754-73137D45D868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62C1-02FC-4F4C-90D0-3DDA0F64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5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8900E-2243-4B94-B754-73137D45D868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C62C1-02FC-4F4C-90D0-3DDA0F64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6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37979412"/>
              </p:ext>
            </p:extLst>
          </p:nvPr>
        </p:nvGraphicFramePr>
        <p:xfrm>
          <a:off x="-228600" y="1905000"/>
          <a:ext cx="48768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0462502"/>
              </p:ext>
            </p:extLst>
          </p:nvPr>
        </p:nvGraphicFramePr>
        <p:xfrm>
          <a:off x="4191000" y="1981200"/>
          <a:ext cx="5181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6019800"/>
            <a:ext cx="2005233" cy="535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200" y="381000"/>
            <a:ext cx="632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>
                <a:latin typeface="+mj-lt"/>
                <a:cs typeface="Times New Roman" pitchFamily="18" charset="0"/>
              </a:rPr>
              <a:t>CampuStop</a:t>
            </a:r>
            <a:r>
              <a:rPr lang="en-US" sz="3000" b="1" dirty="0" smtClean="0">
                <a:latin typeface="+mj-lt"/>
                <a:cs typeface="Times New Roman" pitchFamily="18" charset="0"/>
              </a:rPr>
              <a:t>  -&gt;  </a:t>
            </a:r>
            <a:r>
              <a:rPr lang="en-US" sz="3000" b="1" dirty="0" err="1" smtClean="0">
                <a:latin typeface="+mj-lt"/>
                <a:cs typeface="Times New Roman" pitchFamily="18" charset="0"/>
              </a:rPr>
              <a:t>CampusMarket</a:t>
            </a:r>
            <a:endParaRPr lang="en-US" sz="3000" b="1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5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</dc:creator>
  <cp:lastModifiedBy>Akash</cp:lastModifiedBy>
  <cp:revision>3</cp:revision>
  <dcterms:created xsi:type="dcterms:W3CDTF">2014-09-19T14:52:31Z</dcterms:created>
  <dcterms:modified xsi:type="dcterms:W3CDTF">2014-09-19T16:44:57Z</dcterms:modified>
</cp:coreProperties>
</file>