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C31D6-8394-4728-9498-F551882DD06F}" v="79" dt="2025-04-26T21:10:30.736"/>
    <p1510:client id="{6E4D17B9-BC4F-41B5-B621-52F1229C570F}" v="52" dt="2025-04-26T21:19:13.959"/>
    <p1510:client id="{E2A1DB6D-8A38-4093-A756-DA3683362E3F}" v="13" dt="2025-04-26T21:25:12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resh James" userId="cd276060766ca54e" providerId="Windows Live" clId="Web-{343C31D6-8394-4728-9498-F551882DD06F}"/>
    <pc:docChg chg="addSld modSld addMainMaster delMainMaster">
      <pc:chgData name="camresh James" userId="cd276060766ca54e" providerId="Windows Live" clId="Web-{343C31D6-8394-4728-9498-F551882DD06F}" dt="2025-04-26T21:10:21.705" v="76" actId="20577"/>
      <pc:docMkLst>
        <pc:docMk/>
      </pc:docMkLst>
      <pc:sldChg chg="modSp mod modClrScheme chgLayout">
        <pc:chgData name="camresh James" userId="cd276060766ca54e" providerId="Windows Live" clId="Web-{343C31D6-8394-4728-9498-F551882DD06F}" dt="2025-04-26T21:09:52.250" v="74"/>
        <pc:sldMkLst>
          <pc:docMk/>
          <pc:sldMk cId="109857222" sldId="256"/>
        </pc:sldMkLst>
        <pc:spChg chg="mod ord">
          <ac:chgData name="camresh James" userId="cd276060766ca54e" providerId="Windows Live" clId="Web-{343C31D6-8394-4728-9498-F551882DD06F}" dt="2025-04-26T21:09:52.250" v="7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camresh James" userId="cd276060766ca54e" providerId="Windows Live" clId="Web-{343C31D6-8394-4728-9498-F551882DD06F}" dt="2025-04-26T21:09:52.250" v="74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camresh James" userId="cd276060766ca54e" providerId="Windows Live" clId="Web-{343C31D6-8394-4728-9498-F551882DD06F}" dt="2025-04-26T21:09:52.250" v="74"/>
        <pc:sldMkLst>
          <pc:docMk/>
          <pc:sldMk cId="2462901836" sldId="257"/>
        </pc:sldMkLst>
        <pc:spChg chg="mod ord">
          <ac:chgData name="camresh James" userId="cd276060766ca54e" providerId="Windows Live" clId="Web-{343C31D6-8394-4728-9498-F551882DD06F}" dt="2025-04-26T21:09:52.250" v="74"/>
          <ac:spMkLst>
            <pc:docMk/>
            <pc:sldMk cId="2462901836" sldId="257"/>
            <ac:spMk id="2" creationId="{3097D15C-133F-5F05-C61D-E45E8BA9A27F}"/>
          </ac:spMkLst>
        </pc:spChg>
        <pc:spChg chg="mod ord">
          <ac:chgData name="camresh James" userId="cd276060766ca54e" providerId="Windows Live" clId="Web-{343C31D6-8394-4728-9498-F551882DD06F}" dt="2025-04-26T21:09:52.250" v="74"/>
          <ac:spMkLst>
            <pc:docMk/>
            <pc:sldMk cId="2462901836" sldId="257"/>
            <ac:spMk id="3" creationId="{D2296452-0F97-148C-6F38-B60F1EB5B879}"/>
          </ac:spMkLst>
        </pc:spChg>
      </pc:sldChg>
      <pc:sldChg chg="modSp new mod modClrScheme chgLayout">
        <pc:chgData name="camresh James" userId="cd276060766ca54e" providerId="Windows Live" clId="Web-{343C31D6-8394-4728-9498-F551882DD06F}" dt="2025-04-26T21:09:52.250" v="74"/>
        <pc:sldMkLst>
          <pc:docMk/>
          <pc:sldMk cId="911291479" sldId="258"/>
        </pc:sldMkLst>
        <pc:spChg chg="mod ord">
          <ac:chgData name="camresh James" userId="cd276060766ca54e" providerId="Windows Live" clId="Web-{343C31D6-8394-4728-9498-F551882DD06F}" dt="2025-04-26T21:09:52.250" v="74"/>
          <ac:spMkLst>
            <pc:docMk/>
            <pc:sldMk cId="911291479" sldId="258"/>
            <ac:spMk id="2" creationId="{C2C445CA-D1B3-066D-0E13-B75D2B9076F1}"/>
          </ac:spMkLst>
        </pc:spChg>
        <pc:spChg chg="mod ord">
          <ac:chgData name="camresh James" userId="cd276060766ca54e" providerId="Windows Live" clId="Web-{343C31D6-8394-4728-9498-F551882DD06F}" dt="2025-04-26T21:09:52.250" v="74"/>
          <ac:spMkLst>
            <pc:docMk/>
            <pc:sldMk cId="911291479" sldId="258"/>
            <ac:spMk id="3" creationId="{BBFE700C-C941-9966-D042-07FBDB82967E}"/>
          </ac:spMkLst>
        </pc:spChg>
      </pc:sldChg>
      <pc:sldChg chg="modSp new mod modClrScheme chgLayout">
        <pc:chgData name="camresh James" userId="cd276060766ca54e" providerId="Windows Live" clId="Web-{343C31D6-8394-4728-9498-F551882DD06F}" dt="2025-04-26T21:09:52.250" v="74"/>
        <pc:sldMkLst>
          <pc:docMk/>
          <pc:sldMk cId="4082138357" sldId="259"/>
        </pc:sldMkLst>
        <pc:spChg chg="mod ord">
          <ac:chgData name="camresh James" userId="cd276060766ca54e" providerId="Windows Live" clId="Web-{343C31D6-8394-4728-9498-F551882DD06F}" dt="2025-04-26T21:09:52.250" v="74"/>
          <ac:spMkLst>
            <pc:docMk/>
            <pc:sldMk cId="4082138357" sldId="259"/>
            <ac:spMk id="2" creationId="{D163FD24-86DD-AEBC-8433-DE5EB42C6CA8}"/>
          </ac:spMkLst>
        </pc:spChg>
        <pc:spChg chg="mod ord">
          <ac:chgData name="camresh James" userId="cd276060766ca54e" providerId="Windows Live" clId="Web-{343C31D6-8394-4728-9498-F551882DD06F}" dt="2025-04-26T21:09:52.250" v="74"/>
          <ac:spMkLst>
            <pc:docMk/>
            <pc:sldMk cId="4082138357" sldId="259"/>
            <ac:spMk id="3" creationId="{62A547E8-7710-C22A-4CED-980CA71CA17F}"/>
          </ac:spMkLst>
        </pc:spChg>
      </pc:sldChg>
      <pc:sldChg chg="modSp new">
        <pc:chgData name="camresh James" userId="cd276060766ca54e" providerId="Windows Live" clId="Web-{343C31D6-8394-4728-9498-F551882DD06F}" dt="2025-04-26T21:10:21.705" v="76" actId="20577"/>
        <pc:sldMkLst>
          <pc:docMk/>
          <pc:sldMk cId="1299650712" sldId="260"/>
        </pc:sldMkLst>
        <pc:spChg chg="mod">
          <ac:chgData name="camresh James" userId="cd276060766ca54e" providerId="Windows Live" clId="Web-{343C31D6-8394-4728-9498-F551882DD06F}" dt="2025-04-26T21:10:21.705" v="76" actId="20577"/>
          <ac:spMkLst>
            <pc:docMk/>
            <pc:sldMk cId="1299650712" sldId="260"/>
            <ac:spMk id="2" creationId="{06751FB3-C9FA-08D1-5F99-64AAF931D97A}"/>
          </ac:spMkLst>
        </pc:spChg>
      </pc:sldChg>
      <pc:sldMasterChg chg="del delSldLayout">
        <pc:chgData name="camresh James" userId="cd276060766ca54e" providerId="Windows Live" clId="Web-{343C31D6-8394-4728-9498-F551882DD06F}" dt="2025-04-26T21:03:58.491" v="46"/>
        <pc:sldMasterMkLst>
          <pc:docMk/>
          <pc:sldMasterMk cId="2460954070" sldId="2147483660"/>
        </pc:sldMasterMkLst>
        <pc:sldLayoutChg chg="del">
          <pc:chgData name="camresh James" userId="cd276060766ca54e" providerId="Windows Live" clId="Web-{343C31D6-8394-4728-9498-F551882DD06F}" dt="2025-04-26T21:03:58.491" v="4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camresh James" userId="cd276060766ca54e" providerId="Windows Live" clId="Web-{343C31D6-8394-4728-9498-F551882DD06F}" dt="2025-04-26T21:03:58.491" v="4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camresh James" userId="cd276060766ca54e" providerId="Windows Live" clId="Web-{343C31D6-8394-4728-9498-F551882DD06F}" dt="2025-04-26T21:03:58.491" v="4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camresh James" userId="cd276060766ca54e" providerId="Windows Live" clId="Web-{343C31D6-8394-4728-9498-F551882DD06F}" dt="2025-04-26T21:03:58.491" v="4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camresh James" userId="cd276060766ca54e" providerId="Windows Live" clId="Web-{343C31D6-8394-4728-9498-F551882DD06F}" dt="2025-04-26T21:03:58.491" v="4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camresh James" userId="cd276060766ca54e" providerId="Windows Live" clId="Web-{343C31D6-8394-4728-9498-F551882DD06F}" dt="2025-04-26T21:03:58.491" v="4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camresh James" userId="cd276060766ca54e" providerId="Windows Live" clId="Web-{343C31D6-8394-4728-9498-F551882DD06F}" dt="2025-04-26T21:03:58.491" v="4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camresh James" userId="cd276060766ca54e" providerId="Windows Live" clId="Web-{343C31D6-8394-4728-9498-F551882DD06F}" dt="2025-04-26T21:03:58.491" v="4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camresh James" userId="cd276060766ca54e" providerId="Windows Live" clId="Web-{343C31D6-8394-4728-9498-F551882DD06F}" dt="2025-04-26T21:03:58.491" v="4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camresh James" userId="cd276060766ca54e" providerId="Windows Live" clId="Web-{343C31D6-8394-4728-9498-F551882DD06F}" dt="2025-04-26T21:03:58.491" v="4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camresh James" userId="cd276060766ca54e" providerId="Windows Live" clId="Web-{343C31D6-8394-4728-9498-F551882DD06F}" dt="2025-04-26T21:03:58.491" v="4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camresh James" userId="cd276060766ca54e" providerId="Windows Live" clId="Web-{343C31D6-8394-4728-9498-F551882DD06F}" dt="2025-04-26T21:04:01.694" v="47"/>
        <pc:sldMasterMkLst>
          <pc:docMk/>
          <pc:sldMasterMk cId="31617910" sldId="2147483672"/>
        </pc:sldMasterMkLst>
        <pc:sldLayoutChg chg="add del mod replId">
          <pc:chgData name="camresh James" userId="cd276060766ca54e" providerId="Windows Live" clId="Web-{343C31D6-8394-4728-9498-F551882DD06F}" dt="2025-04-26T21:04:01.694" v="47"/>
          <pc:sldLayoutMkLst>
            <pc:docMk/>
            <pc:sldMasterMk cId="31617910" sldId="2147483672"/>
            <pc:sldLayoutMk cId="2863560559" sldId="2147483673"/>
          </pc:sldLayoutMkLst>
        </pc:sldLayoutChg>
        <pc:sldLayoutChg chg="add del mod replId">
          <pc:chgData name="camresh James" userId="cd276060766ca54e" providerId="Windows Live" clId="Web-{343C31D6-8394-4728-9498-F551882DD06F}" dt="2025-04-26T21:04:01.694" v="47"/>
          <pc:sldLayoutMkLst>
            <pc:docMk/>
            <pc:sldMasterMk cId="31617910" sldId="2147483672"/>
            <pc:sldLayoutMk cId="306216536" sldId="2147483674"/>
          </pc:sldLayoutMkLst>
        </pc:sldLayoutChg>
        <pc:sldLayoutChg chg="add del mod replId">
          <pc:chgData name="camresh James" userId="cd276060766ca54e" providerId="Windows Live" clId="Web-{343C31D6-8394-4728-9498-F551882DD06F}" dt="2025-04-26T21:04:01.694" v="47"/>
          <pc:sldLayoutMkLst>
            <pc:docMk/>
            <pc:sldMasterMk cId="31617910" sldId="2147483672"/>
            <pc:sldLayoutMk cId="1668686763" sldId="2147483675"/>
          </pc:sldLayoutMkLst>
        </pc:sldLayoutChg>
        <pc:sldLayoutChg chg="add del mod replId">
          <pc:chgData name="camresh James" userId="cd276060766ca54e" providerId="Windows Live" clId="Web-{343C31D6-8394-4728-9498-F551882DD06F}" dt="2025-04-26T21:04:01.694" v="47"/>
          <pc:sldLayoutMkLst>
            <pc:docMk/>
            <pc:sldMasterMk cId="31617910" sldId="2147483672"/>
            <pc:sldLayoutMk cId="3521136353" sldId="2147483676"/>
          </pc:sldLayoutMkLst>
        </pc:sldLayoutChg>
        <pc:sldLayoutChg chg="add del mod replId">
          <pc:chgData name="camresh James" userId="cd276060766ca54e" providerId="Windows Live" clId="Web-{343C31D6-8394-4728-9498-F551882DD06F}" dt="2025-04-26T21:04:01.694" v="47"/>
          <pc:sldLayoutMkLst>
            <pc:docMk/>
            <pc:sldMasterMk cId="31617910" sldId="2147483672"/>
            <pc:sldLayoutMk cId="3329461216" sldId="2147483677"/>
          </pc:sldLayoutMkLst>
        </pc:sldLayoutChg>
        <pc:sldLayoutChg chg="add del mod replId">
          <pc:chgData name="camresh James" userId="cd276060766ca54e" providerId="Windows Live" clId="Web-{343C31D6-8394-4728-9498-F551882DD06F}" dt="2025-04-26T21:04:01.694" v="47"/>
          <pc:sldLayoutMkLst>
            <pc:docMk/>
            <pc:sldMasterMk cId="31617910" sldId="2147483672"/>
            <pc:sldLayoutMk cId="3633283606" sldId="2147483678"/>
          </pc:sldLayoutMkLst>
        </pc:sldLayoutChg>
        <pc:sldLayoutChg chg="add del mod replId">
          <pc:chgData name="camresh James" userId="cd276060766ca54e" providerId="Windows Live" clId="Web-{343C31D6-8394-4728-9498-F551882DD06F}" dt="2025-04-26T21:04:01.694" v="47"/>
          <pc:sldLayoutMkLst>
            <pc:docMk/>
            <pc:sldMasterMk cId="31617910" sldId="2147483672"/>
            <pc:sldLayoutMk cId="4160497621" sldId="2147483679"/>
          </pc:sldLayoutMkLst>
        </pc:sldLayoutChg>
        <pc:sldLayoutChg chg="add del mod replId">
          <pc:chgData name="camresh James" userId="cd276060766ca54e" providerId="Windows Live" clId="Web-{343C31D6-8394-4728-9498-F551882DD06F}" dt="2025-04-26T21:04:01.694" v="47"/>
          <pc:sldLayoutMkLst>
            <pc:docMk/>
            <pc:sldMasterMk cId="31617910" sldId="2147483672"/>
            <pc:sldLayoutMk cId="3368580121" sldId="2147483680"/>
          </pc:sldLayoutMkLst>
        </pc:sldLayoutChg>
        <pc:sldLayoutChg chg="add del mod replId">
          <pc:chgData name="camresh James" userId="cd276060766ca54e" providerId="Windows Live" clId="Web-{343C31D6-8394-4728-9498-F551882DD06F}" dt="2025-04-26T21:04:01.694" v="47"/>
          <pc:sldLayoutMkLst>
            <pc:docMk/>
            <pc:sldMasterMk cId="31617910" sldId="2147483672"/>
            <pc:sldLayoutMk cId="493327870" sldId="2147483681"/>
          </pc:sldLayoutMkLst>
        </pc:sldLayoutChg>
        <pc:sldLayoutChg chg="add del mod replId">
          <pc:chgData name="camresh James" userId="cd276060766ca54e" providerId="Windows Live" clId="Web-{343C31D6-8394-4728-9498-F551882DD06F}" dt="2025-04-26T21:04:01.694" v="47"/>
          <pc:sldLayoutMkLst>
            <pc:docMk/>
            <pc:sldMasterMk cId="31617910" sldId="2147483672"/>
            <pc:sldLayoutMk cId="322652962" sldId="2147483682"/>
          </pc:sldLayoutMkLst>
        </pc:sldLayoutChg>
        <pc:sldLayoutChg chg="add del mod replId">
          <pc:chgData name="camresh James" userId="cd276060766ca54e" providerId="Windows Live" clId="Web-{343C31D6-8394-4728-9498-F551882DD06F}" dt="2025-04-26T21:04:01.694" v="47"/>
          <pc:sldLayoutMkLst>
            <pc:docMk/>
            <pc:sldMasterMk cId="31617910" sldId="2147483672"/>
            <pc:sldLayoutMk cId="855861504" sldId="2147483683"/>
          </pc:sldLayoutMkLst>
        </pc:sldLayoutChg>
      </pc:sldMasterChg>
      <pc:sldMasterChg chg="add del addSldLayout delSldLayout modSldLayout">
        <pc:chgData name="camresh James" userId="cd276060766ca54e" providerId="Windows Live" clId="Web-{343C31D6-8394-4728-9498-F551882DD06F}" dt="2025-04-26T21:04:12.054" v="48"/>
        <pc:sldMasterMkLst>
          <pc:docMk/>
          <pc:sldMasterMk cId="3490437721" sldId="2147483684"/>
        </pc:sldMasterMkLst>
        <pc:sldLayoutChg chg="add del mod replId">
          <pc:chgData name="camresh James" userId="cd276060766ca54e" providerId="Windows Live" clId="Web-{343C31D6-8394-4728-9498-F551882DD06F}" dt="2025-04-26T21:04:12.054" v="48"/>
          <pc:sldLayoutMkLst>
            <pc:docMk/>
            <pc:sldMasterMk cId="3490437721" sldId="2147483684"/>
            <pc:sldLayoutMk cId="3429669017" sldId="2147483685"/>
          </pc:sldLayoutMkLst>
        </pc:sldLayoutChg>
        <pc:sldLayoutChg chg="add del mod replId">
          <pc:chgData name="camresh James" userId="cd276060766ca54e" providerId="Windows Live" clId="Web-{343C31D6-8394-4728-9498-F551882DD06F}" dt="2025-04-26T21:04:12.054" v="48"/>
          <pc:sldLayoutMkLst>
            <pc:docMk/>
            <pc:sldMasterMk cId="3490437721" sldId="2147483684"/>
            <pc:sldLayoutMk cId="1793072890" sldId="2147483686"/>
          </pc:sldLayoutMkLst>
        </pc:sldLayoutChg>
        <pc:sldLayoutChg chg="add del mod replId">
          <pc:chgData name="camresh James" userId="cd276060766ca54e" providerId="Windows Live" clId="Web-{343C31D6-8394-4728-9498-F551882DD06F}" dt="2025-04-26T21:04:12.054" v="48"/>
          <pc:sldLayoutMkLst>
            <pc:docMk/>
            <pc:sldMasterMk cId="3490437721" sldId="2147483684"/>
            <pc:sldLayoutMk cId="3025661589" sldId="2147483687"/>
          </pc:sldLayoutMkLst>
        </pc:sldLayoutChg>
        <pc:sldLayoutChg chg="add del mod replId">
          <pc:chgData name="camresh James" userId="cd276060766ca54e" providerId="Windows Live" clId="Web-{343C31D6-8394-4728-9498-F551882DD06F}" dt="2025-04-26T21:04:12.054" v="48"/>
          <pc:sldLayoutMkLst>
            <pc:docMk/>
            <pc:sldMasterMk cId="3490437721" sldId="2147483684"/>
            <pc:sldLayoutMk cId="4112257237" sldId="2147483688"/>
          </pc:sldLayoutMkLst>
        </pc:sldLayoutChg>
        <pc:sldLayoutChg chg="add del mod replId">
          <pc:chgData name="camresh James" userId="cd276060766ca54e" providerId="Windows Live" clId="Web-{343C31D6-8394-4728-9498-F551882DD06F}" dt="2025-04-26T21:04:12.054" v="48"/>
          <pc:sldLayoutMkLst>
            <pc:docMk/>
            <pc:sldMasterMk cId="3490437721" sldId="2147483684"/>
            <pc:sldLayoutMk cId="1422687111" sldId="2147483689"/>
          </pc:sldLayoutMkLst>
        </pc:sldLayoutChg>
        <pc:sldLayoutChg chg="add del mod replId">
          <pc:chgData name="camresh James" userId="cd276060766ca54e" providerId="Windows Live" clId="Web-{343C31D6-8394-4728-9498-F551882DD06F}" dt="2025-04-26T21:04:12.054" v="48"/>
          <pc:sldLayoutMkLst>
            <pc:docMk/>
            <pc:sldMasterMk cId="3490437721" sldId="2147483684"/>
            <pc:sldLayoutMk cId="1652935698" sldId="2147483690"/>
          </pc:sldLayoutMkLst>
        </pc:sldLayoutChg>
        <pc:sldLayoutChg chg="add del mod replId">
          <pc:chgData name="camresh James" userId="cd276060766ca54e" providerId="Windows Live" clId="Web-{343C31D6-8394-4728-9498-F551882DD06F}" dt="2025-04-26T21:04:12.054" v="48"/>
          <pc:sldLayoutMkLst>
            <pc:docMk/>
            <pc:sldMasterMk cId="3490437721" sldId="2147483684"/>
            <pc:sldLayoutMk cId="3370394067" sldId="2147483691"/>
          </pc:sldLayoutMkLst>
        </pc:sldLayoutChg>
        <pc:sldLayoutChg chg="add del mod replId">
          <pc:chgData name="camresh James" userId="cd276060766ca54e" providerId="Windows Live" clId="Web-{343C31D6-8394-4728-9498-F551882DD06F}" dt="2025-04-26T21:04:12.054" v="48"/>
          <pc:sldLayoutMkLst>
            <pc:docMk/>
            <pc:sldMasterMk cId="3490437721" sldId="2147483684"/>
            <pc:sldLayoutMk cId="2889793822" sldId="2147483692"/>
          </pc:sldLayoutMkLst>
        </pc:sldLayoutChg>
        <pc:sldLayoutChg chg="add del mod replId">
          <pc:chgData name="camresh James" userId="cd276060766ca54e" providerId="Windows Live" clId="Web-{343C31D6-8394-4728-9498-F551882DD06F}" dt="2025-04-26T21:04:12.054" v="48"/>
          <pc:sldLayoutMkLst>
            <pc:docMk/>
            <pc:sldMasterMk cId="3490437721" sldId="2147483684"/>
            <pc:sldLayoutMk cId="302365634" sldId="2147483693"/>
          </pc:sldLayoutMkLst>
        </pc:sldLayoutChg>
        <pc:sldLayoutChg chg="add del mod replId">
          <pc:chgData name="camresh James" userId="cd276060766ca54e" providerId="Windows Live" clId="Web-{343C31D6-8394-4728-9498-F551882DD06F}" dt="2025-04-26T21:04:12.054" v="48"/>
          <pc:sldLayoutMkLst>
            <pc:docMk/>
            <pc:sldMasterMk cId="3490437721" sldId="2147483684"/>
            <pc:sldLayoutMk cId="287887884" sldId="2147483694"/>
          </pc:sldLayoutMkLst>
        </pc:sldLayoutChg>
        <pc:sldLayoutChg chg="add del mod replId">
          <pc:chgData name="camresh James" userId="cd276060766ca54e" providerId="Windows Live" clId="Web-{343C31D6-8394-4728-9498-F551882DD06F}" dt="2025-04-26T21:04:12.054" v="48"/>
          <pc:sldLayoutMkLst>
            <pc:docMk/>
            <pc:sldMasterMk cId="3490437721" sldId="2147483684"/>
            <pc:sldLayoutMk cId="3169335406" sldId="2147483695"/>
          </pc:sldLayoutMkLst>
        </pc:sldLayoutChg>
      </pc:sldMasterChg>
      <pc:sldMasterChg chg="add del addSldLayout delSldLayout modSldLayout">
        <pc:chgData name="camresh James" userId="cd276060766ca54e" providerId="Windows Live" clId="Web-{343C31D6-8394-4728-9498-F551882DD06F}" dt="2025-04-26T21:07:27.572" v="70"/>
        <pc:sldMasterMkLst>
          <pc:docMk/>
          <pc:sldMasterMk cId="547860114" sldId="2147483696"/>
        </pc:sldMasterMkLst>
        <pc:sldLayoutChg chg="add del mod replId">
          <pc:chgData name="camresh James" userId="cd276060766ca54e" providerId="Windows Live" clId="Web-{343C31D6-8394-4728-9498-F551882DD06F}" dt="2025-04-26T21:07:27.572" v="70"/>
          <pc:sldLayoutMkLst>
            <pc:docMk/>
            <pc:sldMasterMk cId="547860114" sldId="2147483696"/>
            <pc:sldLayoutMk cId="1390831755" sldId="2147483697"/>
          </pc:sldLayoutMkLst>
        </pc:sldLayoutChg>
        <pc:sldLayoutChg chg="add del mod replId">
          <pc:chgData name="camresh James" userId="cd276060766ca54e" providerId="Windows Live" clId="Web-{343C31D6-8394-4728-9498-F551882DD06F}" dt="2025-04-26T21:07:27.572" v="70"/>
          <pc:sldLayoutMkLst>
            <pc:docMk/>
            <pc:sldMasterMk cId="547860114" sldId="2147483696"/>
            <pc:sldLayoutMk cId="3814222276" sldId="2147483698"/>
          </pc:sldLayoutMkLst>
        </pc:sldLayoutChg>
        <pc:sldLayoutChg chg="add del mod replId">
          <pc:chgData name="camresh James" userId="cd276060766ca54e" providerId="Windows Live" clId="Web-{343C31D6-8394-4728-9498-F551882DD06F}" dt="2025-04-26T21:07:27.572" v="70"/>
          <pc:sldLayoutMkLst>
            <pc:docMk/>
            <pc:sldMasterMk cId="547860114" sldId="2147483696"/>
            <pc:sldLayoutMk cId="3144656341" sldId="2147483699"/>
          </pc:sldLayoutMkLst>
        </pc:sldLayoutChg>
        <pc:sldLayoutChg chg="add del mod replId">
          <pc:chgData name="camresh James" userId="cd276060766ca54e" providerId="Windows Live" clId="Web-{343C31D6-8394-4728-9498-F551882DD06F}" dt="2025-04-26T21:07:27.572" v="70"/>
          <pc:sldLayoutMkLst>
            <pc:docMk/>
            <pc:sldMasterMk cId="547860114" sldId="2147483696"/>
            <pc:sldLayoutMk cId="1643713505" sldId="2147483700"/>
          </pc:sldLayoutMkLst>
        </pc:sldLayoutChg>
        <pc:sldLayoutChg chg="add del mod replId">
          <pc:chgData name="camresh James" userId="cd276060766ca54e" providerId="Windows Live" clId="Web-{343C31D6-8394-4728-9498-F551882DD06F}" dt="2025-04-26T21:07:27.572" v="70"/>
          <pc:sldLayoutMkLst>
            <pc:docMk/>
            <pc:sldMasterMk cId="547860114" sldId="2147483696"/>
            <pc:sldLayoutMk cId="210541597" sldId="2147483701"/>
          </pc:sldLayoutMkLst>
        </pc:sldLayoutChg>
        <pc:sldLayoutChg chg="add del mod replId">
          <pc:chgData name="camresh James" userId="cd276060766ca54e" providerId="Windows Live" clId="Web-{343C31D6-8394-4728-9498-F551882DD06F}" dt="2025-04-26T21:07:27.572" v="70"/>
          <pc:sldLayoutMkLst>
            <pc:docMk/>
            <pc:sldMasterMk cId="547860114" sldId="2147483696"/>
            <pc:sldLayoutMk cId="2014047802" sldId="2147483702"/>
          </pc:sldLayoutMkLst>
        </pc:sldLayoutChg>
        <pc:sldLayoutChg chg="add del mod replId">
          <pc:chgData name="camresh James" userId="cd276060766ca54e" providerId="Windows Live" clId="Web-{343C31D6-8394-4728-9498-F551882DD06F}" dt="2025-04-26T21:07:27.572" v="70"/>
          <pc:sldLayoutMkLst>
            <pc:docMk/>
            <pc:sldMasterMk cId="547860114" sldId="2147483696"/>
            <pc:sldLayoutMk cId="29453033" sldId="2147483703"/>
          </pc:sldLayoutMkLst>
        </pc:sldLayoutChg>
        <pc:sldLayoutChg chg="add del mod replId">
          <pc:chgData name="camresh James" userId="cd276060766ca54e" providerId="Windows Live" clId="Web-{343C31D6-8394-4728-9498-F551882DD06F}" dt="2025-04-26T21:07:27.572" v="70"/>
          <pc:sldLayoutMkLst>
            <pc:docMk/>
            <pc:sldMasterMk cId="547860114" sldId="2147483696"/>
            <pc:sldLayoutMk cId="1409494415" sldId="2147483704"/>
          </pc:sldLayoutMkLst>
        </pc:sldLayoutChg>
        <pc:sldLayoutChg chg="add del mod replId">
          <pc:chgData name="camresh James" userId="cd276060766ca54e" providerId="Windows Live" clId="Web-{343C31D6-8394-4728-9498-F551882DD06F}" dt="2025-04-26T21:07:27.572" v="70"/>
          <pc:sldLayoutMkLst>
            <pc:docMk/>
            <pc:sldMasterMk cId="547860114" sldId="2147483696"/>
            <pc:sldLayoutMk cId="2533427572" sldId="2147483705"/>
          </pc:sldLayoutMkLst>
        </pc:sldLayoutChg>
        <pc:sldLayoutChg chg="add del mod replId">
          <pc:chgData name="camresh James" userId="cd276060766ca54e" providerId="Windows Live" clId="Web-{343C31D6-8394-4728-9498-F551882DD06F}" dt="2025-04-26T21:07:27.572" v="70"/>
          <pc:sldLayoutMkLst>
            <pc:docMk/>
            <pc:sldMasterMk cId="547860114" sldId="2147483696"/>
            <pc:sldLayoutMk cId="3423861440" sldId="2147483706"/>
          </pc:sldLayoutMkLst>
        </pc:sldLayoutChg>
        <pc:sldLayoutChg chg="add del mod replId">
          <pc:chgData name="camresh James" userId="cd276060766ca54e" providerId="Windows Live" clId="Web-{343C31D6-8394-4728-9498-F551882DD06F}" dt="2025-04-26T21:07:27.572" v="70"/>
          <pc:sldLayoutMkLst>
            <pc:docMk/>
            <pc:sldMasterMk cId="547860114" sldId="2147483696"/>
            <pc:sldLayoutMk cId="4007605383" sldId="2147483707"/>
          </pc:sldLayoutMkLst>
        </pc:sldLayoutChg>
        <pc:sldLayoutChg chg="add del mod replId">
          <pc:chgData name="camresh James" userId="cd276060766ca54e" providerId="Windows Live" clId="Web-{343C31D6-8394-4728-9498-F551882DD06F}" dt="2025-04-26T21:07:27.572" v="70"/>
          <pc:sldLayoutMkLst>
            <pc:docMk/>
            <pc:sldMasterMk cId="547860114" sldId="2147483696"/>
            <pc:sldLayoutMk cId="1814851518" sldId="2147483708"/>
          </pc:sldLayoutMkLst>
        </pc:sldLayoutChg>
        <pc:sldLayoutChg chg="add del mod replId">
          <pc:chgData name="camresh James" userId="cd276060766ca54e" providerId="Windows Live" clId="Web-{343C31D6-8394-4728-9498-F551882DD06F}" dt="2025-04-26T21:07:27.572" v="70"/>
          <pc:sldLayoutMkLst>
            <pc:docMk/>
            <pc:sldMasterMk cId="547860114" sldId="2147483696"/>
            <pc:sldLayoutMk cId="2973073639" sldId="2147483709"/>
          </pc:sldLayoutMkLst>
        </pc:sldLayoutChg>
        <pc:sldLayoutChg chg="add del mod replId">
          <pc:chgData name="camresh James" userId="cd276060766ca54e" providerId="Windows Live" clId="Web-{343C31D6-8394-4728-9498-F551882DD06F}" dt="2025-04-26T21:07:27.572" v="70"/>
          <pc:sldLayoutMkLst>
            <pc:docMk/>
            <pc:sldMasterMk cId="547860114" sldId="2147483696"/>
            <pc:sldLayoutMk cId="1537818592" sldId="2147483710"/>
          </pc:sldLayoutMkLst>
        </pc:sldLayoutChg>
        <pc:sldLayoutChg chg="add del mod replId">
          <pc:chgData name="camresh James" userId="cd276060766ca54e" providerId="Windows Live" clId="Web-{343C31D6-8394-4728-9498-F551882DD06F}" dt="2025-04-26T21:07:27.572" v="70"/>
          <pc:sldLayoutMkLst>
            <pc:docMk/>
            <pc:sldMasterMk cId="547860114" sldId="2147483696"/>
            <pc:sldLayoutMk cId="4197478600" sldId="2147483711"/>
          </pc:sldLayoutMkLst>
        </pc:sldLayoutChg>
        <pc:sldLayoutChg chg="add del mod replId">
          <pc:chgData name="camresh James" userId="cd276060766ca54e" providerId="Windows Live" clId="Web-{343C31D6-8394-4728-9498-F551882DD06F}" dt="2025-04-26T21:07:27.572" v="70"/>
          <pc:sldLayoutMkLst>
            <pc:docMk/>
            <pc:sldMasterMk cId="547860114" sldId="2147483696"/>
            <pc:sldLayoutMk cId="3823415611" sldId="2147483712"/>
          </pc:sldLayoutMkLst>
        </pc:sldLayoutChg>
        <pc:sldLayoutChg chg="add del mod replId">
          <pc:chgData name="camresh James" userId="cd276060766ca54e" providerId="Windows Live" clId="Web-{343C31D6-8394-4728-9498-F551882DD06F}" dt="2025-04-26T21:07:27.572" v="70"/>
          <pc:sldLayoutMkLst>
            <pc:docMk/>
            <pc:sldMasterMk cId="547860114" sldId="2147483696"/>
            <pc:sldLayoutMk cId="3165277534" sldId="2147483713"/>
          </pc:sldLayoutMkLst>
        </pc:sldLayoutChg>
      </pc:sldMasterChg>
      <pc:sldMasterChg chg="add del addSldLayout delSldLayout modSldLayout">
        <pc:chgData name="camresh James" userId="cd276060766ca54e" providerId="Windows Live" clId="Web-{343C31D6-8394-4728-9498-F551882DD06F}" dt="2025-04-26T21:08:03.011" v="71"/>
        <pc:sldMasterMkLst>
          <pc:docMk/>
          <pc:sldMasterMk cId="436308762" sldId="2147483714"/>
        </pc:sldMasterMkLst>
        <pc:sldLayoutChg chg="add del mod replId">
          <pc:chgData name="camresh James" userId="cd276060766ca54e" providerId="Windows Live" clId="Web-{343C31D6-8394-4728-9498-F551882DD06F}" dt="2025-04-26T21:08:03.011" v="71"/>
          <pc:sldLayoutMkLst>
            <pc:docMk/>
            <pc:sldMasterMk cId="436308762" sldId="2147483714"/>
            <pc:sldLayoutMk cId="3287372373" sldId="2147483715"/>
          </pc:sldLayoutMkLst>
        </pc:sldLayoutChg>
        <pc:sldLayoutChg chg="add del mod replId">
          <pc:chgData name="camresh James" userId="cd276060766ca54e" providerId="Windows Live" clId="Web-{343C31D6-8394-4728-9498-F551882DD06F}" dt="2025-04-26T21:08:03.011" v="71"/>
          <pc:sldLayoutMkLst>
            <pc:docMk/>
            <pc:sldMasterMk cId="436308762" sldId="2147483714"/>
            <pc:sldLayoutMk cId="345910018" sldId="2147483716"/>
          </pc:sldLayoutMkLst>
        </pc:sldLayoutChg>
        <pc:sldLayoutChg chg="add del mod replId">
          <pc:chgData name="camresh James" userId="cd276060766ca54e" providerId="Windows Live" clId="Web-{343C31D6-8394-4728-9498-F551882DD06F}" dt="2025-04-26T21:08:03.011" v="71"/>
          <pc:sldLayoutMkLst>
            <pc:docMk/>
            <pc:sldMasterMk cId="436308762" sldId="2147483714"/>
            <pc:sldLayoutMk cId="3394288545" sldId="2147483717"/>
          </pc:sldLayoutMkLst>
        </pc:sldLayoutChg>
        <pc:sldLayoutChg chg="add del mod replId">
          <pc:chgData name="camresh James" userId="cd276060766ca54e" providerId="Windows Live" clId="Web-{343C31D6-8394-4728-9498-F551882DD06F}" dt="2025-04-26T21:08:03.011" v="71"/>
          <pc:sldLayoutMkLst>
            <pc:docMk/>
            <pc:sldMasterMk cId="436308762" sldId="2147483714"/>
            <pc:sldLayoutMk cId="254036635" sldId="2147483718"/>
          </pc:sldLayoutMkLst>
        </pc:sldLayoutChg>
        <pc:sldLayoutChg chg="add del mod replId">
          <pc:chgData name="camresh James" userId="cd276060766ca54e" providerId="Windows Live" clId="Web-{343C31D6-8394-4728-9498-F551882DD06F}" dt="2025-04-26T21:08:03.011" v="71"/>
          <pc:sldLayoutMkLst>
            <pc:docMk/>
            <pc:sldMasterMk cId="436308762" sldId="2147483714"/>
            <pc:sldLayoutMk cId="2628190864" sldId="2147483719"/>
          </pc:sldLayoutMkLst>
        </pc:sldLayoutChg>
        <pc:sldLayoutChg chg="add del mod replId">
          <pc:chgData name="camresh James" userId="cd276060766ca54e" providerId="Windows Live" clId="Web-{343C31D6-8394-4728-9498-F551882DD06F}" dt="2025-04-26T21:08:03.011" v="71"/>
          <pc:sldLayoutMkLst>
            <pc:docMk/>
            <pc:sldMasterMk cId="436308762" sldId="2147483714"/>
            <pc:sldLayoutMk cId="3159817026" sldId="2147483720"/>
          </pc:sldLayoutMkLst>
        </pc:sldLayoutChg>
        <pc:sldLayoutChg chg="add del mod replId">
          <pc:chgData name="camresh James" userId="cd276060766ca54e" providerId="Windows Live" clId="Web-{343C31D6-8394-4728-9498-F551882DD06F}" dt="2025-04-26T21:08:03.011" v="71"/>
          <pc:sldLayoutMkLst>
            <pc:docMk/>
            <pc:sldMasterMk cId="436308762" sldId="2147483714"/>
            <pc:sldLayoutMk cId="1774513651" sldId="2147483721"/>
          </pc:sldLayoutMkLst>
        </pc:sldLayoutChg>
        <pc:sldLayoutChg chg="add del mod replId">
          <pc:chgData name="camresh James" userId="cd276060766ca54e" providerId="Windows Live" clId="Web-{343C31D6-8394-4728-9498-F551882DD06F}" dt="2025-04-26T21:08:03.011" v="71"/>
          <pc:sldLayoutMkLst>
            <pc:docMk/>
            <pc:sldMasterMk cId="436308762" sldId="2147483714"/>
            <pc:sldLayoutMk cId="1124943671" sldId="2147483722"/>
          </pc:sldLayoutMkLst>
        </pc:sldLayoutChg>
        <pc:sldLayoutChg chg="add del mod replId">
          <pc:chgData name="camresh James" userId="cd276060766ca54e" providerId="Windows Live" clId="Web-{343C31D6-8394-4728-9498-F551882DD06F}" dt="2025-04-26T21:08:03.011" v="71"/>
          <pc:sldLayoutMkLst>
            <pc:docMk/>
            <pc:sldMasterMk cId="436308762" sldId="2147483714"/>
            <pc:sldLayoutMk cId="3803585761" sldId="2147483723"/>
          </pc:sldLayoutMkLst>
        </pc:sldLayoutChg>
        <pc:sldLayoutChg chg="add del mod replId">
          <pc:chgData name="camresh James" userId="cd276060766ca54e" providerId="Windows Live" clId="Web-{343C31D6-8394-4728-9498-F551882DD06F}" dt="2025-04-26T21:08:03.011" v="71"/>
          <pc:sldLayoutMkLst>
            <pc:docMk/>
            <pc:sldMasterMk cId="436308762" sldId="2147483714"/>
            <pc:sldLayoutMk cId="1827255261" sldId="2147483724"/>
          </pc:sldLayoutMkLst>
        </pc:sldLayoutChg>
        <pc:sldLayoutChg chg="add del mod replId">
          <pc:chgData name="camresh James" userId="cd276060766ca54e" providerId="Windows Live" clId="Web-{343C31D6-8394-4728-9498-F551882DD06F}" dt="2025-04-26T21:08:03.011" v="71"/>
          <pc:sldLayoutMkLst>
            <pc:docMk/>
            <pc:sldMasterMk cId="436308762" sldId="2147483714"/>
            <pc:sldLayoutMk cId="2526471916" sldId="2147483725"/>
          </pc:sldLayoutMkLst>
        </pc:sldLayoutChg>
      </pc:sldMasterChg>
      <pc:sldMasterChg chg="add del addSldLayout delSldLayout modSldLayout">
        <pc:chgData name="camresh James" userId="cd276060766ca54e" providerId="Windows Live" clId="Web-{343C31D6-8394-4728-9498-F551882DD06F}" dt="2025-04-26T21:08:19.903" v="72"/>
        <pc:sldMasterMkLst>
          <pc:docMk/>
          <pc:sldMasterMk cId="2490865971" sldId="2147483726"/>
        </pc:sldMasterMkLst>
        <pc:sldLayoutChg chg="add del mod replId">
          <pc:chgData name="camresh James" userId="cd276060766ca54e" providerId="Windows Live" clId="Web-{343C31D6-8394-4728-9498-F551882DD06F}" dt="2025-04-26T21:08:19.903" v="72"/>
          <pc:sldLayoutMkLst>
            <pc:docMk/>
            <pc:sldMasterMk cId="2490865971" sldId="2147483726"/>
            <pc:sldLayoutMk cId="2858973645" sldId="2147483727"/>
          </pc:sldLayoutMkLst>
        </pc:sldLayoutChg>
        <pc:sldLayoutChg chg="add del mod replId">
          <pc:chgData name="camresh James" userId="cd276060766ca54e" providerId="Windows Live" clId="Web-{343C31D6-8394-4728-9498-F551882DD06F}" dt="2025-04-26T21:08:19.903" v="72"/>
          <pc:sldLayoutMkLst>
            <pc:docMk/>
            <pc:sldMasterMk cId="2490865971" sldId="2147483726"/>
            <pc:sldLayoutMk cId="1423475712" sldId="2147483728"/>
          </pc:sldLayoutMkLst>
        </pc:sldLayoutChg>
        <pc:sldLayoutChg chg="add del mod replId">
          <pc:chgData name="camresh James" userId="cd276060766ca54e" providerId="Windows Live" clId="Web-{343C31D6-8394-4728-9498-F551882DD06F}" dt="2025-04-26T21:08:19.903" v="72"/>
          <pc:sldLayoutMkLst>
            <pc:docMk/>
            <pc:sldMasterMk cId="2490865971" sldId="2147483726"/>
            <pc:sldLayoutMk cId="3924646583" sldId="2147483729"/>
          </pc:sldLayoutMkLst>
        </pc:sldLayoutChg>
        <pc:sldLayoutChg chg="add del mod replId">
          <pc:chgData name="camresh James" userId="cd276060766ca54e" providerId="Windows Live" clId="Web-{343C31D6-8394-4728-9498-F551882DD06F}" dt="2025-04-26T21:08:19.903" v="72"/>
          <pc:sldLayoutMkLst>
            <pc:docMk/>
            <pc:sldMasterMk cId="2490865971" sldId="2147483726"/>
            <pc:sldLayoutMk cId="99741579" sldId="2147483730"/>
          </pc:sldLayoutMkLst>
        </pc:sldLayoutChg>
        <pc:sldLayoutChg chg="add del mod replId">
          <pc:chgData name="camresh James" userId="cd276060766ca54e" providerId="Windows Live" clId="Web-{343C31D6-8394-4728-9498-F551882DD06F}" dt="2025-04-26T21:08:19.903" v="72"/>
          <pc:sldLayoutMkLst>
            <pc:docMk/>
            <pc:sldMasterMk cId="2490865971" sldId="2147483726"/>
            <pc:sldLayoutMk cId="3832035053" sldId="2147483731"/>
          </pc:sldLayoutMkLst>
        </pc:sldLayoutChg>
        <pc:sldLayoutChg chg="add del mod replId">
          <pc:chgData name="camresh James" userId="cd276060766ca54e" providerId="Windows Live" clId="Web-{343C31D6-8394-4728-9498-F551882DD06F}" dt="2025-04-26T21:08:19.903" v="72"/>
          <pc:sldLayoutMkLst>
            <pc:docMk/>
            <pc:sldMasterMk cId="2490865971" sldId="2147483726"/>
            <pc:sldLayoutMk cId="3033277469" sldId="2147483732"/>
          </pc:sldLayoutMkLst>
        </pc:sldLayoutChg>
        <pc:sldLayoutChg chg="add del mod replId">
          <pc:chgData name="camresh James" userId="cd276060766ca54e" providerId="Windows Live" clId="Web-{343C31D6-8394-4728-9498-F551882DD06F}" dt="2025-04-26T21:08:19.903" v="72"/>
          <pc:sldLayoutMkLst>
            <pc:docMk/>
            <pc:sldMasterMk cId="2490865971" sldId="2147483726"/>
            <pc:sldLayoutMk cId="943876876" sldId="2147483733"/>
          </pc:sldLayoutMkLst>
        </pc:sldLayoutChg>
        <pc:sldLayoutChg chg="add del mod replId">
          <pc:chgData name="camresh James" userId="cd276060766ca54e" providerId="Windows Live" clId="Web-{343C31D6-8394-4728-9498-F551882DD06F}" dt="2025-04-26T21:08:19.903" v="72"/>
          <pc:sldLayoutMkLst>
            <pc:docMk/>
            <pc:sldMasterMk cId="2490865971" sldId="2147483726"/>
            <pc:sldLayoutMk cId="1576281711" sldId="2147483734"/>
          </pc:sldLayoutMkLst>
        </pc:sldLayoutChg>
        <pc:sldLayoutChg chg="add del mod replId">
          <pc:chgData name="camresh James" userId="cd276060766ca54e" providerId="Windows Live" clId="Web-{343C31D6-8394-4728-9498-F551882DD06F}" dt="2025-04-26T21:08:19.903" v="72"/>
          <pc:sldLayoutMkLst>
            <pc:docMk/>
            <pc:sldMasterMk cId="2490865971" sldId="2147483726"/>
            <pc:sldLayoutMk cId="4072212926" sldId="2147483735"/>
          </pc:sldLayoutMkLst>
        </pc:sldLayoutChg>
        <pc:sldLayoutChg chg="add del mod replId">
          <pc:chgData name="camresh James" userId="cd276060766ca54e" providerId="Windows Live" clId="Web-{343C31D6-8394-4728-9498-F551882DD06F}" dt="2025-04-26T21:08:19.903" v="72"/>
          <pc:sldLayoutMkLst>
            <pc:docMk/>
            <pc:sldMasterMk cId="2490865971" sldId="2147483726"/>
            <pc:sldLayoutMk cId="1304252931" sldId="2147483736"/>
          </pc:sldLayoutMkLst>
        </pc:sldLayoutChg>
        <pc:sldLayoutChg chg="add del mod replId">
          <pc:chgData name="camresh James" userId="cd276060766ca54e" providerId="Windows Live" clId="Web-{343C31D6-8394-4728-9498-F551882DD06F}" dt="2025-04-26T21:08:19.903" v="72"/>
          <pc:sldLayoutMkLst>
            <pc:docMk/>
            <pc:sldMasterMk cId="2490865971" sldId="2147483726"/>
            <pc:sldLayoutMk cId="3627614725" sldId="2147483737"/>
          </pc:sldLayoutMkLst>
        </pc:sldLayoutChg>
      </pc:sldMasterChg>
      <pc:sldMasterChg chg="add del addSldLayout delSldLayout modSldLayout">
        <pc:chgData name="camresh James" userId="cd276060766ca54e" providerId="Windows Live" clId="Web-{343C31D6-8394-4728-9498-F551882DD06F}" dt="2025-04-26T21:08:38.638" v="73"/>
        <pc:sldMasterMkLst>
          <pc:docMk/>
          <pc:sldMasterMk cId="1877452795" sldId="2147483738"/>
        </pc:sldMasterMkLst>
        <pc:sldLayoutChg chg="add del mod replId">
          <pc:chgData name="camresh James" userId="cd276060766ca54e" providerId="Windows Live" clId="Web-{343C31D6-8394-4728-9498-F551882DD06F}" dt="2025-04-26T21:08:38.638" v="73"/>
          <pc:sldLayoutMkLst>
            <pc:docMk/>
            <pc:sldMasterMk cId="1877452795" sldId="2147483738"/>
            <pc:sldLayoutMk cId="312084379" sldId="2147483739"/>
          </pc:sldLayoutMkLst>
        </pc:sldLayoutChg>
        <pc:sldLayoutChg chg="add del mod replId">
          <pc:chgData name="camresh James" userId="cd276060766ca54e" providerId="Windows Live" clId="Web-{343C31D6-8394-4728-9498-F551882DD06F}" dt="2025-04-26T21:08:38.638" v="73"/>
          <pc:sldLayoutMkLst>
            <pc:docMk/>
            <pc:sldMasterMk cId="1877452795" sldId="2147483738"/>
            <pc:sldLayoutMk cId="660223630" sldId="2147483740"/>
          </pc:sldLayoutMkLst>
        </pc:sldLayoutChg>
        <pc:sldLayoutChg chg="add del mod replId">
          <pc:chgData name="camresh James" userId="cd276060766ca54e" providerId="Windows Live" clId="Web-{343C31D6-8394-4728-9498-F551882DD06F}" dt="2025-04-26T21:08:38.638" v="73"/>
          <pc:sldLayoutMkLst>
            <pc:docMk/>
            <pc:sldMasterMk cId="1877452795" sldId="2147483738"/>
            <pc:sldLayoutMk cId="3418371433" sldId="2147483741"/>
          </pc:sldLayoutMkLst>
        </pc:sldLayoutChg>
        <pc:sldLayoutChg chg="add del mod replId">
          <pc:chgData name="camresh James" userId="cd276060766ca54e" providerId="Windows Live" clId="Web-{343C31D6-8394-4728-9498-F551882DD06F}" dt="2025-04-26T21:08:38.638" v="73"/>
          <pc:sldLayoutMkLst>
            <pc:docMk/>
            <pc:sldMasterMk cId="1877452795" sldId="2147483738"/>
            <pc:sldLayoutMk cId="2277951508" sldId="2147483742"/>
          </pc:sldLayoutMkLst>
        </pc:sldLayoutChg>
        <pc:sldLayoutChg chg="add del mod replId">
          <pc:chgData name="camresh James" userId="cd276060766ca54e" providerId="Windows Live" clId="Web-{343C31D6-8394-4728-9498-F551882DD06F}" dt="2025-04-26T21:08:38.638" v="73"/>
          <pc:sldLayoutMkLst>
            <pc:docMk/>
            <pc:sldMasterMk cId="1877452795" sldId="2147483738"/>
            <pc:sldLayoutMk cId="2089168933" sldId="2147483743"/>
          </pc:sldLayoutMkLst>
        </pc:sldLayoutChg>
        <pc:sldLayoutChg chg="add del mod replId">
          <pc:chgData name="camresh James" userId="cd276060766ca54e" providerId="Windows Live" clId="Web-{343C31D6-8394-4728-9498-F551882DD06F}" dt="2025-04-26T21:08:38.638" v="73"/>
          <pc:sldLayoutMkLst>
            <pc:docMk/>
            <pc:sldMasterMk cId="1877452795" sldId="2147483738"/>
            <pc:sldLayoutMk cId="2558113544" sldId="2147483744"/>
          </pc:sldLayoutMkLst>
        </pc:sldLayoutChg>
        <pc:sldLayoutChg chg="add del mod replId">
          <pc:chgData name="camresh James" userId="cd276060766ca54e" providerId="Windows Live" clId="Web-{343C31D6-8394-4728-9498-F551882DD06F}" dt="2025-04-26T21:08:38.638" v="73"/>
          <pc:sldLayoutMkLst>
            <pc:docMk/>
            <pc:sldMasterMk cId="1877452795" sldId="2147483738"/>
            <pc:sldLayoutMk cId="2660360695" sldId="2147483745"/>
          </pc:sldLayoutMkLst>
        </pc:sldLayoutChg>
        <pc:sldLayoutChg chg="add del mod replId">
          <pc:chgData name="camresh James" userId="cd276060766ca54e" providerId="Windows Live" clId="Web-{343C31D6-8394-4728-9498-F551882DD06F}" dt="2025-04-26T21:08:38.638" v="73"/>
          <pc:sldLayoutMkLst>
            <pc:docMk/>
            <pc:sldMasterMk cId="1877452795" sldId="2147483738"/>
            <pc:sldLayoutMk cId="1404306740" sldId="2147483746"/>
          </pc:sldLayoutMkLst>
        </pc:sldLayoutChg>
        <pc:sldLayoutChg chg="add del mod replId">
          <pc:chgData name="camresh James" userId="cd276060766ca54e" providerId="Windows Live" clId="Web-{343C31D6-8394-4728-9498-F551882DD06F}" dt="2025-04-26T21:08:38.638" v="73"/>
          <pc:sldLayoutMkLst>
            <pc:docMk/>
            <pc:sldMasterMk cId="1877452795" sldId="2147483738"/>
            <pc:sldLayoutMk cId="2312499165" sldId="2147483747"/>
          </pc:sldLayoutMkLst>
        </pc:sldLayoutChg>
        <pc:sldLayoutChg chg="add del mod replId">
          <pc:chgData name="camresh James" userId="cd276060766ca54e" providerId="Windows Live" clId="Web-{343C31D6-8394-4728-9498-F551882DD06F}" dt="2025-04-26T21:08:38.638" v="73"/>
          <pc:sldLayoutMkLst>
            <pc:docMk/>
            <pc:sldMasterMk cId="1877452795" sldId="2147483738"/>
            <pc:sldLayoutMk cId="3046507554" sldId="2147483748"/>
          </pc:sldLayoutMkLst>
        </pc:sldLayoutChg>
        <pc:sldLayoutChg chg="add del mod replId">
          <pc:chgData name="camresh James" userId="cd276060766ca54e" providerId="Windows Live" clId="Web-{343C31D6-8394-4728-9498-F551882DD06F}" dt="2025-04-26T21:08:38.638" v="73"/>
          <pc:sldLayoutMkLst>
            <pc:docMk/>
            <pc:sldMasterMk cId="1877452795" sldId="2147483738"/>
            <pc:sldLayoutMk cId="2049463984" sldId="2147483749"/>
          </pc:sldLayoutMkLst>
        </pc:sldLayoutChg>
      </pc:sldMasterChg>
      <pc:sldMasterChg chg="add del addSldLayout delSldLayout modSldLayout">
        <pc:chgData name="camresh James" userId="cd276060766ca54e" providerId="Windows Live" clId="Web-{343C31D6-8394-4728-9498-F551882DD06F}" dt="2025-04-26T21:09:52.250" v="74"/>
        <pc:sldMasterMkLst>
          <pc:docMk/>
          <pc:sldMasterMk cId="3584594891" sldId="2147483750"/>
        </pc:sldMasterMkLst>
        <pc:sldLayoutChg chg="add del mod replId">
          <pc:chgData name="camresh James" userId="cd276060766ca54e" providerId="Windows Live" clId="Web-{343C31D6-8394-4728-9498-F551882DD06F}" dt="2025-04-26T21:09:52.250" v="74"/>
          <pc:sldLayoutMkLst>
            <pc:docMk/>
            <pc:sldMasterMk cId="3584594891" sldId="2147483750"/>
            <pc:sldLayoutMk cId="2235468306" sldId="2147483751"/>
          </pc:sldLayoutMkLst>
        </pc:sldLayoutChg>
        <pc:sldLayoutChg chg="add del mod replId">
          <pc:chgData name="camresh James" userId="cd276060766ca54e" providerId="Windows Live" clId="Web-{343C31D6-8394-4728-9498-F551882DD06F}" dt="2025-04-26T21:09:52.250" v="74"/>
          <pc:sldLayoutMkLst>
            <pc:docMk/>
            <pc:sldMasterMk cId="3584594891" sldId="2147483750"/>
            <pc:sldLayoutMk cId="1917346096" sldId="2147483752"/>
          </pc:sldLayoutMkLst>
        </pc:sldLayoutChg>
        <pc:sldLayoutChg chg="add del mod replId">
          <pc:chgData name="camresh James" userId="cd276060766ca54e" providerId="Windows Live" clId="Web-{343C31D6-8394-4728-9498-F551882DD06F}" dt="2025-04-26T21:09:52.250" v="74"/>
          <pc:sldLayoutMkLst>
            <pc:docMk/>
            <pc:sldMasterMk cId="3584594891" sldId="2147483750"/>
            <pc:sldLayoutMk cId="3979593681" sldId="2147483753"/>
          </pc:sldLayoutMkLst>
        </pc:sldLayoutChg>
        <pc:sldLayoutChg chg="add del mod replId">
          <pc:chgData name="camresh James" userId="cd276060766ca54e" providerId="Windows Live" clId="Web-{343C31D6-8394-4728-9498-F551882DD06F}" dt="2025-04-26T21:09:52.250" v="74"/>
          <pc:sldLayoutMkLst>
            <pc:docMk/>
            <pc:sldMasterMk cId="3584594891" sldId="2147483750"/>
            <pc:sldLayoutMk cId="1732929269" sldId="2147483754"/>
          </pc:sldLayoutMkLst>
        </pc:sldLayoutChg>
        <pc:sldLayoutChg chg="add del mod replId">
          <pc:chgData name="camresh James" userId="cd276060766ca54e" providerId="Windows Live" clId="Web-{343C31D6-8394-4728-9498-F551882DD06F}" dt="2025-04-26T21:09:52.250" v="74"/>
          <pc:sldLayoutMkLst>
            <pc:docMk/>
            <pc:sldMasterMk cId="3584594891" sldId="2147483750"/>
            <pc:sldLayoutMk cId="1571206044" sldId="2147483755"/>
          </pc:sldLayoutMkLst>
        </pc:sldLayoutChg>
        <pc:sldLayoutChg chg="add del mod replId">
          <pc:chgData name="camresh James" userId="cd276060766ca54e" providerId="Windows Live" clId="Web-{343C31D6-8394-4728-9498-F551882DD06F}" dt="2025-04-26T21:09:52.250" v="74"/>
          <pc:sldLayoutMkLst>
            <pc:docMk/>
            <pc:sldMasterMk cId="3584594891" sldId="2147483750"/>
            <pc:sldLayoutMk cId="2234527922" sldId="2147483756"/>
          </pc:sldLayoutMkLst>
        </pc:sldLayoutChg>
        <pc:sldLayoutChg chg="add del mod replId">
          <pc:chgData name="camresh James" userId="cd276060766ca54e" providerId="Windows Live" clId="Web-{343C31D6-8394-4728-9498-F551882DD06F}" dt="2025-04-26T21:09:52.250" v="74"/>
          <pc:sldLayoutMkLst>
            <pc:docMk/>
            <pc:sldMasterMk cId="3584594891" sldId="2147483750"/>
            <pc:sldLayoutMk cId="979096492" sldId="2147483757"/>
          </pc:sldLayoutMkLst>
        </pc:sldLayoutChg>
        <pc:sldLayoutChg chg="add del mod replId">
          <pc:chgData name="camresh James" userId="cd276060766ca54e" providerId="Windows Live" clId="Web-{343C31D6-8394-4728-9498-F551882DD06F}" dt="2025-04-26T21:09:52.250" v="74"/>
          <pc:sldLayoutMkLst>
            <pc:docMk/>
            <pc:sldMasterMk cId="3584594891" sldId="2147483750"/>
            <pc:sldLayoutMk cId="3166086502" sldId="2147483758"/>
          </pc:sldLayoutMkLst>
        </pc:sldLayoutChg>
        <pc:sldLayoutChg chg="add del mod replId">
          <pc:chgData name="camresh James" userId="cd276060766ca54e" providerId="Windows Live" clId="Web-{343C31D6-8394-4728-9498-F551882DD06F}" dt="2025-04-26T21:09:52.250" v="74"/>
          <pc:sldLayoutMkLst>
            <pc:docMk/>
            <pc:sldMasterMk cId="3584594891" sldId="2147483750"/>
            <pc:sldLayoutMk cId="2591307533" sldId="2147483759"/>
          </pc:sldLayoutMkLst>
        </pc:sldLayoutChg>
        <pc:sldLayoutChg chg="add del mod replId">
          <pc:chgData name="camresh James" userId="cd276060766ca54e" providerId="Windows Live" clId="Web-{343C31D6-8394-4728-9498-F551882DD06F}" dt="2025-04-26T21:09:52.250" v="74"/>
          <pc:sldLayoutMkLst>
            <pc:docMk/>
            <pc:sldMasterMk cId="3584594891" sldId="2147483750"/>
            <pc:sldLayoutMk cId="3675374406" sldId="2147483760"/>
          </pc:sldLayoutMkLst>
        </pc:sldLayoutChg>
        <pc:sldLayoutChg chg="add del mod replId">
          <pc:chgData name="camresh James" userId="cd276060766ca54e" providerId="Windows Live" clId="Web-{343C31D6-8394-4728-9498-F551882DD06F}" dt="2025-04-26T21:09:52.250" v="74"/>
          <pc:sldLayoutMkLst>
            <pc:docMk/>
            <pc:sldMasterMk cId="3584594891" sldId="2147483750"/>
            <pc:sldLayoutMk cId="3386864143" sldId="2147483761"/>
          </pc:sldLayoutMkLst>
        </pc:sldLayoutChg>
      </pc:sldMasterChg>
      <pc:sldMasterChg chg="add addSldLayout modSldLayout">
        <pc:chgData name="camresh James" userId="cd276060766ca54e" providerId="Windows Live" clId="Web-{343C31D6-8394-4728-9498-F551882DD06F}" dt="2025-04-26T21:09:52.250" v="74"/>
        <pc:sldMasterMkLst>
          <pc:docMk/>
          <pc:sldMasterMk cId="847547761" sldId="2147483762"/>
        </pc:sldMasterMkLst>
        <pc:sldLayoutChg chg="add mod replId">
          <pc:chgData name="camresh James" userId="cd276060766ca54e" providerId="Windows Live" clId="Web-{343C31D6-8394-4728-9498-F551882DD06F}" dt="2025-04-26T21:09:52.250" v="74"/>
          <pc:sldLayoutMkLst>
            <pc:docMk/>
            <pc:sldMasterMk cId="847547761" sldId="2147483762"/>
            <pc:sldLayoutMk cId="1624148931" sldId="2147483763"/>
          </pc:sldLayoutMkLst>
        </pc:sldLayoutChg>
        <pc:sldLayoutChg chg="add mod replId">
          <pc:chgData name="camresh James" userId="cd276060766ca54e" providerId="Windows Live" clId="Web-{343C31D6-8394-4728-9498-F551882DD06F}" dt="2025-04-26T21:09:52.250" v="74"/>
          <pc:sldLayoutMkLst>
            <pc:docMk/>
            <pc:sldMasterMk cId="847547761" sldId="2147483762"/>
            <pc:sldLayoutMk cId="2917158576" sldId="2147483764"/>
          </pc:sldLayoutMkLst>
        </pc:sldLayoutChg>
        <pc:sldLayoutChg chg="add mod replId">
          <pc:chgData name="camresh James" userId="cd276060766ca54e" providerId="Windows Live" clId="Web-{343C31D6-8394-4728-9498-F551882DD06F}" dt="2025-04-26T21:09:52.250" v="74"/>
          <pc:sldLayoutMkLst>
            <pc:docMk/>
            <pc:sldMasterMk cId="847547761" sldId="2147483762"/>
            <pc:sldLayoutMk cId="3508353733" sldId="2147483765"/>
          </pc:sldLayoutMkLst>
        </pc:sldLayoutChg>
        <pc:sldLayoutChg chg="add mod replId">
          <pc:chgData name="camresh James" userId="cd276060766ca54e" providerId="Windows Live" clId="Web-{343C31D6-8394-4728-9498-F551882DD06F}" dt="2025-04-26T21:09:52.250" v="74"/>
          <pc:sldLayoutMkLst>
            <pc:docMk/>
            <pc:sldMasterMk cId="847547761" sldId="2147483762"/>
            <pc:sldLayoutMk cId="2631342318" sldId="2147483766"/>
          </pc:sldLayoutMkLst>
        </pc:sldLayoutChg>
        <pc:sldLayoutChg chg="add mod replId">
          <pc:chgData name="camresh James" userId="cd276060766ca54e" providerId="Windows Live" clId="Web-{343C31D6-8394-4728-9498-F551882DD06F}" dt="2025-04-26T21:09:52.250" v="74"/>
          <pc:sldLayoutMkLst>
            <pc:docMk/>
            <pc:sldMasterMk cId="847547761" sldId="2147483762"/>
            <pc:sldLayoutMk cId="2279187355" sldId="2147483767"/>
          </pc:sldLayoutMkLst>
        </pc:sldLayoutChg>
        <pc:sldLayoutChg chg="add mod replId">
          <pc:chgData name="camresh James" userId="cd276060766ca54e" providerId="Windows Live" clId="Web-{343C31D6-8394-4728-9498-F551882DD06F}" dt="2025-04-26T21:09:52.250" v="74"/>
          <pc:sldLayoutMkLst>
            <pc:docMk/>
            <pc:sldMasterMk cId="847547761" sldId="2147483762"/>
            <pc:sldLayoutMk cId="1071485131" sldId="2147483768"/>
          </pc:sldLayoutMkLst>
        </pc:sldLayoutChg>
        <pc:sldLayoutChg chg="add mod replId">
          <pc:chgData name="camresh James" userId="cd276060766ca54e" providerId="Windows Live" clId="Web-{343C31D6-8394-4728-9498-F551882DD06F}" dt="2025-04-26T21:09:52.250" v="74"/>
          <pc:sldLayoutMkLst>
            <pc:docMk/>
            <pc:sldMasterMk cId="847547761" sldId="2147483762"/>
            <pc:sldLayoutMk cId="1421778522" sldId="2147483769"/>
          </pc:sldLayoutMkLst>
        </pc:sldLayoutChg>
        <pc:sldLayoutChg chg="add mod replId">
          <pc:chgData name="camresh James" userId="cd276060766ca54e" providerId="Windows Live" clId="Web-{343C31D6-8394-4728-9498-F551882DD06F}" dt="2025-04-26T21:09:52.250" v="74"/>
          <pc:sldLayoutMkLst>
            <pc:docMk/>
            <pc:sldMasterMk cId="847547761" sldId="2147483762"/>
            <pc:sldLayoutMk cId="3814596769" sldId="2147483770"/>
          </pc:sldLayoutMkLst>
        </pc:sldLayoutChg>
        <pc:sldLayoutChg chg="add mod replId">
          <pc:chgData name="camresh James" userId="cd276060766ca54e" providerId="Windows Live" clId="Web-{343C31D6-8394-4728-9498-F551882DD06F}" dt="2025-04-26T21:09:52.250" v="74"/>
          <pc:sldLayoutMkLst>
            <pc:docMk/>
            <pc:sldMasterMk cId="847547761" sldId="2147483762"/>
            <pc:sldLayoutMk cId="958478642" sldId="2147483771"/>
          </pc:sldLayoutMkLst>
        </pc:sldLayoutChg>
        <pc:sldLayoutChg chg="add mod replId">
          <pc:chgData name="camresh James" userId="cd276060766ca54e" providerId="Windows Live" clId="Web-{343C31D6-8394-4728-9498-F551882DD06F}" dt="2025-04-26T21:09:52.250" v="74"/>
          <pc:sldLayoutMkLst>
            <pc:docMk/>
            <pc:sldMasterMk cId="847547761" sldId="2147483762"/>
            <pc:sldLayoutMk cId="1975688993" sldId="2147483772"/>
          </pc:sldLayoutMkLst>
        </pc:sldLayoutChg>
        <pc:sldLayoutChg chg="add mod replId">
          <pc:chgData name="camresh James" userId="cd276060766ca54e" providerId="Windows Live" clId="Web-{343C31D6-8394-4728-9498-F551882DD06F}" dt="2025-04-26T21:09:52.250" v="74"/>
          <pc:sldLayoutMkLst>
            <pc:docMk/>
            <pc:sldMasterMk cId="847547761" sldId="2147483762"/>
            <pc:sldLayoutMk cId="7020492" sldId="2147483773"/>
          </pc:sldLayoutMkLst>
        </pc:sldLayoutChg>
        <pc:sldLayoutChg chg="add mod replId">
          <pc:chgData name="camresh James" userId="cd276060766ca54e" providerId="Windows Live" clId="Web-{343C31D6-8394-4728-9498-F551882DD06F}" dt="2025-04-26T21:09:52.250" v="74"/>
          <pc:sldLayoutMkLst>
            <pc:docMk/>
            <pc:sldMasterMk cId="847547761" sldId="2147483762"/>
            <pc:sldLayoutMk cId="1148972722" sldId="2147483774"/>
          </pc:sldLayoutMkLst>
        </pc:sldLayoutChg>
        <pc:sldLayoutChg chg="add mod replId">
          <pc:chgData name="camresh James" userId="cd276060766ca54e" providerId="Windows Live" clId="Web-{343C31D6-8394-4728-9498-F551882DD06F}" dt="2025-04-26T21:09:52.250" v="74"/>
          <pc:sldLayoutMkLst>
            <pc:docMk/>
            <pc:sldMasterMk cId="847547761" sldId="2147483762"/>
            <pc:sldLayoutMk cId="2653994867" sldId="2147483775"/>
          </pc:sldLayoutMkLst>
        </pc:sldLayoutChg>
        <pc:sldLayoutChg chg="add mod replId">
          <pc:chgData name="camresh James" userId="cd276060766ca54e" providerId="Windows Live" clId="Web-{343C31D6-8394-4728-9498-F551882DD06F}" dt="2025-04-26T21:09:52.250" v="74"/>
          <pc:sldLayoutMkLst>
            <pc:docMk/>
            <pc:sldMasterMk cId="847547761" sldId="2147483762"/>
            <pc:sldLayoutMk cId="3155208687" sldId="2147483776"/>
          </pc:sldLayoutMkLst>
        </pc:sldLayoutChg>
        <pc:sldLayoutChg chg="add mod replId">
          <pc:chgData name="camresh James" userId="cd276060766ca54e" providerId="Windows Live" clId="Web-{343C31D6-8394-4728-9498-F551882DD06F}" dt="2025-04-26T21:09:52.250" v="74"/>
          <pc:sldLayoutMkLst>
            <pc:docMk/>
            <pc:sldMasterMk cId="847547761" sldId="2147483762"/>
            <pc:sldLayoutMk cId="1624625485" sldId="2147483777"/>
          </pc:sldLayoutMkLst>
        </pc:sldLayoutChg>
        <pc:sldLayoutChg chg="add mod replId">
          <pc:chgData name="camresh James" userId="cd276060766ca54e" providerId="Windows Live" clId="Web-{343C31D6-8394-4728-9498-F551882DD06F}" dt="2025-04-26T21:09:52.250" v="74"/>
          <pc:sldLayoutMkLst>
            <pc:docMk/>
            <pc:sldMasterMk cId="847547761" sldId="2147483762"/>
            <pc:sldLayoutMk cId="1109353740" sldId="2147483778"/>
          </pc:sldLayoutMkLst>
        </pc:sldLayoutChg>
        <pc:sldLayoutChg chg="add mod replId">
          <pc:chgData name="camresh James" userId="cd276060766ca54e" providerId="Windows Live" clId="Web-{343C31D6-8394-4728-9498-F551882DD06F}" dt="2025-04-26T21:09:52.250" v="74"/>
          <pc:sldLayoutMkLst>
            <pc:docMk/>
            <pc:sldMasterMk cId="847547761" sldId="2147483762"/>
            <pc:sldLayoutMk cId="677403724" sldId="2147483779"/>
          </pc:sldLayoutMkLst>
        </pc:sldLayoutChg>
      </pc:sldMasterChg>
    </pc:docChg>
  </pc:docChgLst>
  <pc:docChgLst>
    <pc:chgData name="camresh James" userId="cd276060766ca54e" providerId="Windows Live" clId="Web-{E2A1DB6D-8A38-4093-A756-DA3683362E3F}"/>
    <pc:docChg chg="addSld modSld addMainMaster delMainMaster">
      <pc:chgData name="camresh James" userId="cd276060766ca54e" providerId="Windows Live" clId="Web-{E2A1DB6D-8A38-4093-A756-DA3683362E3F}" dt="2025-04-26T21:25:12.701" v="14"/>
      <pc:docMkLst>
        <pc:docMk/>
      </pc:docMkLst>
      <pc:sldChg chg="modSp mod modClrScheme chgLayout">
        <pc:chgData name="camresh James" userId="cd276060766ca54e" providerId="Windows Live" clId="Web-{E2A1DB6D-8A38-4093-A756-DA3683362E3F}" dt="2025-04-26T21:25:12.701" v="14"/>
        <pc:sldMkLst>
          <pc:docMk/>
          <pc:sldMk cId="109857222" sldId="256"/>
        </pc:sldMkLst>
        <pc:spChg chg="mod ord">
          <ac:chgData name="camresh James" userId="cd276060766ca54e" providerId="Windows Live" clId="Web-{E2A1DB6D-8A38-4093-A756-DA3683362E3F}" dt="2025-04-26T21:25:12.701" v="1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camresh James" userId="cd276060766ca54e" providerId="Windows Live" clId="Web-{E2A1DB6D-8A38-4093-A756-DA3683362E3F}" dt="2025-04-26T21:25:12.701" v="14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camresh James" userId="cd276060766ca54e" providerId="Windows Live" clId="Web-{E2A1DB6D-8A38-4093-A756-DA3683362E3F}" dt="2025-04-26T21:25:12.701" v="14"/>
        <pc:sldMkLst>
          <pc:docMk/>
          <pc:sldMk cId="2462901836" sldId="257"/>
        </pc:sldMkLst>
        <pc:spChg chg="mod ord">
          <ac:chgData name="camresh James" userId="cd276060766ca54e" providerId="Windows Live" clId="Web-{E2A1DB6D-8A38-4093-A756-DA3683362E3F}" dt="2025-04-26T21:25:12.701" v="14"/>
          <ac:spMkLst>
            <pc:docMk/>
            <pc:sldMk cId="2462901836" sldId="257"/>
            <ac:spMk id="2" creationId="{3097D15C-133F-5F05-C61D-E45E8BA9A27F}"/>
          </ac:spMkLst>
        </pc:spChg>
        <pc:spChg chg="mod ord">
          <ac:chgData name="camresh James" userId="cd276060766ca54e" providerId="Windows Live" clId="Web-{E2A1DB6D-8A38-4093-A756-DA3683362E3F}" dt="2025-04-26T21:25:12.701" v="14"/>
          <ac:spMkLst>
            <pc:docMk/>
            <pc:sldMk cId="2462901836" sldId="257"/>
            <ac:spMk id="3" creationId="{D2296452-0F97-148C-6F38-B60F1EB5B879}"/>
          </ac:spMkLst>
        </pc:spChg>
      </pc:sldChg>
      <pc:sldChg chg="modSp mod modClrScheme chgLayout">
        <pc:chgData name="camresh James" userId="cd276060766ca54e" providerId="Windows Live" clId="Web-{E2A1DB6D-8A38-4093-A756-DA3683362E3F}" dt="2025-04-26T21:25:12.701" v="14"/>
        <pc:sldMkLst>
          <pc:docMk/>
          <pc:sldMk cId="911291479" sldId="258"/>
        </pc:sldMkLst>
        <pc:spChg chg="mod ord">
          <ac:chgData name="camresh James" userId="cd276060766ca54e" providerId="Windows Live" clId="Web-{E2A1DB6D-8A38-4093-A756-DA3683362E3F}" dt="2025-04-26T21:25:12.701" v="14"/>
          <ac:spMkLst>
            <pc:docMk/>
            <pc:sldMk cId="911291479" sldId="258"/>
            <ac:spMk id="2" creationId="{C2C445CA-D1B3-066D-0E13-B75D2B9076F1}"/>
          </ac:spMkLst>
        </pc:spChg>
        <pc:spChg chg="mod ord">
          <ac:chgData name="camresh James" userId="cd276060766ca54e" providerId="Windows Live" clId="Web-{E2A1DB6D-8A38-4093-A756-DA3683362E3F}" dt="2025-04-26T21:25:12.701" v="14"/>
          <ac:spMkLst>
            <pc:docMk/>
            <pc:sldMk cId="911291479" sldId="258"/>
            <ac:spMk id="3" creationId="{BBFE700C-C941-9966-D042-07FBDB82967E}"/>
          </ac:spMkLst>
        </pc:spChg>
      </pc:sldChg>
      <pc:sldChg chg="modSp mod modClrScheme chgLayout">
        <pc:chgData name="camresh James" userId="cd276060766ca54e" providerId="Windows Live" clId="Web-{E2A1DB6D-8A38-4093-A756-DA3683362E3F}" dt="2025-04-26T21:25:12.701" v="14"/>
        <pc:sldMkLst>
          <pc:docMk/>
          <pc:sldMk cId="4082138357" sldId="259"/>
        </pc:sldMkLst>
        <pc:spChg chg="mod ord">
          <ac:chgData name="camresh James" userId="cd276060766ca54e" providerId="Windows Live" clId="Web-{E2A1DB6D-8A38-4093-A756-DA3683362E3F}" dt="2025-04-26T21:25:12.701" v="14"/>
          <ac:spMkLst>
            <pc:docMk/>
            <pc:sldMk cId="4082138357" sldId="259"/>
            <ac:spMk id="2" creationId="{D163FD24-86DD-AEBC-8433-DE5EB42C6CA8}"/>
          </ac:spMkLst>
        </pc:spChg>
        <pc:spChg chg="mod ord">
          <ac:chgData name="camresh James" userId="cd276060766ca54e" providerId="Windows Live" clId="Web-{E2A1DB6D-8A38-4093-A756-DA3683362E3F}" dt="2025-04-26T21:25:12.701" v="14"/>
          <ac:spMkLst>
            <pc:docMk/>
            <pc:sldMk cId="4082138357" sldId="259"/>
            <ac:spMk id="3" creationId="{62A547E8-7710-C22A-4CED-980CA71CA17F}"/>
          </ac:spMkLst>
        </pc:spChg>
      </pc:sldChg>
      <pc:sldChg chg="modSp mod modClrScheme chgLayout">
        <pc:chgData name="camresh James" userId="cd276060766ca54e" providerId="Windows Live" clId="Web-{E2A1DB6D-8A38-4093-A756-DA3683362E3F}" dt="2025-04-26T21:25:12.701" v="14"/>
        <pc:sldMkLst>
          <pc:docMk/>
          <pc:sldMk cId="1299650712" sldId="260"/>
        </pc:sldMkLst>
        <pc:spChg chg="mod ord">
          <ac:chgData name="camresh James" userId="cd276060766ca54e" providerId="Windows Live" clId="Web-{E2A1DB6D-8A38-4093-A756-DA3683362E3F}" dt="2025-04-26T21:25:12.701" v="14"/>
          <ac:spMkLst>
            <pc:docMk/>
            <pc:sldMk cId="1299650712" sldId="260"/>
            <ac:spMk id="2" creationId="{06751FB3-C9FA-08D1-5F99-64AAF931D97A}"/>
          </ac:spMkLst>
        </pc:spChg>
        <pc:spChg chg="mod ord">
          <ac:chgData name="camresh James" userId="cd276060766ca54e" providerId="Windows Live" clId="Web-{E2A1DB6D-8A38-4093-A756-DA3683362E3F}" dt="2025-04-26T21:25:12.701" v="14"/>
          <ac:spMkLst>
            <pc:docMk/>
            <pc:sldMk cId="1299650712" sldId="260"/>
            <ac:spMk id="3" creationId="{2DD5908A-6648-BAD3-36D7-39EF5ABFEC63}"/>
          </ac:spMkLst>
        </pc:spChg>
      </pc:sldChg>
      <pc:sldChg chg="modSp mod modClrScheme chgLayout">
        <pc:chgData name="camresh James" userId="cd276060766ca54e" providerId="Windows Live" clId="Web-{E2A1DB6D-8A38-4093-A756-DA3683362E3F}" dt="2025-04-26T21:25:12.701" v="14"/>
        <pc:sldMkLst>
          <pc:docMk/>
          <pc:sldMk cId="2856096826" sldId="261"/>
        </pc:sldMkLst>
        <pc:spChg chg="mod ord">
          <ac:chgData name="camresh James" userId="cd276060766ca54e" providerId="Windows Live" clId="Web-{E2A1DB6D-8A38-4093-A756-DA3683362E3F}" dt="2025-04-26T21:25:12.701" v="14"/>
          <ac:spMkLst>
            <pc:docMk/>
            <pc:sldMk cId="2856096826" sldId="261"/>
            <ac:spMk id="2" creationId="{B6CA250C-0E7B-8C1D-4D58-C31E492E1B51}"/>
          </ac:spMkLst>
        </pc:spChg>
        <pc:spChg chg="mod ord">
          <ac:chgData name="camresh James" userId="cd276060766ca54e" providerId="Windows Live" clId="Web-{E2A1DB6D-8A38-4093-A756-DA3683362E3F}" dt="2025-04-26T21:25:12.701" v="14"/>
          <ac:spMkLst>
            <pc:docMk/>
            <pc:sldMk cId="2856096826" sldId="261"/>
            <ac:spMk id="3" creationId="{CA4207DB-8FF8-E72F-BDE2-93174A89126A}"/>
          </ac:spMkLst>
        </pc:spChg>
      </pc:sldChg>
      <pc:sldChg chg="modSp mod modClrScheme chgLayout">
        <pc:chgData name="camresh James" userId="cd276060766ca54e" providerId="Windows Live" clId="Web-{E2A1DB6D-8A38-4093-A756-DA3683362E3F}" dt="2025-04-26T21:25:12.701" v="14"/>
        <pc:sldMkLst>
          <pc:docMk/>
          <pc:sldMk cId="538538051" sldId="262"/>
        </pc:sldMkLst>
        <pc:spChg chg="mod ord">
          <ac:chgData name="camresh James" userId="cd276060766ca54e" providerId="Windows Live" clId="Web-{E2A1DB6D-8A38-4093-A756-DA3683362E3F}" dt="2025-04-26T21:25:12.701" v="14"/>
          <ac:spMkLst>
            <pc:docMk/>
            <pc:sldMk cId="538538051" sldId="262"/>
            <ac:spMk id="2" creationId="{AF053A30-7D25-3768-211E-32EFD37EC51B}"/>
          </ac:spMkLst>
        </pc:spChg>
        <pc:spChg chg="mod ord">
          <ac:chgData name="camresh James" userId="cd276060766ca54e" providerId="Windows Live" clId="Web-{E2A1DB6D-8A38-4093-A756-DA3683362E3F}" dt="2025-04-26T21:25:12.701" v="14"/>
          <ac:spMkLst>
            <pc:docMk/>
            <pc:sldMk cId="538538051" sldId="262"/>
            <ac:spMk id="3" creationId="{4B7BF967-32BF-8DC7-F9F5-F90942FCDAF4}"/>
          </ac:spMkLst>
        </pc:spChg>
      </pc:sldChg>
      <pc:sldChg chg="modSp mod modClrScheme chgLayout">
        <pc:chgData name="camresh James" userId="cd276060766ca54e" providerId="Windows Live" clId="Web-{E2A1DB6D-8A38-4093-A756-DA3683362E3F}" dt="2025-04-26T21:25:12.701" v="14"/>
        <pc:sldMkLst>
          <pc:docMk/>
          <pc:sldMk cId="171700265" sldId="263"/>
        </pc:sldMkLst>
        <pc:spChg chg="mod ord">
          <ac:chgData name="camresh James" userId="cd276060766ca54e" providerId="Windows Live" clId="Web-{E2A1DB6D-8A38-4093-A756-DA3683362E3F}" dt="2025-04-26T21:25:12.701" v="14"/>
          <ac:spMkLst>
            <pc:docMk/>
            <pc:sldMk cId="171700265" sldId="263"/>
            <ac:spMk id="2" creationId="{C1B379D1-5311-E21E-75E9-9CC9C9D11BB9}"/>
          </ac:spMkLst>
        </pc:spChg>
        <pc:spChg chg="mod ord">
          <ac:chgData name="camresh James" userId="cd276060766ca54e" providerId="Windows Live" clId="Web-{E2A1DB6D-8A38-4093-A756-DA3683362E3F}" dt="2025-04-26T21:25:12.701" v="14"/>
          <ac:spMkLst>
            <pc:docMk/>
            <pc:sldMk cId="171700265" sldId="263"/>
            <ac:spMk id="3" creationId="{0EB92A68-AD87-A3D3-BAEA-C7E68A9F4F5A}"/>
          </ac:spMkLst>
        </pc:spChg>
      </pc:sldChg>
      <pc:sldChg chg="modSp mod modClrScheme chgLayout">
        <pc:chgData name="camresh James" userId="cd276060766ca54e" providerId="Windows Live" clId="Web-{E2A1DB6D-8A38-4093-A756-DA3683362E3F}" dt="2025-04-26T21:25:12.701" v="14"/>
        <pc:sldMkLst>
          <pc:docMk/>
          <pc:sldMk cId="3634031058" sldId="264"/>
        </pc:sldMkLst>
        <pc:spChg chg="mod ord">
          <ac:chgData name="camresh James" userId="cd276060766ca54e" providerId="Windows Live" clId="Web-{E2A1DB6D-8A38-4093-A756-DA3683362E3F}" dt="2025-04-26T21:25:12.701" v="14"/>
          <ac:spMkLst>
            <pc:docMk/>
            <pc:sldMk cId="3634031058" sldId="264"/>
            <ac:spMk id="2" creationId="{DD4587E5-6150-B99F-2EC1-909394D15AF5}"/>
          </ac:spMkLst>
        </pc:spChg>
        <pc:spChg chg="mod ord">
          <ac:chgData name="camresh James" userId="cd276060766ca54e" providerId="Windows Live" clId="Web-{E2A1DB6D-8A38-4093-A756-DA3683362E3F}" dt="2025-04-26T21:25:12.701" v="14"/>
          <ac:spMkLst>
            <pc:docMk/>
            <pc:sldMk cId="3634031058" sldId="264"/>
            <ac:spMk id="3" creationId="{DCA285AC-B123-0C83-47F6-C4A548C578A1}"/>
          </ac:spMkLst>
        </pc:spChg>
      </pc:sldChg>
      <pc:sldChg chg="modSp mod modClrScheme chgLayout">
        <pc:chgData name="camresh James" userId="cd276060766ca54e" providerId="Windows Live" clId="Web-{E2A1DB6D-8A38-4093-A756-DA3683362E3F}" dt="2025-04-26T21:25:12.701" v="14"/>
        <pc:sldMkLst>
          <pc:docMk/>
          <pc:sldMk cId="3783332952" sldId="265"/>
        </pc:sldMkLst>
        <pc:spChg chg="mod ord">
          <ac:chgData name="camresh James" userId="cd276060766ca54e" providerId="Windows Live" clId="Web-{E2A1DB6D-8A38-4093-A756-DA3683362E3F}" dt="2025-04-26T21:25:12.701" v="14"/>
          <ac:spMkLst>
            <pc:docMk/>
            <pc:sldMk cId="3783332952" sldId="265"/>
            <ac:spMk id="2" creationId="{187F0E43-F2B5-F2A0-E7D9-7585A47224CB}"/>
          </ac:spMkLst>
        </pc:spChg>
        <pc:picChg chg="mod ord">
          <ac:chgData name="camresh James" userId="cd276060766ca54e" providerId="Windows Live" clId="Web-{E2A1DB6D-8A38-4093-A756-DA3683362E3F}" dt="2025-04-26T21:25:12.701" v="14"/>
          <ac:picMkLst>
            <pc:docMk/>
            <pc:sldMk cId="3783332952" sldId="265"/>
            <ac:picMk id="4" creationId="{A9A3D0F3-C20C-6E42-164A-795A9CA438EE}"/>
          </ac:picMkLst>
        </pc:picChg>
      </pc:sldChg>
      <pc:sldChg chg="mod modClrScheme chgLayout">
        <pc:chgData name="camresh James" userId="cd276060766ca54e" providerId="Windows Live" clId="Web-{E2A1DB6D-8A38-4093-A756-DA3683362E3F}" dt="2025-04-26T21:25:12.701" v="14"/>
        <pc:sldMkLst>
          <pc:docMk/>
          <pc:sldMk cId="2254572731" sldId="266"/>
        </pc:sldMkLst>
      </pc:sldChg>
      <pc:sldChg chg="addSp delSp modSp mod modClrScheme chgLayout">
        <pc:chgData name="camresh James" userId="cd276060766ca54e" providerId="Windows Live" clId="Web-{E2A1DB6D-8A38-4093-A756-DA3683362E3F}" dt="2025-04-26T21:25:12.701" v="14"/>
        <pc:sldMkLst>
          <pc:docMk/>
          <pc:sldMk cId="1025982790" sldId="267"/>
        </pc:sldMkLst>
        <pc:spChg chg="add del">
          <ac:chgData name="camresh James" userId="cd276060766ca54e" providerId="Windows Live" clId="Web-{E2A1DB6D-8A38-4093-A756-DA3683362E3F}" dt="2025-04-26T21:21:47.031" v="5"/>
          <ac:spMkLst>
            <pc:docMk/>
            <pc:sldMk cId="1025982790" sldId="267"/>
            <ac:spMk id="9" creationId="{FB3516BD-64C7-48EF-A342-9F00D167EE78}"/>
          </ac:spMkLst>
        </pc:spChg>
        <pc:spChg chg="add del">
          <ac:chgData name="camresh James" userId="cd276060766ca54e" providerId="Windows Live" clId="Web-{E2A1DB6D-8A38-4093-A756-DA3683362E3F}" dt="2025-04-26T21:21:47.031" v="4"/>
          <ac:spMkLst>
            <pc:docMk/>
            <pc:sldMk cId="1025982790" sldId="267"/>
            <ac:spMk id="14" creationId="{8C9EE0E9-0392-40CC-87A7-7729D5DB3FFE}"/>
          </ac:spMkLst>
        </pc:spChg>
        <pc:picChg chg="mod">
          <ac:chgData name="camresh James" userId="cd276060766ca54e" providerId="Windows Live" clId="Web-{E2A1DB6D-8A38-4093-A756-DA3683362E3F}" dt="2025-04-26T21:21:47.031" v="5"/>
          <ac:picMkLst>
            <pc:docMk/>
            <pc:sldMk cId="1025982790" sldId="267"/>
            <ac:picMk id="2" creationId="{89E556CB-FE8A-4353-4C96-6142DCC319BE}"/>
          </ac:picMkLst>
        </pc:picChg>
      </pc:sldChg>
      <pc:sldChg chg="addSp modSp new mod setBg modClrScheme chgLayout">
        <pc:chgData name="camresh James" userId="cd276060766ca54e" providerId="Windows Live" clId="Web-{E2A1DB6D-8A38-4093-A756-DA3683362E3F}" dt="2025-04-26T21:25:12.701" v="14"/>
        <pc:sldMkLst>
          <pc:docMk/>
          <pc:sldMk cId="461970206" sldId="268"/>
        </pc:sldMkLst>
        <pc:picChg chg="add mod">
          <ac:chgData name="camresh James" userId="cd276060766ca54e" providerId="Windows Live" clId="Web-{E2A1DB6D-8A38-4093-A756-DA3683362E3F}" dt="2025-04-26T21:21:26.451" v="2"/>
          <ac:picMkLst>
            <pc:docMk/>
            <pc:sldMk cId="461970206" sldId="268"/>
            <ac:picMk id="2" creationId="{CDA0613E-E9B8-F8FA-E0D4-A3FA24341A6F}"/>
          </ac:picMkLst>
        </pc:picChg>
      </pc:sldChg>
      <pc:sldChg chg="addSp modSp new mod setBg modClrScheme chgLayout">
        <pc:chgData name="camresh James" userId="cd276060766ca54e" providerId="Windows Live" clId="Web-{E2A1DB6D-8A38-4093-A756-DA3683362E3F}" dt="2025-04-26T21:25:12.701" v="14"/>
        <pc:sldMkLst>
          <pc:docMk/>
          <pc:sldMk cId="231024345" sldId="269"/>
        </pc:sldMkLst>
        <pc:picChg chg="add mod">
          <ac:chgData name="camresh James" userId="cd276060766ca54e" providerId="Windows Live" clId="Web-{E2A1DB6D-8A38-4093-A756-DA3683362E3F}" dt="2025-04-26T21:22:43.863" v="8"/>
          <ac:picMkLst>
            <pc:docMk/>
            <pc:sldMk cId="231024345" sldId="269"/>
            <ac:picMk id="2" creationId="{9ABAEDAB-C9D9-4675-F19F-64CA34897518}"/>
          </ac:picMkLst>
        </pc:picChg>
      </pc:sldChg>
      <pc:sldChg chg="modSp new mod modClrScheme chgLayout">
        <pc:chgData name="camresh James" userId="cd276060766ca54e" providerId="Windows Live" clId="Web-{E2A1DB6D-8A38-4093-A756-DA3683362E3F}" dt="2025-04-26T21:25:12.701" v="14"/>
        <pc:sldMkLst>
          <pc:docMk/>
          <pc:sldMk cId="840981123" sldId="270"/>
        </pc:sldMkLst>
        <pc:spChg chg="mod ord">
          <ac:chgData name="camresh James" userId="cd276060766ca54e" providerId="Windows Live" clId="Web-{E2A1DB6D-8A38-4093-A756-DA3683362E3F}" dt="2025-04-26T21:25:12.701" v="14"/>
          <ac:spMkLst>
            <pc:docMk/>
            <pc:sldMk cId="840981123" sldId="270"/>
            <ac:spMk id="2" creationId="{F48464E5-9E90-5181-8479-5F39728A0CB6}"/>
          </ac:spMkLst>
        </pc:spChg>
        <pc:spChg chg="mod ord">
          <ac:chgData name="camresh James" userId="cd276060766ca54e" providerId="Windows Live" clId="Web-{E2A1DB6D-8A38-4093-A756-DA3683362E3F}" dt="2025-04-26T21:25:12.701" v="14"/>
          <ac:spMkLst>
            <pc:docMk/>
            <pc:sldMk cId="840981123" sldId="270"/>
            <ac:spMk id="3" creationId="{35C6EE96-5FE2-15DD-858A-8062F528D844}"/>
          </ac:spMkLst>
        </pc:spChg>
      </pc:sldChg>
      <pc:sldMasterChg chg="del delSldLayout">
        <pc:chgData name="camresh James" userId="cd276060766ca54e" providerId="Windows Live" clId="Web-{E2A1DB6D-8A38-4093-A756-DA3683362E3F}" dt="2025-04-26T21:24:23.432" v="13"/>
        <pc:sldMasterMkLst>
          <pc:docMk/>
          <pc:sldMasterMk cId="847547761" sldId="2147483762"/>
        </pc:sldMasterMkLst>
        <pc:sldLayoutChg chg="del">
          <pc:chgData name="camresh James" userId="cd276060766ca54e" providerId="Windows Live" clId="Web-{E2A1DB6D-8A38-4093-A756-DA3683362E3F}" dt="2025-04-26T21:24:23.432" v="13"/>
          <pc:sldLayoutMkLst>
            <pc:docMk/>
            <pc:sldMasterMk cId="847547761" sldId="2147483762"/>
            <pc:sldLayoutMk cId="1624148931" sldId="2147483763"/>
          </pc:sldLayoutMkLst>
        </pc:sldLayoutChg>
        <pc:sldLayoutChg chg="del">
          <pc:chgData name="camresh James" userId="cd276060766ca54e" providerId="Windows Live" clId="Web-{E2A1DB6D-8A38-4093-A756-DA3683362E3F}" dt="2025-04-26T21:24:23.432" v="13"/>
          <pc:sldLayoutMkLst>
            <pc:docMk/>
            <pc:sldMasterMk cId="847547761" sldId="2147483762"/>
            <pc:sldLayoutMk cId="2917158576" sldId="2147483764"/>
          </pc:sldLayoutMkLst>
        </pc:sldLayoutChg>
        <pc:sldLayoutChg chg="del">
          <pc:chgData name="camresh James" userId="cd276060766ca54e" providerId="Windows Live" clId="Web-{E2A1DB6D-8A38-4093-A756-DA3683362E3F}" dt="2025-04-26T21:24:23.432" v="13"/>
          <pc:sldLayoutMkLst>
            <pc:docMk/>
            <pc:sldMasterMk cId="847547761" sldId="2147483762"/>
            <pc:sldLayoutMk cId="3508353733" sldId="2147483765"/>
          </pc:sldLayoutMkLst>
        </pc:sldLayoutChg>
        <pc:sldLayoutChg chg="del">
          <pc:chgData name="camresh James" userId="cd276060766ca54e" providerId="Windows Live" clId="Web-{E2A1DB6D-8A38-4093-A756-DA3683362E3F}" dt="2025-04-26T21:24:23.432" v="13"/>
          <pc:sldLayoutMkLst>
            <pc:docMk/>
            <pc:sldMasterMk cId="847547761" sldId="2147483762"/>
            <pc:sldLayoutMk cId="2631342318" sldId="2147483766"/>
          </pc:sldLayoutMkLst>
        </pc:sldLayoutChg>
        <pc:sldLayoutChg chg="del">
          <pc:chgData name="camresh James" userId="cd276060766ca54e" providerId="Windows Live" clId="Web-{E2A1DB6D-8A38-4093-A756-DA3683362E3F}" dt="2025-04-26T21:24:23.432" v="13"/>
          <pc:sldLayoutMkLst>
            <pc:docMk/>
            <pc:sldMasterMk cId="847547761" sldId="2147483762"/>
            <pc:sldLayoutMk cId="2279187355" sldId="2147483767"/>
          </pc:sldLayoutMkLst>
        </pc:sldLayoutChg>
        <pc:sldLayoutChg chg="del">
          <pc:chgData name="camresh James" userId="cd276060766ca54e" providerId="Windows Live" clId="Web-{E2A1DB6D-8A38-4093-A756-DA3683362E3F}" dt="2025-04-26T21:24:23.432" v="13"/>
          <pc:sldLayoutMkLst>
            <pc:docMk/>
            <pc:sldMasterMk cId="847547761" sldId="2147483762"/>
            <pc:sldLayoutMk cId="1071485131" sldId="2147483768"/>
          </pc:sldLayoutMkLst>
        </pc:sldLayoutChg>
        <pc:sldLayoutChg chg="del">
          <pc:chgData name="camresh James" userId="cd276060766ca54e" providerId="Windows Live" clId="Web-{E2A1DB6D-8A38-4093-A756-DA3683362E3F}" dt="2025-04-26T21:24:23.432" v="13"/>
          <pc:sldLayoutMkLst>
            <pc:docMk/>
            <pc:sldMasterMk cId="847547761" sldId="2147483762"/>
            <pc:sldLayoutMk cId="1421778522" sldId="2147483769"/>
          </pc:sldLayoutMkLst>
        </pc:sldLayoutChg>
        <pc:sldLayoutChg chg="del">
          <pc:chgData name="camresh James" userId="cd276060766ca54e" providerId="Windows Live" clId="Web-{E2A1DB6D-8A38-4093-A756-DA3683362E3F}" dt="2025-04-26T21:24:23.432" v="13"/>
          <pc:sldLayoutMkLst>
            <pc:docMk/>
            <pc:sldMasterMk cId="847547761" sldId="2147483762"/>
            <pc:sldLayoutMk cId="3814596769" sldId="2147483770"/>
          </pc:sldLayoutMkLst>
        </pc:sldLayoutChg>
        <pc:sldLayoutChg chg="del">
          <pc:chgData name="camresh James" userId="cd276060766ca54e" providerId="Windows Live" clId="Web-{E2A1DB6D-8A38-4093-A756-DA3683362E3F}" dt="2025-04-26T21:24:23.432" v="13"/>
          <pc:sldLayoutMkLst>
            <pc:docMk/>
            <pc:sldMasterMk cId="847547761" sldId="2147483762"/>
            <pc:sldLayoutMk cId="958478642" sldId="2147483771"/>
          </pc:sldLayoutMkLst>
        </pc:sldLayoutChg>
        <pc:sldLayoutChg chg="del">
          <pc:chgData name="camresh James" userId="cd276060766ca54e" providerId="Windows Live" clId="Web-{E2A1DB6D-8A38-4093-A756-DA3683362E3F}" dt="2025-04-26T21:24:23.432" v="13"/>
          <pc:sldLayoutMkLst>
            <pc:docMk/>
            <pc:sldMasterMk cId="847547761" sldId="2147483762"/>
            <pc:sldLayoutMk cId="1975688993" sldId="2147483772"/>
          </pc:sldLayoutMkLst>
        </pc:sldLayoutChg>
        <pc:sldLayoutChg chg="del">
          <pc:chgData name="camresh James" userId="cd276060766ca54e" providerId="Windows Live" clId="Web-{E2A1DB6D-8A38-4093-A756-DA3683362E3F}" dt="2025-04-26T21:24:23.432" v="13"/>
          <pc:sldLayoutMkLst>
            <pc:docMk/>
            <pc:sldMasterMk cId="847547761" sldId="2147483762"/>
            <pc:sldLayoutMk cId="7020492" sldId="2147483773"/>
          </pc:sldLayoutMkLst>
        </pc:sldLayoutChg>
        <pc:sldLayoutChg chg="del">
          <pc:chgData name="camresh James" userId="cd276060766ca54e" providerId="Windows Live" clId="Web-{E2A1DB6D-8A38-4093-A756-DA3683362E3F}" dt="2025-04-26T21:24:23.432" v="13"/>
          <pc:sldLayoutMkLst>
            <pc:docMk/>
            <pc:sldMasterMk cId="847547761" sldId="2147483762"/>
            <pc:sldLayoutMk cId="1148972722" sldId="2147483774"/>
          </pc:sldLayoutMkLst>
        </pc:sldLayoutChg>
        <pc:sldLayoutChg chg="del">
          <pc:chgData name="camresh James" userId="cd276060766ca54e" providerId="Windows Live" clId="Web-{E2A1DB6D-8A38-4093-A756-DA3683362E3F}" dt="2025-04-26T21:24:23.432" v="13"/>
          <pc:sldLayoutMkLst>
            <pc:docMk/>
            <pc:sldMasterMk cId="847547761" sldId="2147483762"/>
            <pc:sldLayoutMk cId="2653994867" sldId="2147483775"/>
          </pc:sldLayoutMkLst>
        </pc:sldLayoutChg>
        <pc:sldLayoutChg chg="del">
          <pc:chgData name="camresh James" userId="cd276060766ca54e" providerId="Windows Live" clId="Web-{E2A1DB6D-8A38-4093-A756-DA3683362E3F}" dt="2025-04-26T21:24:23.432" v="13"/>
          <pc:sldLayoutMkLst>
            <pc:docMk/>
            <pc:sldMasterMk cId="847547761" sldId="2147483762"/>
            <pc:sldLayoutMk cId="3155208687" sldId="2147483776"/>
          </pc:sldLayoutMkLst>
        </pc:sldLayoutChg>
        <pc:sldLayoutChg chg="del">
          <pc:chgData name="camresh James" userId="cd276060766ca54e" providerId="Windows Live" clId="Web-{E2A1DB6D-8A38-4093-A756-DA3683362E3F}" dt="2025-04-26T21:24:23.432" v="13"/>
          <pc:sldLayoutMkLst>
            <pc:docMk/>
            <pc:sldMasterMk cId="847547761" sldId="2147483762"/>
            <pc:sldLayoutMk cId="1624625485" sldId="2147483777"/>
          </pc:sldLayoutMkLst>
        </pc:sldLayoutChg>
        <pc:sldLayoutChg chg="del">
          <pc:chgData name="camresh James" userId="cd276060766ca54e" providerId="Windows Live" clId="Web-{E2A1DB6D-8A38-4093-A756-DA3683362E3F}" dt="2025-04-26T21:24:23.432" v="13"/>
          <pc:sldLayoutMkLst>
            <pc:docMk/>
            <pc:sldMasterMk cId="847547761" sldId="2147483762"/>
            <pc:sldLayoutMk cId="1109353740" sldId="2147483778"/>
          </pc:sldLayoutMkLst>
        </pc:sldLayoutChg>
        <pc:sldLayoutChg chg="del">
          <pc:chgData name="camresh James" userId="cd276060766ca54e" providerId="Windows Live" clId="Web-{E2A1DB6D-8A38-4093-A756-DA3683362E3F}" dt="2025-04-26T21:24:23.432" v="13"/>
          <pc:sldLayoutMkLst>
            <pc:docMk/>
            <pc:sldMasterMk cId="847547761" sldId="2147483762"/>
            <pc:sldLayoutMk cId="677403724" sldId="2147483779"/>
          </pc:sldLayoutMkLst>
        </pc:sldLayoutChg>
      </pc:sldMasterChg>
      <pc:sldMasterChg chg="add del addSldLayout delSldLayout modSldLayout">
        <pc:chgData name="camresh James" userId="cd276060766ca54e" providerId="Windows Live" clId="Web-{E2A1DB6D-8A38-4093-A756-DA3683362E3F}" dt="2025-04-26T21:25:12.701" v="14"/>
        <pc:sldMasterMkLst>
          <pc:docMk/>
          <pc:sldMasterMk cId="3215984882" sldId="2147483780"/>
        </pc:sldMasterMkLst>
        <pc:sldLayoutChg chg="add del mod replId">
          <pc:chgData name="camresh James" userId="cd276060766ca54e" providerId="Windows Live" clId="Web-{E2A1DB6D-8A38-4093-A756-DA3683362E3F}" dt="2025-04-26T21:25:12.701" v="14"/>
          <pc:sldLayoutMkLst>
            <pc:docMk/>
            <pc:sldMasterMk cId="3215984882" sldId="2147483780"/>
            <pc:sldLayoutMk cId="3377755409" sldId="2147483781"/>
          </pc:sldLayoutMkLst>
        </pc:sldLayoutChg>
        <pc:sldLayoutChg chg="add del mod replId">
          <pc:chgData name="camresh James" userId="cd276060766ca54e" providerId="Windows Live" clId="Web-{E2A1DB6D-8A38-4093-A756-DA3683362E3F}" dt="2025-04-26T21:25:12.701" v="14"/>
          <pc:sldLayoutMkLst>
            <pc:docMk/>
            <pc:sldMasterMk cId="3215984882" sldId="2147483780"/>
            <pc:sldLayoutMk cId="1582233418" sldId="2147483782"/>
          </pc:sldLayoutMkLst>
        </pc:sldLayoutChg>
        <pc:sldLayoutChg chg="add del mod replId">
          <pc:chgData name="camresh James" userId="cd276060766ca54e" providerId="Windows Live" clId="Web-{E2A1DB6D-8A38-4093-A756-DA3683362E3F}" dt="2025-04-26T21:25:12.701" v="14"/>
          <pc:sldLayoutMkLst>
            <pc:docMk/>
            <pc:sldMasterMk cId="3215984882" sldId="2147483780"/>
            <pc:sldLayoutMk cId="1212972224" sldId="2147483783"/>
          </pc:sldLayoutMkLst>
        </pc:sldLayoutChg>
        <pc:sldLayoutChg chg="add del mod replId">
          <pc:chgData name="camresh James" userId="cd276060766ca54e" providerId="Windows Live" clId="Web-{E2A1DB6D-8A38-4093-A756-DA3683362E3F}" dt="2025-04-26T21:25:12.701" v="14"/>
          <pc:sldLayoutMkLst>
            <pc:docMk/>
            <pc:sldMasterMk cId="3215984882" sldId="2147483780"/>
            <pc:sldLayoutMk cId="2117813662" sldId="2147483784"/>
          </pc:sldLayoutMkLst>
        </pc:sldLayoutChg>
        <pc:sldLayoutChg chg="add del mod replId">
          <pc:chgData name="camresh James" userId="cd276060766ca54e" providerId="Windows Live" clId="Web-{E2A1DB6D-8A38-4093-A756-DA3683362E3F}" dt="2025-04-26T21:25:12.701" v="14"/>
          <pc:sldLayoutMkLst>
            <pc:docMk/>
            <pc:sldMasterMk cId="3215984882" sldId="2147483780"/>
            <pc:sldLayoutMk cId="720566109" sldId="2147483785"/>
          </pc:sldLayoutMkLst>
        </pc:sldLayoutChg>
        <pc:sldLayoutChg chg="add del mod replId">
          <pc:chgData name="camresh James" userId="cd276060766ca54e" providerId="Windows Live" clId="Web-{E2A1DB6D-8A38-4093-A756-DA3683362E3F}" dt="2025-04-26T21:25:12.701" v="14"/>
          <pc:sldLayoutMkLst>
            <pc:docMk/>
            <pc:sldMasterMk cId="3215984882" sldId="2147483780"/>
            <pc:sldLayoutMk cId="3313467662" sldId="2147483786"/>
          </pc:sldLayoutMkLst>
        </pc:sldLayoutChg>
        <pc:sldLayoutChg chg="add del mod replId">
          <pc:chgData name="camresh James" userId="cd276060766ca54e" providerId="Windows Live" clId="Web-{E2A1DB6D-8A38-4093-A756-DA3683362E3F}" dt="2025-04-26T21:25:12.701" v="14"/>
          <pc:sldLayoutMkLst>
            <pc:docMk/>
            <pc:sldMasterMk cId="3215984882" sldId="2147483780"/>
            <pc:sldLayoutMk cId="3614129490" sldId="2147483787"/>
          </pc:sldLayoutMkLst>
        </pc:sldLayoutChg>
        <pc:sldLayoutChg chg="add del mod replId">
          <pc:chgData name="camresh James" userId="cd276060766ca54e" providerId="Windows Live" clId="Web-{E2A1DB6D-8A38-4093-A756-DA3683362E3F}" dt="2025-04-26T21:25:12.701" v="14"/>
          <pc:sldLayoutMkLst>
            <pc:docMk/>
            <pc:sldMasterMk cId="3215984882" sldId="2147483780"/>
            <pc:sldLayoutMk cId="2455798598" sldId="2147483788"/>
          </pc:sldLayoutMkLst>
        </pc:sldLayoutChg>
        <pc:sldLayoutChg chg="add del mod replId">
          <pc:chgData name="camresh James" userId="cd276060766ca54e" providerId="Windows Live" clId="Web-{E2A1DB6D-8A38-4093-A756-DA3683362E3F}" dt="2025-04-26T21:25:12.701" v="14"/>
          <pc:sldLayoutMkLst>
            <pc:docMk/>
            <pc:sldMasterMk cId="3215984882" sldId="2147483780"/>
            <pc:sldLayoutMk cId="3614103576" sldId="2147483789"/>
          </pc:sldLayoutMkLst>
        </pc:sldLayoutChg>
        <pc:sldLayoutChg chg="add del mod replId">
          <pc:chgData name="camresh James" userId="cd276060766ca54e" providerId="Windows Live" clId="Web-{E2A1DB6D-8A38-4093-A756-DA3683362E3F}" dt="2025-04-26T21:25:12.701" v="14"/>
          <pc:sldLayoutMkLst>
            <pc:docMk/>
            <pc:sldMasterMk cId="3215984882" sldId="2147483780"/>
            <pc:sldLayoutMk cId="2040456245" sldId="2147483790"/>
          </pc:sldLayoutMkLst>
        </pc:sldLayoutChg>
        <pc:sldLayoutChg chg="add del mod replId">
          <pc:chgData name="camresh James" userId="cd276060766ca54e" providerId="Windows Live" clId="Web-{E2A1DB6D-8A38-4093-A756-DA3683362E3F}" dt="2025-04-26T21:25:12.701" v="14"/>
          <pc:sldLayoutMkLst>
            <pc:docMk/>
            <pc:sldMasterMk cId="3215984882" sldId="2147483780"/>
            <pc:sldLayoutMk cId="988696938" sldId="2147483791"/>
          </pc:sldLayoutMkLst>
        </pc:sldLayoutChg>
        <pc:sldLayoutChg chg="add del mod replId">
          <pc:chgData name="camresh James" userId="cd276060766ca54e" providerId="Windows Live" clId="Web-{E2A1DB6D-8A38-4093-A756-DA3683362E3F}" dt="2025-04-26T21:25:12.701" v="14"/>
          <pc:sldLayoutMkLst>
            <pc:docMk/>
            <pc:sldMasterMk cId="3215984882" sldId="2147483780"/>
            <pc:sldLayoutMk cId="759778859" sldId="2147483792"/>
          </pc:sldLayoutMkLst>
        </pc:sldLayoutChg>
        <pc:sldLayoutChg chg="add del mod replId">
          <pc:chgData name="camresh James" userId="cd276060766ca54e" providerId="Windows Live" clId="Web-{E2A1DB6D-8A38-4093-A756-DA3683362E3F}" dt="2025-04-26T21:25:12.701" v="14"/>
          <pc:sldLayoutMkLst>
            <pc:docMk/>
            <pc:sldMasterMk cId="3215984882" sldId="2147483780"/>
            <pc:sldLayoutMk cId="3916410412" sldId="2147483793"/>
          </pc:sldLayoutMkLst>
        </pc:sldLayoutChg>
        <pc:sldLayoutChg chg="add del mod replId">
          <pc:chgData name="camresh James" userId="cd276060766ca54e" providerId="Windows Live" clId="Web-{E2A1DB6D-8A38-4093-A756-DA3683362E3F}" dt="2025-04-26T21:25:12.701" v="14"/>
          <pc:sldLayoutMkLst>
            <pc:docMk/>
            <pc:sldMasterMk cId="3215984882" sldId="2147483780"/>
            <pc:sldLayoutMk cId="726099947" sldId="2147483794"/>
          </pc:sldLayoutMkLst>
        </pc:sldLayoutChg>
        <pc:sldLayoutChg chg="add del mod replId">
          <pc:chgData name="camresh James" userId="cd276060766ca54e" providerId="Windows Live" clId="Web-{E2A1DB6D-8A38-4093-A756-DA3683362E3F}" dt="2025-04-26T21:25:12.701" v="14"/>
          <pc:sldLayoutMkLst>
            <pc:docMk/>
            <pc:sldMasterMk cId="3215984882" sldId="2147483780"/>
            <pc:sldLayoutMk cId="90895760" sldId="2147483795"/>
          </pc:sldLayoutMkLst>
        </pc:sldLayoutChg>
        <pc:sldLayoutChg chg="add del mod replId">
          <pc:chgData name="camresh James" userId="cd276060766ca54e" providerId="Windows Live" clId="Web-{E2A1DB6D-8A38-4093-A756-DA3683362E3F}" dt="2025-04-26T21:25:12.701" v="14"/>
          <pc:sldLayoutMkLst>
            <pc:docMk/>
            <pc:sldMasterMk cId="3215984882" sldId="2147483780"/>
            <pc:sldLayoutMk cId="198406236" sldId="2147483796"/>
          </pc:sldLayoutMkLst>
        </pc:sldLayoutChg>
        <pc:sldLayoutChg chg="add del mod replId">
          <pc:chgData name="camresh James" userId="cd276060766ca54e" providerId="Windows Live" clId="Web-{E2A1DB6D-8A38-4093-A756-DA3683362E3F}" dt="2025-04-26T21:25:12.701" v="14"/>
          <pc:sldLayoutMkLst>
            <pc:docMk/>
            <pc:sldMasterMk cId="3215984882" sldId="2147483780"/>
            <pc:sldLayoutMk cId="773468687" sldId="2147483797"/>
          </pc:sldLayoutMkLst>
        </pc:sldLayoutChg>
      </pc:sldMasterChg>
      <pc:sldMasterChg chg="add addSldLayout modSldLayout">
        <pc:chgData name="camresh James" userId="cd276060766ca54e" providerId="Windows Live" clId="Web-{E2A1DB6D-8A38-4093-A756-DA3683362E3F}" dt="2025-04-26T21:25:12.701" v="14"/>
        <pc:sldMasterMkLst>
          <pc:docMk/>
          <pc:sldMasterMk cId="2352115271" sldId="2147483798"/>
        </pc:sldMasterMkLst>
        <pc:sldLayoutChg chg="add mod replId">
          <pc:chgData name="camresh James" userId="cd276060766ca54e" providerId="Windows Live" clId="Web-{E2A1DB6D-8A38-4093-A756-DA3683362E3F}" dt="2025-04-26T21:25:12.701" v="14"/>
          <pc:sldLayoutMkLst>
            <pc:docMk/>
            <pc:sldMasterMk cId="2352115271" sldId="2147483798"/>
            <pc:sldLayoutMk cId="245372981" sldId="2147483799"/>
          </pc:sldLayoutMkLst>
        </pc:sldLayoutChg>
        <pc:sldLayoutChg chg="add mod replId">
          <pc:chgData name="camresh James" userId="cd276060766ca54e" providerId="Windows Live" clId="Web-{E2A1DB6D-8A38-4093-A756-DA3683362E3F}" dt="2025-04-26T21:25:12.701" v="14"/>
          <pc:sldLayoutMkLst>
            <pc:docMk/>
            <pc:sldMasterMk cId="2352115271" sldId="2147483798"/>
            <pc:sldLayoutMk cId="2210916546" sldId="2147483800"/>
          </pc:sldLayoutMkLst>
        </pc:sldLayoutChg>
        <pc:sldLayoutChg chg="add mod replId">
          <pc:chgData name="camresh James" userId="cd276060766ca54e" providerId="Windows Live" clId="Web-{E2A1DB6D-8A38-4093-A756-DA3683362E3F}" dt="2025-04-26T21:25:12.701" v="14"/>
          <pc:sldLayoutMkLst>
            <pc:docMk/>
            <pc:sldMasterMk cId="2352115271" sldId="2147483798"/>
            <pc:sldLayoutMk cId="769247519" sldId="2147483801"/>
          </pc:sldLayoutMkLst>
        </pc:sldLayoutChg>
        <pc:sldLayoutChg chg="add mod replId">
          <pc:chgData name="camresh James" userId="cd276060766ca54e" providerId="Windows Live" clId="Web-{E2A1DB6D-8A38-4093-A756-DA3683362E3F}" dt="2025-04-26T21:25:12.701" v="14"/>
          <pc:sldLayoutMkLst>
            <pc:docMk/>
            <pc:sldMasterMk cId="2352115271" sldId="2147483798"/>
            <pc:sldLayoutMk cId="391379473" sldId="2147483802"/>
          </pc:sldLayoutMkLst>
        </pc:sldLayoutChg>
        <pc:sldLayoutChg chg="add mod replId">
          <pc:chgData name="camresh James" userId="cd276060766ca54e" providerId="Windows Live" clId="Web-{E2A1DB6D-8A38-4093-A756-DA3683362E3F}" dt="2025-04-26T21:25:12.701" v="14"/>
          <pc:sldLayoutMkLst>
            <pc:docMk/>
            <pc:sldMasterMk cId="2352115271" sldId="2147483798"/>
            <pc:sldLayoutMk cId="1448228437" sldId="2147483803"/>
          </pc:sldLayoutMkLst>
        </pc:sldLayoutChg>
        <pc:sldLayoutChg chg="add mod replId">
          <pc:chgData name="camresh James" userId="cd276060766ca54e" providerId="Windows Live" clId="Web-{E2A1DB6D-8A38-4093-A756-DA3683362E3F}" dt="2025-04-26T21:25:12.701" v="14"/>
          <pc:sldLayoutMkLst>
            <pc:docMk/>
            <pc:sldMasterMk cId="2352115271" sldId="2147483798"/>
            <pc:sldLayoutMk cId="2590698529" sldId="2147483804"/>
          </pc:sldLayoutMkLst>
        </pc:sldLayoutChg>
        <pc:sldLayoutChg chg="add mod replId">
          <pc:chgData name="camresh James" userId="cd276060766ca54e" providerId="Windows Live" clId="Web-{E2A1DB6D-8A38-4093-A756-DA3683362E3F}" dt="2025-04-26T21:25:12.701" v="14"/>
          <pc:sldLayoutMkLst>
            <pc:docMk/>
            <pc:sldMasterMk cId="2352115271" sldId="2147483798"/>
            <pc:sldLayoutMk cId="2553169317" sldId="2147483805"/>
          </pc:sldLayoutMkLst>
        </pc:sldLayoutChg>
        <pc:sldLayoutChg chg="add mod replId">
          <pc:chgData name="camresh James" userId="cd276060766ca54e" providerId="Windows Live" clId="Web-{E2A1DB6D-8A38-4093-A756-DA3683362E3F}" dt="2025-04-26T21:25:12.701" v="14"/>
          <pc:sldLayoutMkLst>
            <pc:docMk/>
            <pc:sldMasterMk cId="2352115271" sldId="2147483798"/>
            <pc:sldLayoutMk cId="1497669183" sldId="2147483806"/>
          </pc:sldLayoutMkLst>
        </pc:sldLayoutChg>
        <pc:sldLayoutChg chg="add mod replId">
          <pc:chgData name="camresh James" userId="cd276060766ca54e" providerId="Windows Live" clId="Web-{E2A1DB6D-8A38-4093-A756-DA3683362E3F}" dt="2025-04-26T21:25:12.701" v="14"/>
          <pc:sldLayoutMkLst>
            <pc:docMk/>
            <pc:sldMasterMk cId="2352115271" sldId="2147483798"/>
            <pc:sldLayoutMk cId="2682311918" sldId="2147483807"/>
          </pc:sldLayoutMkLst>
        </pc:sldLayoutChg>
        <pc:sldLayoutChg chg="add mod replId">
          <pc:chgData name="camresh James" userId="cd276060766ca54e" providerId="Windows Live" clId="Web-{E2A1DB6D-8A38-4093-A756-DA3683362E3F}" dt="2025-04-26T21:25:12.701" v="14"/>
          <pc:sldLayoutMkLst>
            <pc:docMk/>
            <pc:sldMasterMk cId="2352115271" sldId="2147483798"/>
            <pc:sldLayoutMk cId="3961556167" sldId="2147483808"/>
          </pc:sldLayoutMkLst>
        </pc:sldLayoutChg>
        <pc:sldLayoutChg chg="add mod replId">
          <pc:chgData name="camresh James" userId="cd276060766ca54e" providerId="Windows Live" clId="Web-{E2A1DB6D-8A38-4093-A756-DA3683362E3F}" dt="2025-04-26T21:25:12.701" v="14"/>
          <pc:sldLayoutMkLst>
            <pc:docMk/>
            <pc:sldMasterMk cId="2352115271" sldId="2147483798"/>
            <pc:sldLayoutMk cId="2210488969" sldId="2147483809"/>
          </pc:sldLayoutMkLst>
        </pc:sldLayoutChg>
      </pc:sldMasterChg>
    </pc:docChg>
  </pc:docChgLst>
  <pc:docChgLst>
    <pc:chgData name="camresh James" userId="cd276060766ca54e" providerId="Windows Live" clId="Web-{6E4D17B9-BC4F-41B5-B621-52F1229C570F}"/>
    <pc:docChg chg="addSld modSld">
      <pc:chgData name="camresh James" userId="cd276060766ca54e" providerId="Windows Live" clId="Web-{6E4D17B9-BC4F-41B5-B621-52F1229C570F}" dt="2025-04-26T21:19:23.334" v="47"/>
      <pc:docMkLst>
        <pc:docMk/>
      </pc:docMkLst>
      <pc:sldChg chg="modSp">
        <pc:chgData name="camresh James" userId="cd276060766ca54e" providerId="Windows Live" clId="Web-{6E4D17B9-BC4F-41B5-B621-52F1229C570F}" dt="2025-04-26T21:12:25.060" v="2" actId="20577"/>
        <pc:sldMkLst>
          <pc:docMk/>
          <pc:sldMk cId="1299650712" sldId="260"/>
        </pc:sldMkLst>
        <pc:spChg chg="mod">
          <ac:chgData name="camresh James" userId="cd276060766ca54e" providerId="Windows Live" clId="Web-{6E4D17B9-BC4F-41B5-B621-52F1229C570F}" dt="2025-04-26T21:12:25.060" v="2" actId="20577"/>
          <ac:spMkLst>
            <pc:docMk/>
            <pc:sldMk cId="1299650712" sldId="260"/>
            <ac:spMk id="3" creationId="{2DD5908A-6648-BAD3-36D7-39EF5ABFEC63}"/>
          </ac:spMkLst>
        </pc:spChg>
      </pc:sldChg>
      <pc:sldChg chg="modSp new">
        <pc:chgData name="camresh James" userId="cd276060766ca54e" providerId="Windows Live" clId="Web-{6E4D17B9-BC4F-41B5-B621-52F1229C570F}" dt="2025-04-26T21:12:53.499" v="9" actId="14100"/>
        <pc:sldMkLst>
          <pc:docMk/>
          <pc:sldMk cId="2856096826" sldId="261"/>
        </pc:sldMkLst>
        <pc:spChg chg="mod">
          <ac:chgData name="camresh James" userId="cd276060766ca54e" providerId="Windows Live" clId="Web-{6E4D17B9-BC4F-41B5-B621-52F1229C570F}" dt="2025-04-26T21:12:41.170" v="5" actId="20577"/>
          <ac:spMkLst>
            <pc:docMk/>
            <pc:sldMk cId="2856096826" sldId="261"/>
            <ac:spMk id="2" creationId="{B6CA250C-0E7B-8C1D-4D58-C31E492E1B51}"/>
          </ac:spMkLst>
        </pc:spChg>
        <pc:spChg chg="mod">
          <ac:chgData name="camresh James" userId="cd276060766ca54e" providerId="Windows Live" clId="Web-{6E4D17B9-BC4F-41B5-B621-52F1229C570F}" dt="2025-04-26T21:12:53.499" v="9" actId="14100"/>
          <ac:spMkLst>
            <pc:docMk/>
            <pc:sldMk cId="2856096826" sldId="261"/>
            <ac:spMk id="3" creationId="{CA4207DB-8FF8-E72F-BDE2-93174A89126A}"/>
          </ac:spMkLst>
        </pc:spChg>
      </pc:sldChg>
      <pc:sldChg chg="modSp new">
        <pc:chgData name="camresh James" userId="cd276060766ca54e" providerId="Windows Live" clId="Web-{6E4D17B9-BC4F-41B5-B621-52F1229C570F}" dt="2025-04-26T21:13:42.735" v="15" actId="14100"/>
        <pc:sldMkLst>
          <pc:docMk/>
          <pc:sldMk cId="538538051" sldId="262"/>
        </pc:sldMkLst>
        <pc:spChg chg="mod">
          <ac:chgData name="camresh James" userId="cd276060766ca54e" providerId="Windows Live" clId="Web-{6E4D17B9-BC4F-41B5-B621-52F1229C570F}" dt="2025-04-26T21:13:14.968" v="11" actId="20577"/>
          <ac:spMkLst>
            <pc:docMk/>
            <pc:sldMk cId="538538051" sldId="262"/>
            <ac:spMk id="2" creationId="{AF053A30-7D25-3768-211E-32EFD37EC51B}"/>
          </ac:spMkLst>
        </pc:spChg>
        <pc:spChg chg="mod">
          <ac:chgData name="camresh James" userId="cd276060766ca54e" providerId="Windows Live" clId="Web-{6E4D17B9-BC4F-41B5-B621-52F1229C570F}" dt="2025-04-26T21:13:42.735" v="15" actId="14100"/>
          <ac:spMkLst>
            <pc:docMk/>
            <pc:sldMk cId="538538051" sldId="262"/>
            <ac:spMk id="3" creationId="{4B7BF967-32BF-8DC7-F9F5-F90942FCDAF4}"/>
          </ac:spMkLst>
        </pc:spChg>
      </pc:sldChg>
      <pc:sldChg chg="modSp new">
        <pc:chgData name="camresh James" userId="cd276060766ca54e" providerId="Windows Live" clId="Web-{6E4D17B9-BC4F-41B5-B621-52F1229C570F}" dt="2025-04-26T21:14:16.408" v="22" actId="14100"/>
        <pc:sldMkLst>
          <pc:docMk/>
          <pc:sldMk cId="171700265" sldId="263"/>
        </pc:sldMkLst>
        <pc:spChg chg="mod">
          <ac:chgData name="camresh James" userId="cd276060766ca54e" providerId="Windows Live" clId="Web-{6E4D17B9-BC4F-41B5-B621-52F1229C570F}" dt="2025-04-26T21:14:09.689" v="18" actId="20577"/>
          <ac:spMkLst>
            <pc:docMk/>
            <pc:sldMk cId="171700265" sldId="263"/>
            <ac:spMk id="2" creationId="{C1B379D1-5311-E21E-75E9-9CC9C9D11BB9}"/>
          </ac:spMkLst>
        </pc:spChg>
        <pc:spChg chg="mod">
          <ac:chgData name="camresh James" userId="cd276060766ca54e" providerId="Windows Live" clId="Web-{6E4D17B9-BC4F-41B5-B621-52F1229C570F}" dt="2025-04-26T21:14:16.408" v="22" actId="14100"/>
          <ac:spMkLst>
            <pc:docMk/>
            <pc:sldMk cId="171700265" sldId="263"/>
            <ac:spMk id="3" creationId="{0EB92A68-AD87-A3D3-BAEA-C7E68A9F4F5A}"/>
          </ac:spMkLst>
        </pc:spChg>
      </pc:sldChg>
      <pc:sldChg chg="modSp new">
        <pc:chgData name="camresh James" userId="cd276060766ca54e" providerId="Windows Live" clId="Web-{6E4D17B9-BC4F-41B5-B621-52F1229C570F}" dt="2025-04-26T21:15:02.472" v="27" actId="14100"/>
        <pc:sldMkLst>
          <pc:docMk/>
          <pc:sldMk cId="3634031058" sldId="264"/>
        </pc:sldMkLst>
        <pc:spChg chg="mod">
          <ac:chgData name="camresh James" userId="cd276060766ca54e" providerId="Windows Live" clId="Web-{6E4D17B9-BC4F-41B5-B621-52F1229C570F}" dt="2025-04-26T21:14:40.127" v="24" actId="20577"/>
          <ac:spMkLst>
            <pc:docMk/>
            <pc:sldMk cId="3634031058" sldId="264"/>
            <ac:spMk id="2" creationId="{DD4587E5-6150-B99F-2EC1-909394D15AF5}"/>
          </ac:spMkLst>
        </pc:spChg>
        <pc:spChg chg="mod">
          <ac:chgData name="camresh James" userId="cd276060766ca54e" providerId="Windows Live" clId="Web-{6E4D17B9-BC4F-41B5-B621-52F1229C570F}" dt="2025-04-26T21:15:02.472" v="27" actId="14100"/>
          <ac:spMkLst>
            <pc:docMk/>
            <pc:sldMk cId="3634031058" sldId="264"/>
            <ac:spMk id="3" creationId="{DCA285AC-B123-0C83-47F6-C4A548C578A1}"/>
          </ac:spMkLst>
        </pc:spChg>
      </pc:sldChg>
      <pc:sldChg chg="addSp delSp modSp new mod setBg setClrOvrMap">
        <pc:chgData name="camresh James" userId="cd276060766ca54e" providerId="Windows Live" clId="Web-{6E4D17B9-BC4F-41B5-B621-52F1229C570F}" dt="2025-04-26T21:17:26.189" v="39"/>
        <pc:sldMkLst>
          <pc:docMk/>
          <pc:sldMk cId="3783332952" sldId="265"/>
        </pc:sldMkLst>
        <pc:spChg chg="mod">
          <ac:chgData name="camresh James" userId="cd276060766ca54e" providerId="Windows Live" clId="Web-{6E4D17B9-BC4F-41B5-B621-52F1229C570F}" dt="2025-04-26T21:17:26.189" v="39"/>
          <ac:spMkLst>
            <pc:docMk/>
            <pc:sldMk cId="3783332952" sldId="265"/>
            <ac:spMk id="2" creationId="{187F0E43-F2B5-F2A0-E7D9-7585A47224CB}"/>
          </ac:spMkLst>
        </pc:spChg>
        <pc:spChg chg="del">
          <ac:chgData name="camresh James" userId="cd276060766ca54e" providerId="Windows Live" clId="Web-{6E4D17B9-BC4F-41B5-B621-52F1229C570F}" dt="2025-04-26T21:16:37.057" v="30"/>
          <ac:spMkLst>
            <pc:docMk/>
            <pc:sldMk cId="3783332952" sldId="265"/>
            <ac:spMk id="3" creationId="{4E807543-13C0-C1BF-24CD-97FBB581237E}"/>
          </ac:spMkLst>
        </pc:spChg>
        <pc:spChg chg="add del">
          <ac:chgData name="camresh James" userId="cd276060766ca54e" providerId="Windows Live" clId="Web-{6E4D17B9-BC4F-41B5-B621-52F1229C570F}" dt="2025-04-26T21:17:26.189" v="39"/>
          <ac:spMkLst>
            <pc:docMk/>
            <pc:sldMk cId="3783332952" sldId="265"/>
            <ac:spMk id="9" creationId="{806ABAF8-A5F0-4E99-AB6D-67BFBB982B2B}"/>
          </ac:spMkLst>
        </pc:spChg>
        <pc:spChg chg="add del">
          <ac:chgData name="camresh James" userId="cd276060766ca54e" providerId="Windows Live" clId="Web-{6E4D17B9-BC4F-41B5-B621-52F1229C570F}" dt="2025-04-26T21:17:26.189" v="39"/>
          <ac:spMkLst>
            <pc:docMk/>
            <pc:sldMk cId="3783332952" sldId="265"/>
            <ac:spMk id="11" creationId="{5F7833E7-6A14-4F78-A2DD-5640A4F6C273}"/>
          </ac:spMkLst>
        </pc:spChg>
        <pc:picChg chg="add mod ord">
          <ac:chgData name="camresh James" userId="cd276060766ca54e" providerId="Windows Live" clId="Web-{6E4D17B9-BC4F-41B5-B621-52F1229C570F}" dt="2025-04-26T21:17:26.189" v="39"/>
          <ac:picMkLst>
            <pc:docMk/>
            <pc:sldMk cId="3783332952" sldId="265"/>
            <ac:picMk id="4" creationId="{A9A3D0F3-C20C-6E42-164A-795A9CA438EE}"/>
          </ac:picMkLst>
        </pc:picChg>
      </pc:sldChg>
      <pc:sldChg chg="addSp modSp new mod setBg">
        <pc:chgData name="camresh James" userId="cd276060766ca54e" providerId="Windows Live" clId="Web-{6E4D17B9-BC4F-41B5-B621-52F1229C570F}" dt="2025-04-26T21:18:32.113" v="42"/>
        <pc:sldMkLst>
          <pc:docMk/>
          <pc:sldMk cId="2254572731" sldId="266"/>
        </pc:sldMkLst>
        <pc:picChg chg="add mod">
          <ac:chgData name="camresh James" userId="cd276060766ca54e" providerId="Windows Live" clId="Web-{6E4D17B9-BC4F-41B5-B621-52F1229C570F}" dt="2025-04-26T21:18:32.113" v="42"/>
          <ac:picMkLst>
            <pc:docMk/>
            <pc:sldMk cId="2254572731" sldId="266"/>
            <ac:picMk id="2" creationId="{E8A15D71-92F6-386D-76EF-43CF5C6F93F0}"/>
          </ac:picMkLst>
        </pc:picChg>
      </pc:sldChg>
      <pc:sldChg chg="addSp delSp modSp new mod setBg">
        <pc:chgData name="camresh James" userId="cd276060766ca54e" providerId="Windows Live" clId="Web-{6E4D17B9-BC4F-41B5-B621-52F1229C570F}" dt="2025-04-26T21:19:23.334" v="47"/>
        <pc:sldMkLst>
          <pc:docMk/>
          <pc:sldMk cId="1025982790" sldId="267"/>
        </pc:sldMkLst>
        <pc:spChg chg="add del">
          <ac:chgData name="camresh James" userId="cd276060766ca54e" providerId="Windows Live" clId="Web-{6E4D17B9-BC4F-41B5-B621-52F1229C570F}" dt="2025-04-26T21:19:23.256" v="46"/>
          <ac:spMkLst>
            <pc:docMk/>
            <pc:sldMk cId="1025982790" sldId="267"/>
            <ac:spMk id="7" creationId="{A5CC7642-147C-4751-9A46-185183B969D6}"/>
          </ac:spMkLst>
        </pc:spChg>
        <pc:spChg chg="add">
          <ac:chgData name="camresh James" userId="cd276060766ca54e" providerId="Windows Live" clId="Web-{6E4D17B9-BC4F-41B5-B621-52F1229C570F}" dt="2025-04-26T21:19:23.334" v="47"/>
          <ac:spMkLst>
            <pc:docMk/>
            <pc:sldMk cId="1025982790" sldId="267"/>
            <ac:spMk id="9" creationId="{FB3516BD-64C7-48EF-A342-9F00D167EE78}"/>
          </ac:spMkLst>
        </pc:spChg>
        <pc:picChg chg="add mod">
          <ac:chgData name="camresh James" userId="cd276060766ca54e" providerId="Windows Live" clId="Web-{6E4D17B9-BC4F-41B5-B621-52F1229C570F}" dt="2025-04-26T21:19:23.334" v="47"/>
          <ac:picMkLst>
            <pc:docMk/>
            <pc:sldMk cId="1025982790" sldId="267"/>
            <ac:picMk id="2" creationId="{89E556CB-FE8A-4353-4C96-6142DCC319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5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8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91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4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7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2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9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6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6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1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2115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Doctor's Client Management System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Full Stack </a:t>
            </a:r>
            <a:r>
              <a:rPr lang="en-US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Implimentations</a:t>
            </a:r>
            <a:endParaRPr lang="en-US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/>
              <a:t>James Mwangi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F0E43-F2B5-F2A0-E7D9-7585A472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5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Page Examples (Screenshots/Live Demo Snippets)</a:t>
            </a:r>
          </a:p>
          <a:p>
            <a:pPr algn="ctr">
              <a:lnSpc>
                <a:spcPct val="90000"/>
              </a:lnSpc>
            </a:pPr>
            <a:endParaRPr lang="en-US" sz="250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9A3D0F3-C20C-6E42-164A-795A9CA43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15" y="1650061"/>
            <a:ext cx="6915663" cy="356156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8333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64E5-9E90-5181-8479-5F39728A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Future Enhancements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6EE96-5FE2-15DD-858A-8062F528D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Real-time Dashboard Updates (using </a:t>
            </a:r>
            <a:r>
              <a:rPr lang="en-US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WebSockets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or polling /</a:t>
            </a:r>
            <a:r>
              <a:rPr lang="en-US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api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/dashboard-data).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Advanced Search/Filtering (Date ranges, multiple criteria).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User Authentication &amp; Authorization.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Reporting / Data Export features.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Input Validation (Client-side using JS, alongside server-side).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Accessibility improvements (ARIA attributes, keyboard navigation).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8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A15D71-92F6-386D-76EF-43CF5C6F93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59" b="1"/>
          <a:stretch/>
        </p:blipFill>
        <p:spPr>
          <a:xfrm>
            <a:off x="1180739" y="720348"/>
            <a:ext cx="9884439" cy="52187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54572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E556CB-FE8A-4353-4C96-6142DCC319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510" b="-1"/>
          <a:stretch/>
        </p:blipFill>
        <p:spPr>
          <a:xfrm>
            <a:off x="1180739" y="720348"/>
            <a:ext cx="9884439" cy="52187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02598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A0613E-E9B8-F8FA-E0D4-A3FA24341A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930" b="-2"/>
          <a:stretch/>
        </p:blipFill>
        <p:spPr>
          <a:xfrm>
            <a:off x="1180739" y="720348"/>
            <a:ext cx="9884439" cy="52187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61970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ABAEDAB-C9D9-4675-F19F-64CA3489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930" b="-2"/>
          <a:stretch/>
        </p:blipFill>
        <p:spPr>
          <a:xfrm>
            <a:off x="1180739" y="720348"/>
            <a:ext cx="9884439" cy="52187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3102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D15C-133F-5F05-C61D-E45E8BA9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Project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96452-0F97-148C-6F38-B60F1EB5B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Goal: Create a user-friendly web interface for managing healthcare clients and their program enrollments.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Core Features: Dashboard Overview, Client CRUD, Program CRUD, Client-Program Enrollment Management, Client Search.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Target User: Doctor / Clinic Administrator.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0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45CA-D1B3-066D-0E13-B75D2B90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Technology Stack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E700C-C941-9966-D042-07FBDB829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Backend: </a:t>
            </a:r>
            <a:r>
              <a:rPr lang="en-US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FastAPI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(Python)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Database: MongoDB (via database.py)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Templating: Jinja2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Frontend: HTML5, CSS3, JavaScript (ES6+)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CSS Framework/Icons: None (Custom CSS), </a:t>
            </a:r>
            <a:r>
              <a:rPr lang="en-US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Boxicons</a:t>
            </a:r>
            <a:endParaRPr lang="en-US" err="1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Key Libraries: python-</a:t>
            </a:r>
            <a:r>
              <a:rPr lang="en-US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dotenv</a:t>
            </a:r>
            <a:endParaRPr lang="en-US" err="1"/>
          </a:p>
          <a:p>
            <a:pPr>
              <a:buClr>
                <a:srgbClr val="FFFFFF"/>
              </a:buClr>
            </a:pPr>
            <a:endParaRPr lang="en-US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129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FD24-86DD-AEBC-8433-DE5EB42C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Architectural Approach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47E8-7710-C22A-4CED-980CA71CA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Pattern: Backend API (</a:t>
            </a:r>
            <a:r>
              <a:rPr lang="en-US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FastAPI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) serving HTML templates (Server-Side Rendering with Jinja2).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Structure: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main.py: </a:t>
            </a:r>
            <a:r>
              <a:rPr lang="en-US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FastAPI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routes, request handling, data fetching, template rendering.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templates/: Jinja2 HTML templates for UI views.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static/: CSS and JavaScript files for styling and interactivity.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database.py: Database interaction logic (abstracted).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Data Flow: Browser Request -&gt; </a:t>
            </a:r>
            <a:r>
              <a:rPr lang="en-US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FastAPI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Route -&gt; Database -&gt; Data Processing -&gt; Jinja2 Template Rendering -&gt; HTML Response -&gt; Browser.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3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1FB3-C9FA-08D1-5F99-64AAF931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Design Philosophy &amp; Goals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908A-6648-BAD3-36D7-39EF5ABFE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Clarity &amp; Intuitiveness: Easy navigation, clear information hierarchy.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Consistency: Uniform look and feel across all pages (buttons, forms, tables, cards).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Responsiveness: Adaptable layout for various screen sizes (desktop, tablet, mobile).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User Experience (UX): Action confirmations (delete modal), clear feedback (status badges, empty states), logical workflows.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Visual Theme: Professional look with configurable Light/Dark modes, using orange (#ff6b00) as primary accent.</a:t>
            </a:r>
            <a:endParaRPr lang="en-US"/>
          </a:p>
          <a:p>
            <a:pPr>
              <a:buClr>
                <a:srgbClr val="FFFFFF"/>
              </a:buClr>
            </a:pPr>
            <a:endParaRPr lang="en-US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965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250C-0E7B-8C1D-4D58-C31E492E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Core Layout (base.html)</a:t>
            </a:r>
            <a:endParaRPr lang="en-US"/>
          </a:p>
          <a:p>
            <a:endParaRPr lang="en-US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207DB-8FF8-E72F-BDE2-93174A89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78169"/>
            <a:ext cx="9905998" cy="3613031"/>
          </a:xfrm>
        </p:spPr>
        <p:txBody>
          <a:bodyPr>
            <a:normAutofit fontScale="77500" lnSpcReduction="20000"/>
          </a:bodyPr>
          <a:lstStyle/>
          <a:p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Structure: Fixed Sidebar + Scrollable Main Content Area.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Sidebar: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Logo &amp; Branding (DocCMS).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Collapsible Navigation (</a:t>
            </a:r>
            <a:r>
              <a:rPr lang="en-US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Boxicons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+ Text).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Active Link Highlighting (based on URL path).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Theme Toggle (Light/Dark) with </a:t>
            </a:r>
            <a:r>
              <a:rPr lang="en-US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localStorage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persistence.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Top Bar: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Dynamic Page Title.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Contextual Action Buttons (e.g., "Add New Client").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(Mobile) Menu Toggle.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Content Area: Placeholder ({% block content %}) for page-specific content.</a:t>
            </a:r>
            <a:endParaRPr lang="en-US"/>
          </a:p>
          <a:p>
            <a:pPr>
              <a:buClr>
                <a:srgbClr val="FFFFFF"/>
              </a:buClr>
            </a:pPr>
            <a:endParaRPr lang="en-US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609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3A30-7D25-3768-211E-32EFD37E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Styling Approach (style.css)</a:t>
            </a:r>
            <a:endParaRPr lang="en-US"/>
          </a:p>
          <a:p>
            <a:endParaRPr lang="en-US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BF967-32BF-8DC7-F9F5-F90942FCD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1264"/>
            <a:ext cx="9905998" cy="3799936"/>
          </a:xfrm>
        </p:spPr>
        <p:txBody>
          <a:bodyPr>
            <a:normAutofit lnSpcReduction="10000"/>
          </a:bodyPr>
          <a:lstStyle/>
          <a:p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CSS Variables: Centralized control for colors, spacing, fonts, enabling easy theming and maintenance.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:root for Light Theme defaults.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.dark-mode class overrides for Dark Theme.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Layout: Flexbox and Grid for primary layout and component arrangement.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Component Styling: Reusable styles for Cards, Buttons, Forms, Tables, Modals, Badges.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Responsiveness: Media queries to adjust layout, font sizes, and element visibility (e.g., hiding sidebar text, showing mobile toggle).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Icons: </a:t>
            </a:r>
            <a:r>
              <a:rPr lang="en-US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Boxicons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integrated directly in HTML, styled minimally where needed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3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79D1-5311-E21E-75E9-9CC9C9D1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Key UI Components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2A68-AD87-A3D3-BAEA-C7E68A9F4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9690"/>
            <a:ext cx="9905998" cy="3761510"/>
          </a:xfrm>
        </p:spPr>
        <p:txBody>
          <a:bodyPr>
            <a:normAutofit/>
          </a:bodyPr>
          <a:lstStyle/>
          <a:p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Cards: Consistent containers for grouping information.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Tables (.data-table): Displaying lists of clients, programs, enrollments with actions.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Forms: Standardized layout (.form-group, .form-row), clear labels, input styling.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Buttons: Different styles for primary/secondary actions, outlines, danger (delete). Action icons (.action-</a:t>
            </a:r>
            <a:r>
              <a:rPr lang="en-US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btn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) for table rows.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Modals (.modal): Used for delete confirmations, preventing accidental data loss.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Status Badges: Visual cues for Active/Inactive status.</a:t>
            </a:r>
            <a:endParaRPr lang="en-US"/>
          </a:p>
          <a:p>
            <a:pPr>
              <a:buClr>
                <a:srgbClr val="FFFFFF"/>
              </a:buClr>
            </a:pPr>
            <a:endParaRPr lang="en-US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70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87E5-6150-B99F-2EC1-909394D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JavaScript Functionality (main.js, confirm-delete.js)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285AC-B123-0C83-47F6-C4A548C57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40527"/>
            <a:ext cx="9905998" cy="3650673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Theme Switching (main.js): Toggles .dark-mode class on &lt;html&gt;, updates button icon/text, saves preference to localStorage.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Sidebar Interaction (main.js): Handles collapsing/expanding on desktop, toggling visibility on mobile via a dedicated button.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Delete Confirmation (confirm-delete.js):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Generic modal handler attached to .delete-btn elements.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Uses data-* attributes to configure the modal (item ID, name, type).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Dynamically sets the action attribute of the modal's form.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Handles form submission via fetch, processes redirects or displays errors from the API response.</a:t>
            </a:r>
            <a:endParaRPr lang="en-US"/>
          </a:p>
          <a:p>
            <a:pPr>
              <a:buClr>
                <a:srgbClr val="FFFFFF"/>
              </a:buClr>
            </a:pPr>
            <a:endParaRPr lang="en-US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4031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Madison</vt:lpstr>
      <vt:lpstr>Doctor's Client Management System</vt:lpstr>
      <vt:lpstr>Project Overview</vt:lpstr>
      <vt:lpstr>Technology Stack</vt:lpstr>
      <vt:lpstr>Architectural Approach</vt:lpstr>
      <vt:lpstr>Design Philosophy &amp; Goals</vt:lpstr>
      <vt:lpstr>Core Layout (base.html) </vt:lpstr>
      <vt:lpstr>Styling Approach (style.css) </vt:lpstr>
      <vt:lpstr>Key UI Components</vt:lpstr>
      <vt:lpstr>JavaScript Functionality (main.js, confirm-delete.js)</vt:lpstr>
      <vt:lpstr>Page Examples (Screenshots/Live Demo Snippets) </vt:lpstr>
      <vt:lpstr>Future Enhancements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2025-04-26T20:58:55Z</dcterms:created>
  <dcterms:modified xsi:type="dcterms:W3CDTF">2025-04-26T21:25:23Z</dcterms:modified>
</cp:coreProperties>
</file>