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9" r:id="rId4"/>
  </p:sldMasterIdLst>
  <p:notesMasterIdLst>
    <p:notesMasterId r:id="rId16"/>
  </p:notesMasterIdLst>
  <p:sldIdLst>
    <p:sldId id="285" r:id="rId5"/>
    <p:sldId id="290" r:id="rId6"/>
    <p:sldId id="291" r:id="rId7"/>
    <p:sldId id="292" r:id="rId8"/>
    <p:sldId id="294" r:id="rId9"/>
    <p:sldId id="295" r:id="rId10"/>
    <p:sldId id="296" r:id="rId11"/>
    <p:sldId id="297" r:id="rId12"/>
    <p:sldId id="298" r:id="rId13"/>
    <p:sldId id="299" r:id="rId14"/>
    <p:sldId id="30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790CAF7-9659-4C81-99DE-37B1C3190F46}" v="2" dt="2022-11-18T17:47:38.7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4" Type="http://schemas.openxmlformats.org/officeDocument/2006/relationships/image" Target="../media/image1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0520642-3C5B-4A3A-AB57-55DC7168C906}" type="doc">
      <dgm:prSet loTypeId="urn:microsoft.com/office/officeart/2018/2/layout/IconVerticalSolidList" loCatId="icon" qsTypeId="urn:microsoft.com/office/officeart/2005/8/quickstyle/simple2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A9912D2-35EC-4A96-9E9E-20C1FE8E2A9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pt-BR" sz="2500" dirty="0"/>
            <a:t>De um site para realizar o cadastro, a exclusão e a alteração de dados de usuários.</a:t>
          </a:r>
          <a:endParaRPr lang="en-US" sz="2500" dirty="0"/>
        </a:p>
      </dgm:t>
    </dgm:pt>
    <dgm:pt modelId="{F1E66E9D-5BC7-490E-907D-AD7F1B8744AD}" type="parTrans" cxnId="{61530628-5B85-4D72-9856-0C3D2DF4837E}">
      <dgm:prSet/>
      <dgm:spPr/>
      <dgm:t>
        <a:bodyPr/>
        <a:lstStyle/>
        <a:p>
          <a:endParaRPr lang="en-US"/>
        </a:p>
      </dgm:t>
    </dgm:pt>
    <dgm:pt modelId="{FFA00B7B-CF93-4AA8-833F-228671AA0200}" type="sibTrans" cxnId="{61530628-5B85-4D72-9856-0C3D2DF4837E}">
      <dgm:prSet/>
      <dgm:spPr/>
      <dgm:t>
        <a:bodyPr/>
        <a:lstStyle/>
        <a:p>
          <a:endParaRPr lang="en-US"/>
        </a:p>
      </dgm:t>
    </dgm:pt>
    <dgm:pt modelId="{929AA9B7-88A0-41D9-83C3-2109AC394111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pt-BR" sz="2500" dirty="0"/>
            <a:t>De um aplicativo que permita a conexão de usuários autorizados com o freio do caminhão designado para ela.</a:t>
          </a:r>
          <a:endParaRPr lang="en-US" sz="2500" dirty="0"/>
        </a:p>
      </dgm:t>
    </dgm:pt>
    <dgm:pt modelId="{ACC81EEE-D9A2-4F4F-8830-C34D5E4B06F1}" type="parTrans" cxnId="{C6DB16E7-315C-4F5D-A6A3-CF79CD3AF018}">
      <dgm:prSet/>
      <dgm:spPr/>
      <dgm:t>
        <a:bodyPr/>
        <a:lstStyle/>
        <a:p>
          <a:endParaRPr lang="en-US"/>
        </a:p>
      </dgm:t>
    </dgm:pt>
    <dgm:pt modelId="{9EB4A2B9-C135-47A0-A88F-873BF3AE00F6}" type="sibTrans" cxnId="{C6DB16E7-315C-4F5D-A6A3-CF79CD3AF018}">
      <dgm:prSet/>
      <dgm:spPr/>
      <dgm:t>
        <a:bodyPr/>
        <a:lstStyle/>
        <a:p>
          <a:endParaRPr lang="en-US"/>
        </a:p>
      </dgm:t>
    </dgm:pt>
    <dgm:pt modelId="{3419F5CA-7FFB-41A1-A11C-592F0EF93D93}" type="pres">
      <dgm:prSet presAssocID="{70520642-3C5B-4A3A-AB57-55DC7168C906}" presName="root" presStyleCnt="0">
        <dgm:presLayoutVars>
          <dgm:dir/>
          <dgm:resizeHandles val="exact"/>
        </dgm:presLayoutVars>
      </dgm:prSet>
      <dgm:spPr/>
    </dgm:pt>
    <dgm:pt modelId="{A7D7AEE4-FB81-41D6-9604-CDA6CDDEC19C}" type="pres">
      <dgm:prSet presAssocID="{2A9912D2-35EC-4A96-9E9E-20C1FE8E2A9C}" presName="compNode" presStyleCnt="0"/>
      <dgm:spPr/>
    </dgm:pt>
    <dgm:pt modelId="{E1A1EF93-29BC-4B6E-844F-6E10A927D079}" type="pres">
      <dgm:prSet presAssocID="{2A9912D2-35EC-4A96-9E9E-20C1FE8E2A9C}" presName="bgRect" presStyleLbl="bgShp" presStyleIdx="0" presStyleCnt="2"/>
      <dgm:spPr/>
    </dgm:pt>
    <dgm:pt modelId="{80EE117E-8773-4DF4-A9BC-CF590A0DA578}" type="pres">
      <dgm:prSet presAssocID="{2A9912D2-35EC-4A96-9E9E-20C1FE8E2A9C}" presName="iconRect" presStyleLbl="node1" presStyleIdx="0" presStyleCnt="2"/>
      <dgm:spPr>
        <a:blipFill>
          <a:blip xmlns:r="http://schemas.openxmlformats.org/officeDocument/2006/relationships" r:embed="rId1">
            <a:biLevel thresh="2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Internet com preenchimento sólido"/>
        </a:ext>
      </dgm:extLst>
    </dgm:pt>
    <dgm:pt modelId="{E755DD2C-F407-4FCB-A594-337D5E1990A4}" type="pres">
      <dgm:prSet presAssocID="{2A9912D2-35EC-4A96-9E9E-20C1FE8E2A9C}" presName="spaceRect" presStyleCnt="0"/>
      <dgm:spPr/>
    </dgm:pt>
    <dgm:pt modelId="{AFA85D2D-B2D4-4A21-A814-5C5FEE96238F}" type="pres">
      <dgm:prSet presAssocID="{2A9912D2-35EC-4A96-9E9E-20C1FE8E2A9C}" presName="parTx" presStyleLbl="revTx" presStyleIdx="0" presStyleCnt="2">
        <dgm:presLayoutVars>
          <dgm:chMax val="0"/>
          <dgm:chPref val="0"/>
        </dgm:presLayoutVars>
      </dgm:prSet>
      <dgm:spPr/>
    </dgm:pt>
    <dgm:pt modelId="{BBF1A9D8-DDBD-4E61-9CB0-F8A0903EDB3D}" type="pres">
      <dgm:prSet presAssocID="{FFA00B7B-CF93-4AA8-833F-228671AA0200}" presName="sibTrans" presStyleCnt="0"/>
      <dgm:spPr/>
    </dgm:pt>
    <dgm:pt modelId="{BE7D6F08-DBB8-4EDF-B9E2-1AA7605CA6E1}" type="pres">
      <dgm:prSet presAssocID="{929AA9B7-88A0-41D9-83C3-2109AC394111}" presName="compNode" presStyleCnt="0"/>
      <dgm:spPr/>
    </dgm:pt>
    <dgm:pt modelId="{AA3E0CD1-A1DB-4C84-87DB-9F33F8E44F65}" type="pres">
      <dgm:prSet presAssocID="{929AA9B7-88A0-41D9-83C3-2109AC394111}" presName="bgRect" presStyleLbl="bgShp" presStyleIdx="1" presStyleCnt="2"/>
      <dgm:spPr/>
    </dgm:pt>
    <dgm:pt modelId="{8B0BE99B-C2F6-4D0B-836D-9F7468B61A7C}" type="pres">
      <dgm:prSet presAssocID="{929AA9B7-88A0-41D9-83C3-2109AC394111}" presName="iconRect" presStyleLbl="node1" presStyleIdx="1" presStyleCnt="2"/>
      <dgm:spPr>
        <a:blipFill>
          <a:blip xmlns:r="http://schemas.openxmlformats.org/officeDocument/2006/relationships" r:embed="rId3">
            <a:lum bright="70000" contrast="-70000"/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aminhão"/>
        </a:ext>
      </dgm:extLst>
    </dgm:pt>
    <dgm:pt modelId="{6EB56869-0480-4217-BF8D-9ADCF4FA499A}" type="pres">
      <dgm:prSet presAssocID="{929AA9B7-88A0-41D9-83C3-2109AC394111}" presName="spaceRect" presStyleCnt="0"/>
      <dgm:spPr/>
    </dgm:pt>
    <dgm:pt modelId="{51C889DD-81D7-45C9-B591-647F5B641C7F}" type="pres">
      <dgm:prSet presAssocID="{929AA9B7-88A0-41D9-83C3-2109AC394111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61530628-5B85-4D72-9856-0C3D2DF4837E}" srcId="{70520642-3C5B-4A3A-AB57-55DC7168C906}" destId="{2A9912D2-35EC-4A96-9E9E-20C1FE8E2A9C}" srcOrd="0" destOrd="0" parTransId="{F1E66E9D-5BC7-490E-907D-AD7F1B8744AD}" sibTransId="{FFA00B7B-CF93-4AA8-833F-228671AA0200}"/>
    <dgm:cxn modelId="{5775C59B-56E4-4CA1-9C0B-D61F9536777A}" type="presOf" srcId="{70520642-3C5B-4A3A-AB57-55DC7168C906}" destId="{3419F5CA-7FFB-41A1-A11C-592F0EF93D93}" srcOrd="0" destOrd="0" presId="urn:microsoft.com/office/officeart/2018/2/layout/IconVerticalSolidList"/>
    <dgm:cxn modelId="{754908BD-6005-4E5D-84AD-633F7B807E79}" type="presOf" srcId="{2A9912D2-35EC-4A96-9E9E-20C1FE8E2A9C}" destId="{AFA85D2D-B2D4-4A21-A814-5C5FEE96238F}" srcOrd="0" destOrd="0" presId="urn:microsoft.com/office/officeart/2018/2/layout/IconVerticalSolidList"/>
    <dgm:cxn modelId="{C6DB16E7-315C-4F5D-A6A3-CF79CD3AF018}" srcId="{70520642-3C5B-4A3A-AB57-55DC7168C906}" destId="{929AA9B7-88A0-41D9-83C3-2109AC394111}" srcOrd="1" destOrd="0" parTransId="{ACC81EEE-D9A2-4F4F-8830-C34D5E4B06F1}" sibTransId="{9EB4A2B9-C135-47A0-A88F-873BF3AE00F6}"/>
    <dgm:cxn modelId="{C6C96AFC-AAE0-40F6-9C0A-C018DCEA2EB8}" type="presOf" srcId="{929AA9B7-88A0-41D9-83C3-2109AC394111}" destId="{51C889DD-81D7-45C9-B591-647F5B641C7F}" srcOrd="0" destOrd="0" presId="urn:microsoft.com/office/officeart/2018/2/layout/IconVerticalSolidList"/>
    <dgm:cxn modelId="{BD985F96-82BB-4E08-8BC0-5BFABCA6EA85}" type="presParOf" srcId="{3419F5CA-7FFB-41A1-A11C-592F0EF93D93}" destId="{A7D7AEE4-FB81-41D6-9604-CDA6CDDEC19C}" srcOrd="0" destOrd="0" presId="urn:microsoft.com/office/officeart/2018/2/layout/IconVerticalSolidList"/>
    <dgm:cxn modelId="{A3D789EE-D7EE-4511-89D8-37A2D8245070}" type="presParOf" srcId="{A7D7AEE4-FB81-41D6-9604-CDA6CDDEC19C}" destId="{E1A1EF93-29BC-4B6E-844F-6E10A927D079}" srcOrd="0" destOrd="0" presId="urn:microsoft.com/office/officeart/2018/2/layout/IconVerticalSolidList"/>
    <dgm:cxn modelId="{4240D0BB-3D1F-403F-9116-136486FE1F46}" type="presParOf" srcId="{A7D7AEE4-FB81-41D6-9604-CDA6CDDEC19C}" destId="{80EE117E-8773-4DF4-A9BC-CF590A0DA578}" srcOrd="1" destOrd="0" presId="urn:microsoft.com/office/officeart/2018/2/layout/IconVerticalSolidList"/>
    <dgm:cxn modelId="{90EA59C6-469B-4FBB-8457-B7584EFDB3A8}" type="presParOf" srcId="{A7D7AEE4-FB81-41D6-9604-CDA6CDDEC19C}" destId="{E755DD2C-F407-4FCB-A594-337D5E1990A4}" srcOrd="2" destOrd="0" presId="urn:microsoft.com/office/officeart/2018/2/layout/IconVerticalSolidList"/>
    <dgm:cxn modelId="{D2D2A1C0-1680-4310-A13B-4902952BAD29}" type="presParOf" srcId="{A7D7AEE4-FB81-41D6-9604-CDA6CDDEC19C}" destId="{AFA85D2D-B2D4-4A21-A814-5C5FEE96238F}" srcOrd="3" destOrd="0" presId="urn:microsoft.com/office/officeart/2018/2/layout/IconVerticalSolidList"/>
    <dgm:cxn modelId="{99C2FE60-EE0D-48F2-B52D-BE1E1A3F5D61}" type="presParOf" srcId="{3419F5CA-7FFB-41A1-A11C-592F0EF93D93}" destId="{BBF1A9D8-DDBD-4E61-9CB0-F8A0903EDB3D}" srcOrd="1" destOrd="0" presId="urn:microsoft.com/office/officeart/2018/2/layout/IconVerticalSolidList"/>
    <dgm:cxn modelId="{C6DC8EC1-C145-4EB0-AA71-DED5628A1AE8}" type="presParOf" srcId="{3419F5CA-7FFB-41A1-A11C-592F0EF93D93}" destId="{BE7D6F08-DBB8-4EDF-B9E2-1AA7605CA6E1}" srcOrd="2" destOrd="0" presId="urn:microsoft.com/office/officeart/2018/2/layout/IconVerticalSolidList"/>
    <dgm:cxn modelId="{02783BB4-557F-4694-A9EA-0FA6910C8669}" type="presParOf" srcId="{BE7D6F08-DBB8-4EDF-B9E2-1AA7605CA6E1}" destId="{AA3E0CD1-A1DB-4C84-87DB-9F33F8E44F65}" srcOrd="0" destOrd="0" presId="urn:microsoft.com/office/officeart/2018/2/layout/IconVerticalSolidList"/>
    <dgm:cxn modelId="{E3C26F12-A645-48D3-AD98-1F040D871B10}" type="presParOf" srcId="{BE7D6F08-DBB8-4EDF-B9E2-1AA7605CA6E1}" destId="{8B0BE99B-C2F6-4D0B-836D-9F7468B61A7C}" srcOrd="1" destOrd="0" presId="urn:microsoft.com/office/officeart/2018/2/layout/IconVerticalSolidList"/>
    <dgm:cxn modelId="{45FC6D6A-3FF6-4E65-AADE-C2AFDDA59D25}" type="presParOf" srcId="{BE7D6F08-DBB8-4EDF-B9E2-1AA7605CA6E1}" destId="{6EB56869-0480-4217-BF8D-9ADCF4FA499A}" srcOrd="2" destOrd="0" presId="urn:microsoft.com/office/officeart/2018/2/layout/IconVerticalSolidList"/>
    <dgm:cxn modelId="{BD2EE577-B574-43C8-84B7-F327FAEDFC8E}" type="presParOf" srcId="{BE7D6F08-DBB8-4EDF-B9E2-1AA7605CA6E1}" destId="{51C889DD-81D7-45C9-B591-647F5B641C7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94C1C20-AF4A-485D-B2EF-B679618D613A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19DF3AF8-6F82-4E06-9CC9-48562A0115E9}">
      <dgm:prSet/>
      <dgm:spPr/>
      <dgm:t>
        <a:bodyPr/>
        <a:lstStyle/>
        <a:p>
          <a:pPr>
            <a:defRPr cap="all"/>
          </a:pPr>
          <a:r>
            <a:rPr lang="pt-BR" dirty="0"/>
            <a:t>Documento funcionários</a:t>
          </a:r>
          <a:endParaRPr lang="en-US" dirty="0"/>
        </a:p>
      </dgm:t>
    </dgm:pt>
    <dgm:pt modelId="{5DCD5588-DCCD-41D6-AB95-868C0AF56877}" type="parTrans" cxnId="{6461B925-5F26-42E8-BE00-EFD55224C99C}">
      <dgm:prSet/>
      <dgm:spPr/>
      <dgm:t>
        <a:bodyPr/>
        <a:lstStyle/>
        <a:p>
          <a:endParaRPr lang="en-US"/>
        </a:p>
      </dgm:t>
    </dgm:pt>
    <dgm:pt modelId="{D4CCBE68-9A9D-4AC5-9855-E0B05E3CF05D}" type="sibTrans" cxnId="{6461B925-5F26-42E8-BE00-EFD55224C99C}">
      <dgm:prSet/>
      <dgm:spPr/>
      <dgm:t>
        <a:bodyPr/>
        <a:lstStyle/>
        <a:p>
          <a:endParaRPr lang="en-US"/>
        </a:p>
      </dgm:t>
    </dgm:pt>
    <dgm:pt modelId="{59903C7F-DC4C-44B4-83A5-854493F37398}">
      <dgm:prSet/>
      <dgm:spPr/>
      <dgm:t>
        <a:bodyPr/>
        <a:lstStyle/>
        <a:p>
          <a:pPr>
            <a:defRPr cap="all"/>
          </a:pPr>
          <a:r>
            <a:rPr lang="pt-BR" dirty="0"/>
            <a:t>Documento caminhões</a:t>
          </a:r>
          <a:endParaRPr lang="en-US" dirty="0"/>
        </a:p>
      </dgm:t>
    </dgm:pt>
    <dgm:pt modelId="{32A484AC-A52E-41A2-AACF-8C46715F423F}" type="parTrans" cxnId="{FC2A6CCE-5EA3-4945-98DA-EC61758C6F2B}">
      <dgm:prSet/>
      <dgm:spPr/>
      <dgm:t>
        <a:bodyPr/>
        <a:lstStyle/>
        <a:p>
          <a:endParaRPr lang="en-US"/>
        </a:p>
      </dgm:t>
    </dgm:pt>
    <dgm:pt modelId="{10FDE8A2-8A70-4395-BD97-1814D6195970}" type="sibTrans" cxnId="{FC2A6CCE-5EA3-4945-98DA-EC61758C6F2B}">
      <dgm:prSet/>
      <dgm:spPr/>
      <dgm:t>
        <a:bodyPr/>
        <a:lstStyle/>
        <a:p>
          <a:endParaRPr lang="en-US"/>
        </a:p>
      </dgm:t>
    </dgm:pt>
    <dgm:pt modelId="{39D9FBA0-7FF9-4845-AD66-30052224EE0B}" type="pres">
      <dgm:prSet presAssocID="{194C1C20-AF4A-485D-B2EF-B679618D613A}" presName="root" presStyleCnt="0">
        <dgm:presLayoutVars>
          <dgm:dir/>
          <dgm:resizeHandles val="exact"/>
        </dgm:presLayoutVars>
      </dgm:prSet>
      <dgm:spPr/>
    </dgm:pt>
    <dgm:pt modelId="{494DDB68-7936-4800-AA34-BA272897A833}" type="pres">
      <dgm:prSet presAssocID="{19DF3AF8-6F82-4E06-9CC9-48562A0115E9}" presName="compNode" presStyleCnt="0"/>
      <dgm:spPr/>
    </dgm:pt>
    <dgm:pt modelId="{8AF2E647-65F8-4526-8394-B6ACFD632585}" type="pres">
      <dgm:prSet presAssocID="{19DF3AF8-6F82-4E06-9CC9-48562A0115E9}" presName="iconBgRect" presStyleLbl="bgShp" presStyleIdx="0" presStyleCnt="2"/>
      <dgm:spPr>
        <a:prstGeom prst="round2DiagRect">
          <a:avLst>
            <a:gd name="adj1" fmla="val 29727"/>
            <a:gd name="adj2" fmla="val 0"/>
          </a:avLst>
        </a:prstGeom>
        <a:solidFill>
          <a:schemeClr val="tx1">
            <a:lumMod val="95000"/>
          </a:schemeClr>
        </a:solidFill>
      </dgm:spPr>
    </dgm:pt>
    <dgm:pt modelId="{F762CE87-AEAD-4F1C-AF71-70BF97F91B01}" type="pres">
      <dgm:prSet presAssocID="{19DF3AF8-6F82-4E06-9CC9-48562A0115E9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uários"/>
        </a:ext>
      </dgm:extLst>
    </dgm:pt>
    <dgm:pt modelId="{ADB30C74-3EB4-4055-A7A8-FF9CAAC8B4B0}" type="pres">
      <dgm:prSet presAssocID="{19DF3AF8-6F82-4E06-9CC9-48562A0115E9}" presName="spaceRect" presStyleCnt="0"/>
      <dgm:spPr/>
    </dgm:pt>
    <dgm:pt modelId="{F6EAC2A9-DDD1-4C65-93A0-56EAE41CACB7}" type="pres">
      <dgm:prSet presAssocID="{19DF3AF8-6F82-4E06-9CC9-48562A0115E9}" presName="textRect" presStyleLbl="revTx" presStyleIdx="0" presStyleCnt="2" custScaleX="125228">
        <dgm:presLayoutVars>
          <dgm:chMax val="1"/>
          <dgm:chPref val="1"/>
        </dgm:presLayoutVars>
      </dgm:prSet>
      <dgm:spPr/>
    </dgm:pt>
    <dgm:pt modelId="{86941C9A-6BE9-421F-BF3F-54BC609D3D29}" type="pres">
      <dgm:prSet presAssocID="{D4CCBE68-9A9D-4AC5-9855-E0B05E3CF05D}" presName="sibTrans" presStyleCnt="0"/>
      <dgm:spPr/>
    </dgm:pt>
    <dgm:pt modelId="{957F5683-3292-4636-8C81-10F5A1431172}" type="pres">
      <dgm:prSet presAssocID="{59903C7F-DC4C-44B4-83A5-854493F37398}" presName="compNode" presStyleCnt="0"/>
      <dgm:spPr/>
    </dgm:pt>
    <dgm:pt modelId="{A7296ECA-A3A7-42DC-ABC7-5ED8BC82631F}" type="pres">
      <dgm:prSet presAssocID="{59903C7F-DC4C-44B4-83A5-854493F37398}" presName="iconBgRect" presStyleLbl="bgShp" presStyleIdx="1" presStyleCnt="2"/>
      <dgm:spPr>
        <a:prstGeom prst="round2DiagRect">
          <a:avLst>
            <a:gd name="adj1" fmla="val 29727"/>
            <a:gd name="adj2" fmla="val 0"/>
          </a:avLst>
        </a:prstGeom>
        <a:solidFill>
          <a:schemeClr val="tx1"/>
        </a:solidFill>
      </dgm:spPr>
    </dgm:pt>
    <dgm:pt modelId="{7901468F-413E-40CE-AE59-2B5EB422AB64}" type="pres">
      <dgm:prSet presAssocID="{59903C7F-DC4C-44B4-83A5-854493F37398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minhão com preenchimento sólido"/>
        </a:ext>
      </dgm:extLst>
    </dgm:pt>
    <dgm:pt modelId="{98B67B66-3335-4495-9F26-6865F4A18B74}" type="pres">
      <dgm:prSet presAssocID="{59903C7F-DC4C-44B4-83A5-854493F37398}" presName="spaceRect" presStyleCnt="0"/>
      <dgm:spPr/>
    </dgm:pt>
    <dgm:pt modelId="{290EEE93-78DA-406D-84EC-70A356A1E58B}" type="pres">
      <dgm:prSet presAssocID="{59903C7F-DC4C-44B4-83A5-854493F37398}" presName="textRect" presStyleLbl="revTx" presStyleIdx="1" presStyleCnt="2" custScaleX="125629">
        <dgm:presLayoutVars>
          <dgm:chMax val="1"/>
          <dgm:chPref val="1"/>
        </dgm:presLayoutVars>
      </dgm:prSet>
      <dgm:spPr/>
    </dgm:pt>
  </dgm:ptLst>
  <dgm:cxnLst>
    <dgm:cxn modelId="{6461B925-5F26-42E8-BE00-EFD55224C99C}" srcId="{194C1C20-AF4A-485D-B2EF-B679618D613A}" destId="{19DF3AF8-6F82-4E06-9CC9-48562A0115E9}" srcOrd="0" destOrd="0" parTransId="{5DCD5588-DCCD-41D6-AB95-868C0AF56877}" sibTransId="{D4CCBE68-9A9D-4AC5-9855-E0B05E3CF05D}"/>
    <dgm:cxn modelId="{512CBA2E-5937-4FFF-94F2-FD37C0CD6641}" type="presOf" srcId="{59903C7F-DC4C-44B4-83A5-854493F37398}" destId="{290EEE93-78DA-406D-84EC-70A356A1E58B}" srcOrd="0" destOrd="0" presId="urn:microsoft.com/office/officeart/2018/5/layout/IconLeafLabelList"/>
    <dgm:cxn modelId="{24BBA76E-5576-4341-998D-1AB888909F65}" type="presOf" srcId="{194C1C20-AF4A-485D-B2EF-B679618D613A}" destId="{39D9FBA0-7FF9-4845-AD66-30052224EE0B}" srcOrd="0" destOrd="0" presId="urn:microsoft.com/office/officeart/2018/5/layout/IconLeafLabelList"/>
    <dgm:cxn modelId="{FC2A6CCE-5EA3-4945-98DA-EC61758C6F2B}" srcId="{194C1C20-AF4A-485D-B2EF-B679618D613A}" destId="{59903C7F-DC4C-44B4-83A5-854493F37398}" srcOrd="1" destOrd="0" parTransId="{32A484AC-A52E-41A2-AACF-8C46715F423F}" sibTransId="{10FDE8A2-8A70-4395-BD97-1814D6195970}"/>
    <dgm:cxn modelId="{2543EFD3-4207-4394-812F-69DDB5077D9F}" type="presOf" srcId="{19DF3AF8-6F82-4E06-9CC9-48562A0115E9}" destId="{F6EAC2A9-DDD1-4C65-93A0-56EAE41CACB7}" srcOrd="0" destOrd="0" presId="urn:microsoft.com/office/officeart/2018/5/layout/IconLeafLabelList"/>
    <dgm:cxn modelId="{D15A6835-E6BA-41AA-B91A-7DD39422AB6C}" type="presParOf" srcId="{39D9FBA0-7FF9-4845-AD66-30052224EE0B}" destId="{494DDB68-7936-4800-AA34-BA272897A833}" srcOrd="0" destOrd="0" presId="urn:microsoft.com/office/officeart/2018/5/layout/IconLeafLabelList"/>
    <dgm:cxn modelId="{AAA220F9-F19F-4EBB-A940-31EC01149318}" type="presParOf" srcId="{494DDB68-7936-4800-AA34-BA272897A833}" destId="{8AF2E647-65F8-4526-8394-B6ACFD632585}" srcOrd="0" destOrd="0" presId="urn:microsoft.com/office/officeart/2018/5/layout/IconLeafLabelList"/>
    <dgm:cxn modelId="{B6B5D77C-1AA9-4915-9EED-23EE2FF9614C}" type="presParOf" srcId="{494DDB68-7936-4800-AA34-BA272897A833}" destId="{F762CE87-AEAD-4F1C-AF71-70BF97F91B01}" srcOrd="1" destOrd="0" presId="urn:microsoft.com/office/officeart/2018/5/layout/IconLeafLabelList"/>
    <dgm:cxn modelId="{5AD9A422-1DEB-400A-A5AE-CC219FF5225E}" type="presParOf" srcId="{494DDB68-7936-4800-AA34-BA272897A833}" destId="{ADB30C74-3EB4-4055-A7A8-FF9CAAC8B4B0}" srcOrd="2" destOrd="0" presId="urn:microsoft.com/office/officeart/2018/5/layout/IconLeafLabelList"/>
    <dgm:cxn modelId="{703585E7-7D5F-4733-A3E5-5EF87681879B}" type="presParOf" srcId="{494DDB68-7936-4800-AA34-BA272897A833}" destId="{F6EAC2A9-DDD1-4C65-93A0-56EAE41CACB7}" srcOrd="3" destOrd="0" presId="urn:microsoft.com/office/officeart/2018/5/layout/IconLeafLabelList"/>
    <dgm:cxn modelId="{2170C286-04CC-4279-AB53-757CE68707D8}" type="presParOf" srcId="{39D9FBA0-7FF9-4845-AD66-30052224EE0B}" destId="{86941C9A-6BE9-421F-BF3F-54BC609D3D29}" srcOrd="1" destOrd="0" presId="urn:microsoft.com/office/officeart/2018/5/layout/IconLeafLabelList"/>
    <dgm:cxn modelId="{2889B57A-CF82-4ADD-B004-A8DF4C289123}" type="presParOf" srcId="{39D9FBA0-7FF9-4845-AD66-30052224EE0B}" destId="{957F5683-3292-4636-8C81-10F5A1431172}" srcOrd="2" destOrd="0" presId="urn:microsoft.com/office/officeart/2018/5/layout/IconLeafLabelList"/>
    <dgm:cxn modelId="{57A105F0-6C48-47D7-8E0E-C03BC705E50E}" type="presParOf" srcId="{957F5683-3292-4636-8C81-10F5A1431172}" destId="{A7296ECA-A3A7-42DC-ABC7-5ED8BC82631F}" srcOrd="0" destOrd="0" presId="urn:microsoft.com/office/officeart/2018/5/layout/IconLeafLabelList"/>
    <dgm:cxn modelId="{9E1C9E7D-F8D2-4CD2-A934-93F424C6FA85}" type="presParOf" srcId="{957F5683-3292-4636-8C81-10F5A1431172}" destId="{7901468F-413E-40CE-AE59-2B5EB422AB64}" srcOrd="1" destOrd="0" presId="urn:microsoft.com/office/officeart/2018/5/layout/IconLeafLabelList"/>
    <dgm:cxn modelId="{8D962F2B-8924-473B-8589-D80889DA27FF}" type="presParOf" srcId="{957F5683-3292-4636-8C81-10F5A1431172}" destId="{98B67B66-3335-4495-9F26-6865F4A18B74}" srcOrd="2" destOrd="0" presId="urn:microsoft.com/office/officeart/2018/5/layout/IconLeafLabelList"/>
    <dgm:cxn modelId="{8109AB05-3C24-4DCC-93C3-05AD608F2730}" type="presParOf" srcId="{957F5683-3292-4636-8C81-10F5A1431172}" destId="{290EEE93-78DA-406D-84EC-70A356A1E58B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A1EF93-29BC-4B6E-844F-6E10A927D079}">
      <dsp:nvSpPr>
        <dsp:cNvPr id="0" name=""/>
        <dsp:cNvSpPr/>
      </dsp:nvSpPr>
      <dsp:spPr>
        <a:xfrm>
          <a:off x="0" y="537448"/>
          <a:ext cx="5861090" cy="200620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EE117E-8773-4DF4-A9BC-CF590A0DA578}">
      <dsp:nvSpPr>
        <dsp:cNvPr id="0" name=""/>
        <dsp:cNvSpPr/>
      </dsp:nvSpPr>
      <dsp:spPr>
        <a:xfrm>
          <a:off x="606875" y="988843"/>
          <a:ext cx="1104488" cy="1103410"/>
        </a:xfrm>
        <a:prstGeom prst="rect">
          <a:avLst/>
        </a:prstGeom>
        <a:blipFill>
          <a:blip xmlns:r="http://schemas.openxmlformats.org/officeDocument/2006/relationships" r:embed="rId1">
            <a:biLevel thresh="2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FA85D2D-B2D4-4A21-A814-5C5FEE96238F}">
      <dsp:nvSpPr>
        <dsp:cNvPr id="0" name=""/>
        <dsp:cNvSpPr/>
      </dsp:nvSpPr>
      <dsp:spPr>
        <a:xfrm>
          <a:off x="2318239" y="537448"/>
          <a:ext cx="3538315" cy="20081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2530" tIns="212530" rIns="212530" bIns="212530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kern="1200" dirty="0"/>
            <a:t>De um site para realizar o cadastro, a exclusão e a alteração de dados de usuários.</a:t>
          </a:r>
          <a:endParaRPr lang="en-US" sz="2500" kern="1200" dirty="0"/>
        </a:p>
      </dsp:txBody>
      <dsp:txXfrm>
        <a:off x="2318239" y="537448"/>
        <a:ext cx="3538315" cy="2008161"/>
      </dsp:txXfrm>
    </dsp:sp>
    <dsp:sp modelId="{AA3E0CD1-A1DB-4C84-87DB-9F33F8E44F65}">
      <dsp:nvSpPr>
        <dsp:cNvPr id="0" name=""/>
        <dsp:cNvSpPr/>
      </dsp:nvSpPr>
      <dsp:spPr>
        <a:xfrm>
          <a:off x="0" y="2957540"/>
          <a:ext cx="5861090" cy="200620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0BE99B-C2F6-4D0B-836D-9F7468B61A7C}">
      <dsp:nvSpPr>
        <dsp:cNvPr id="0" name=""/>
        <dsp:cNvSpPr/>
      </dsp:nvSpPr>
      <dsp:spPr>
        <a:xfrm>
          <a:off x="606875" y="3408935"/>
          <a:ext cx="1104488" cy="1103410"/>
        </a:xfrm>
        <a:prstGeom prst="rect">
          <a:avLst/>
        </a:prstGeom>
        <a:blipFill>
          <a:blip xmlns:r="http://schemas.openxmlformats.org/officeDocument/2006/relationships" r:embed="rId3">
            <a:lum bright="70000" contrast="-70000"/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51C889DD-81D7-45C9-B591-647F5B641C7F}">
      <dsp:nvSpPr>
        <dsp:cNvPr id="0" name=""/>
        <dsp:cNvSpPr/>
      </dsp:nvSpPr>
      <dsp:spPr>
        <a:xfrm>
          <a:off x="2318239" y="2957540"/>
          <a:ext cx="3538315" cy="20081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2530" tIns="212530" rIns="212530" bIns="212530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kern="1200" dirty="0"/>
            <a:t>De um aplicativo que permita a conexão de usuários autorizados com o freio do caminhão designado para ela.</a:t>
          </a:r>
          <a:endParaRPr lang="en-US" sz="2500" kern="1200" dirty="0"/>
        </a:p>
      </dsp:txBody>
      <dsp:txXfrm>
        <a:off x="2318239" y="2957540"/>
        <a:ext cx="3538315" cy="200816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F2E647-65F8-4526-8394-B6ACFD632585}">
      <dsp:nvSpPr>
        <dsp:cNvPr id="0" name=""/>
        <dsp:cNvSpPr/>
      </dsp:nvSpPr>
      <dsp:spPr>
        <a:xfrm>
          <a:off x="1998027" y="14003"/>
          <a:ext cx="2093062" cy="2093062"/>
        </a:xfrm>
        <a:prstGeom prst="round2DiagRect">
          <a:avLst>
            <a:gd name="adj1" fmla="val 29727"/>
            <a:gd name="adj2" fmla="val 0"/>
          </a:avLst>
        </a:prstGeom>
        <a:solidFill>
          <a:schemeClr val="tx1">
            <a:lumMod val="9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62CE87-AEAD-4F1C-AF71-70BF97F91B01}">
      <dsp:nvSpPr>
        <dsp:cNvPr id="0" name=""/>
        <dsp:cNvSpPr/>
      </dsp:nvSpPr>
      <dsp:spPr>
        <a:xfrm>
          <a:off x="2444090" y="460066"/>
          <a:ext cx="1200937" cy="12009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EAC2A9-DDD1-4C65-93A0-56EAE41CACB7}">
      <dsp:nvSpPr>
        <dsp:cNvPr id="0" name=""/>
        <dsp:cNvSpPr/>
      </dsp:nvSpPr>
      <dsp:spPr>
        <a:xfrm>
          <a:off x="896116" y="2759004"/>
          <a:ext cx="429688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2500" kern="1200" dirty="0"/>
            <a:t>Documento funcionários</a:t>
          </a:r>
          <a:endParaRPr lang="en-US" sz="2500" kern="1200" dirty="0"/>
        </a:p>
      </dsp:txBody>
      <dsp:txXfrm>
        <a:off x="896116" y="2759004"/>
        <a:ext cx="4296885" cy="720000"/>
      </dsp:txXfrm>
    </dsp:sp>
    <dsp:sp modelId="{A7296ECA-A3A7-42DC-ABC7-5ED8BC82631F}">
      <dsp:nvSpPr>
        <dsp:cNvPr id="0" name=""/>
        <dsp:cNvSpPr/>
      </dsp:nvSpPr>
      <dsp:spPr>
        <a:xfrm>
          <a:off x="6902261" y="14003"/>
          <a:ext cx="2093062" cy="2093062"/>
        </a:xfrm>
        <a:prstGeom prst="round2DiagRect">
          <a:avLst>
            <a:gd name="adj1" fmla="val 29727"/>
            <a:gd name="adj2" fmla="val 0"/>
          </a:avLst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01468F-413E-40CE-AE59-2B5EB422AB64}">
      <dsp:nvSpPr>
        <dsp:cNvPr id="0" name=""/>
        <dsp:cNvSpPr/>
      </dsp:nvSpPr>
      <dsp:spPr>
        <a:xfrm>
          <a:off x="7348324" y="460066"/>
          <a:ext cx="1200937" cy="12009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0EEE93-78DA-406D-84EC-70A356A1E58B}">
      <dsp:nvSpPr>
        <dsp:cNvPr id="0" name=""/>
        <dsp:cNvSpPr/>
      </dsp:nvSpPr>
      <dsp:spPr>
        <a:xfrm>
          <a:off x="5793470" y="2759004"/>
          <a:ext cx="431064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2500" kern="1200" dirty="0"/>
            <a:t>Documento caminhões</a:t>
          </a:r>
          <a:endParaRPr lang="en-US" sz="2500" kern="1200" dirty="0"/>
        </a:p>
      </dsp:txBody>
      <dsp:txXfrm>
        <a:off x="5793470" y="2759004"/>
        <a:ext cx="4310645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33A802-CDBC-4670-AF4B-7815D8114BCC}" type="datetimeFigureOut">
              <a:rPr lang="pt-BR" smtClean="0"/>
              <a:t>22/11/2022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8C1320-0EB4-413F-B5D6-4B0B39DF39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5837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9C86E-8BB6-430F-8E91-08E472970D40}" type="datetimeFigureOut">
              <a:rPr lang="pt-BR" smtClean="0"/>
              <a:t>22/11/2022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03657-ABCD-46A9-B81D-A8FED97B1C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646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9C86E-8BB6-430F-8E91-08E472970D40}" type="datetimeFigureOut">
              <a:rPr lang="pt-BR" smtClean="0"/>
              <a:t>22/11/2022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03657-ABCD-46A9-B81D-A8FED97B1C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2897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9C86E-8BB6-430F-8E91-08E472970D40}" type="datetimeFigureOut">
              <a:rPr lang="pt-BR" smtClean="0"/>
              <a:t>22/11/2022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03657-ABCD-46A9-B81D-A8FED97B1C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2071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9C86E-8BB6-430F-8E91-08E472970D40}" type="datetimeFigureOut">
              <a:rPr lang="pt-BR" smtClean="0"/>
              <a:t>22/11/2022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03657-ABCD-46A9-B81D-A8FED97B1C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3936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9C86E-8BB6-430F-8E91-08E472970D40}" type="datetimeFigureOut">
              <a:rPr lang="pt-BR" smtClean="0"/>
              <a:t>22/11/2022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03657-ABCD-46A9-B81D-A8FED97B1C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0510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9C86E-8BB6-430F-8E91-08E472970D40}" type="datetimeFigureOut">
              <a:rPr lang="pt-BR" smtClean="0"/>
              <a:t>22/11/2022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03657-ABCD-46A9-B81D-A8FED97B1C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1870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9C86E-8BB6-430F-8E91-08E472970D40}" type="datetimeFigureOut">
              <a:rPr lang="pt-BR" smtClean="0"/>
              <a:t>22/11/2022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03657-ABCD-46A9-B81D-A8FED97B1C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3522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9C86E-8BB6-430F-8E91-08E472970D40}" type="datetimeFigureOut">
              <a:rPr lang="pt-BR" smtClean="0"/>
              <a:t>22/11/2022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03657-ABCD-46A9-B81D-A8FED97B1C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5080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9C86E-8BB6-430F-8E91-08E472970D40}" type="datetimeFigureOut">
              <a:rPr lang="pt-BR" smtClean="0"/>
              <a:t>22/11/2022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03657-ABCD-46A9-B81D-A8FED97B1C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9024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9C86E-8BB6-430F-8E91-08E472970D40}" type="datetimeFigureOut">
              <a:rPr lang="pt-BR" smtClean="0"/>
              <a:t>22/11/2022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03657-ABCD-46A9-B81D-A8FED97B1C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0856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9C86E-8BB6-430F-8E91-08E472970D40}" type="datetimeFigureOut">
              <a:rPr lang="pt-BR" smtClean="0"/>
              <a:t>22/11/2022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03657-ABCD-46A9-B81D-A8FED97B1C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2829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39C86E-8BB6-430F-8E91-08E472970D40}" type="datetimeFigureOut">
              <a:rPr lang="pt-BR" smtClean="0"/>
              <a:t>22/11/2022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903657-ABCD-46A9-B81D-A8FED97B1C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83093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diagramLayout" Target="../diagrams/layout2.xml"/><Relationship Id="rId7" Type="http://schemas.openxmlformats.org/officeDocument/2006/relationships/image" Target="../media/image11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10" Type="http://schemas.openxmlformats.org/officeDocument/2006/relationships/image" Target="../media/image14.svg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15">
            <a:extLst>
              <a:ext uri="{FF2B5EF4-FFF2-40B4-BE49-F238E27FC236}">
                <a16:creationId xmlns:a16="http://schemas.microsoft.com/office/drawing/2014/main" id="{16F9E488-0718-4E1E-9D12-26779F606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17">
            <a:extLst>
              <a:ext uri="{FF2B5EF4-FFF2-40B4-BE49-F238E27FC236}">
                <a16:creationId xmlns:a16="http://schemas.microsoft.com/office/drawing/2014/main" id="{09BE6F6B-19BD-443C-8FB0-FA45F13F95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39505" cy="6857542"/>
          </a:xfrm>
          <a:custGeom>
            <a:avLst/>
            <a:gdLst>
              <a:gd name="connsiteX0" fmla="*/ 0 w 7539505"/>
              <a:gd name="connsiteY0" fmla="*/ 0 h 6857542"/>
              <a:gd name="connsiteX1" fmla="*/ 6392832 w 7539505"/>
              <a:gd name="connsiteY1" fmla="*/ 0 h 6857542"/>
              <a:gd name="connsiteX2" fmla="*/ 6405479 w 7539505"/>
              <a:gd name="connsiteY2" fmla="*/ 31774 h 6857542"/>
              <a:gd name="connsiteX3" fmla="*/ 7460487 w 7539505"/>
              <a:gd name="connsiteY3" fmla="*/ 2682457 h 6857542"/>
              <a:gd name="connsiteX4" fmla="*/ 7460487 w 7539505"/>
              <a:gd name="connsiteY4" fmla="*/ 3752208 h 6857542"/>
              <a:gd name="connsiteX5" fmla="*/ 6302983 w 7539505"/>
              <a:gd name="connsiteY5" fmla="*/ 6660411 h 6857542"/>
              <a:gd name="connsiteX6" fmla="*/ 6224521 w 7539505"/>
              <a:gd name="connsiteY6" fmla="*/ 6857542 h 6857542"/>
              <a:gd name="connsiteX7" fmla="*/ 0 w 7539505"/>
              <a:gd name="connsiteY7" fmla="*/ 6857542 h 6857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39505" h="6857542">
                <a:moveTo>
                  <a:pt x="0" y="0"/>
                </a:moveTo>
                <a:lnTo>
                  <a:pt x="6392832" y="0"/>
                </a:lnTo>
                <a:lnTo>
                  <a:pt x="6405479" y="31774"/>
                </a:lnTo>
                <a:cubicBezTo>
                  <a:pt x="7460487" y="2682457"/>
                  <a:pt x="7460487" y="2682457"/>
                  <a:pt x="7460487" y="2682457"/>
                </a:cubicBezTo>
                <a:cubicBezTo>
                  <a:pt x="7565845" y="2988100"/>
                  <a:pt x="7565845" y="3446565"/>
                  <a:pt x="7460487" y="3752208"/>
                </a:cubicBezTo>
                <a:cubicBezTo>
                  <a:pt x="6976500" y="4968215"/>
                  <a:pt x="6598385" y="5918220"/>
                  <a:pt x="6302983" y="6660411"/>
                </a:cubicBezTo>
                <a:lnTo>
                  <a:pt x="6224521" y="6857542"/>
                </a:lnTo>
                <a:lnTo>
                  <a:pt x="0" y="68575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2AAE609-C327-4952-BB48-254E9015AD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293178" y="681628"/>
            <a:ext cx="1562267" cy="1172973"/>
            <a:chOff x="7493121" y="1000124"/>
            <a:chExt cx="1562267" cy="1172973"/>
          </a:xfrm>
        </p:grpSpPr>
        <p:sp>
          <p:nvSpPr>
            <p:cNvPr id="21" name="Freeform 5">
              <a:extLst>
                <a:ext uri="{FF2B5EF4-FFF2-40B4-BE49-F238E27FC236}">
                  <a16:creationId xmlns:a16="http://schemas.microsoft.com/office/drawing/2014/main" id="{94F06CAB-1C7B-4E12-B1B8-5F7067FDAD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3121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48448472-893D-4CE9-9024-B0F79813B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293221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" name="Título 9">
            <a:extLst>
              <a:ext uri="{FF2B5EF4-FFF2-40B4-BE49-F238E27FC236}">
                <a16:creationId xmlns:a16="http://schemas.microsoft.com/office/drawing/2014/main" id="{8CF45758-E427-9EB8-432D-1D93820C95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9414" y="1270007"/>
            <a:ext cx="5845097" cy="4317987"/>
          </a:xfrm>
        </p:spPr>
        <p:txBody>
          <a:bodyPr anchor="ctr">
            <a:normAutofit/>
          </a:bodyPr>
          <a:lstStyle/>
          <a:p>
            <a:pPr algn="r"/>
            <a:r>
              <a:rPr lang="pt-BR" sz="7200">
                <a:solidFill>
                  <a:schemeClr val="bg1"/>
                </a:solidFill>
              </a:rPr>
              <a:t>SBRAKES</a:t>
            </a:r>
          </a:p>
        </p:txBody>
      </p:sp>
      <p:sp>
        <p:nvSpPr>
          <p:cNvPr id="11" name="Subtítulo 10">
            <a:extLst>
              <a:ext uri="{FF2B5EF4-FFF2-40B4-BE49-F238E27FC236}">
                <a16:creationId xmlns:a16="http://schemas.microsoft.com/office/drawing/2014/main" id="{58A7E9FD-1069-83E1-9B86-EA08522863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92278" y="2251873"/>
            <a:ext cx="3681454" cy="2354256"/>
          </a:xfrm>
        </p:spPr>
        <p:txBody>
          <a:bodyPr anchor="ctr">
            <a:normAutofit/>
          </a:bodyPr>
          <a:lstStyle/>
          <a:p>
            <a:pPr algn="l"/>
            <a:r>
              <a:rPr lang="pt-BR"/>
              <a:t>Security Brakes</a:t>
            </a:r>
          </a:p>
        </p:txBody>
      </p:sp>
    </p:spTree>
    <p:extLst>
      <p:ext uri="{BB962C8B-B14F-4D97-AF65-F5344CB8AC3E}">
        <p14:creationId xmlns:p14="http://schemas.microsoft.com/office/powerpoint/2010/main" val="3774841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07648E39-C61E-22A3-FFA2-D18B13BAA85A}"/>
              </a:ext>
            </a:extLst>
          </p:cNvPr>
          <p:cNvSpPr txBox="1">
            <a:spLocks/>
          </p:cNvSpPr>
          <p:nvPr/>
        </p:nvSpPr>
        <p:spPr>
          <a:xfrm>
            <a:off x="217660" y="0"/>
            <a:ext cx="6672994" cy="146304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800" b="1"/>
              <a:t>Dicionário de dados</a:t>
            </a:r>
            <a:endParaRPr lang="pt-BR" sz="4800" b="1" dirty="0"/>
          </a:p>
        </p:txBody>
      </p:sp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16768D59-9A6A-5C4E-6888-EA64314CA4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3962589"/>
              </p:ext>
            </p:extLst>
          </p:nvPr>
        </p:nvGraphicFramePr>
        <p:xfrm>
          <a:off x="0" y="943388"/>
          <a:ext cx="12192000" cy="5914611"/>
        </p:xfrm>
        <a:graphic>
          <a:graphicData uri="http://schemas.openxmlformats.org/drawingml/2006/table">
            <a:tbl>
              <a:tblPr firstRow="1" firstCol="1" bandRow="1">
                <a:noFill/>
                <a:tableStyleId>{5C22544A-7EE6-4342-B048-85BDC9FD1C3A}</a:tableStyleId>
              </a:tblPr>
              <a:tblGrid>
                <a:gridCol w="1943778">
                  <a:extLst>
                    <a:ext uri="{9D8B030D-6E8A-4147-A177-3AD203B41FA5}">
                      <a16:colId xmlns:a16="http://schemas.microsoft.com/office/drawing/2014/main" val="3681392877"/>
                    </a:ext>
                  </a:extLst>
                </a:gridCol>
                <a:gridCol w="2559886">
                  <a:extLst>
                    <a:ext uri="{9D8B030D-6E8A-4147-A177-3AD203B41FA5}">
                      <a16:colId xmlns:a16="http://schemas.microsoft.com/office/drawing/2014/main" val="2916823534"/>
                    </a:ext>
                  </a:extLst>
                </a:gridCol>
                <a:gridCol w="7688336">
                  <a:extLst>
                    <a:ext uri="{9D8B030D-6E8A-4147-A177-3AD203B41FA5}">
                      <a16:colId xmlns:a16="http://schemas.microsoft.com/office/drawing/2014/main" val="132796248"/>
                    </a:ext>
                  </a:extLst>
                </a:gridCol>
              </a:tblGrid>
              <a:tr h="533732">
                <a:tc gridSpan="3">
                  <a:txBody>
                    <a:bodyPr/>
                    <a:lstStyle/>
                    <a:p>
                      <a:pPr marL="0" algn="r" defTabSz="914400" rtl="0" eaLnBrk="1" latinLnBrk="0" hangingPunct="1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pt-BR" sz="14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Dicionário de dados - Caminhões</a:t>
                      </a:r>
                    </a:p>
                  </a:txBody>
                  <a:tcPr marL="172935" marR="259402" marT="86467" marB="8646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2993000"/>
                  </a:ext>
                </a:extLst>
              </a:tr>
              <a:tr h="806042">
                <a:tc>
                  <a:txBody>
                    <a:bodyPr/>
                    <a:lstStyle/>
                    <a:p>
                      <a:pPr marL="0" algn="r" defTabSz="914400" rtl="0" eaLnBrk="1" latinLnBrk="0" hangingPunct="1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pt-BR" sz="22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Atributos</a:t>
                      </a:r>
                    </a:p>
                  </a:txBody>
                  <a:tcPr marL="172935" marR="259402" marT="86467" marB="86467" anchor="ctr">
                    <a:lnL w="12700" cmpd="sng">
                      <a:noFill/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pt-BR" sz="22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Tipos de dados</a:t>
                      </a:r>
                    </a:p>
                  </a:txBody>
                  <a:tcPr marL="172935" marR="59646" marT="86467" marB="86467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pt-BR" sz="22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Descrição</a:t>
                      </a:r>
                    </a:p>
                  </a:txBody>
                  <a:tcPr marL="172935" marR="59646" marT="86467" marB="86467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4536117"/>
                  </a:ext>
                </a:extLst>
              </a:tr>
              <a:tr h="533732">
                <a:tc>
                  <a:txBody>
                    <a:bodyPr/>
                    <a:lstStyle/>
                    <a:p>
                      <a:pPr marL="0" algn="r" defTabSz="914400" rtl="0" eaLnBrk="1" latinLnBrk="0" hangingPunct="1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pt-BR" sz="22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placa</a:t>
                      </a:r>
                    </a:p>
                  </a:txBody>
                  <a:tcPr marL="172935" marR="259402" marT="86467" marB="86467" anchor="ctr">
                    <a:lnL w="12700" cmpd="sng">
                      <a:noFill/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pt-BR" sz="2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</a:p>
                  </a:txBody>
                  <a:tcPr marL="172935" marR="59646" marT="86467" marB="86467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pt-BR" sz="2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Armazena a placa do veículo</a:t>
                      </a:r>
                    </a:p>
                  </a:txBody>
                  <a:tcPr marL="172935" marR="59646" marT="86467" marB="86467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1933815"/>
                  </a:ext>
                </a:extLst>
              </a:tr>
              <a:tr h="806042">
                <a:tc>
                  <a:txBody>
                    <a:bodyPr/>
                    <a:lstStyle/>
                    <a:p>
                      <a:pPr marL="0" algn="r" defTabSz="914400" rtl="0" eaLnBrk="1" latinLnBrk="0" hangingPunct="1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pt-BR" sz="22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marca</a:t>
                      </a:r>
                    </a:p>
                  </a:txBody>
                  <a:tcPr marL="172935" marR="259402" marT="86467" marB="86467" anchor="ctr">
                    <a:lnL w="12700" cmpd="sng">
                      <a:noFill/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pt-BR" sz="2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</a:p>
                  </a:txBody>
                  <a:tcPr marL="172935" marR="59646" marT="86467" marB="86467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pt-BR" sz="2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Usado para guardar a marca do veículo</a:t>
                      </a:r>
                    </a:p>
                  </a:txBody>
                  <a:tcPr marL="172935" marR="59646" marT="86467" marB="86467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3243256"/>
                  </a:ext>
                </a:extLst>
              </a:tr>
              <a:tr h="533732">
                <a:tc>
                  <a:txBody>
                    <a:bodyPr/>
                    <a:lstStyle/>
                    <a:p>
                      <a:pPr marL="0" algn="r" defTabSz="914400" rtl="0" eaLnBrk="1" latinLnBrk="0" hangingPunct="1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pt-BR" sz="22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modelo</a:t>
                      </a:r>
                    </a:p>
                  </a:txBody>
                  <a:tcPr marL="172935" marR="259402" marT="86467" marB="86467" anchor="ctr">
                    <a:lnL w="12700" cmpd="sng">
                      <a:noFill/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pt-BR" sz="2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</a:p>
                  </a:txBody>
                  <a:tcPr marL="172935" marR="59646" marT="86467" marB="86467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pt-BR" sz="2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Guarda o modelo do veículo</a:t>
                      </a:r>
                    </a:p>
                  </a:txBody>
                  <a:tcPr marL="172935" marR="59646" marT="86467" marB="86467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9805798"/>
                  </a:ext>
                </a:extLst>
              </a:tr>
              <a:tr h="806042">
                <a:tc>
                  <a:txBody>
                    <a:bodyPr/>
                    <a:lstStyle/>
                    <a:p>
                      <a:pPr marL="0" algn="r" defTabSz="914400" rtl="0" eaLnBrk="1" latinLnBrk="0" hangingPunct="1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pt-BR" sz="22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bluetooth</a:t>
                      </a:r>
                    </a:p>
                  </a:txBody>
                  <a:tcPr marL="172935" marR="259402" marT="86467" marB="86467" anchor="ctr">
                    <a:lnL w="12700" cmpd="sng">
                      <a:noFill/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pt-BR" sz="2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</a:p>
                  </a:txBody>
                  <a:tcPr marL="172935" marR="59646" marT="86467" marB="86467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pt-BR" sz="2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Guarda o nome do bluetooth do veículo</a:t>
                      </a:r>
                    </a:p>
                  </a:txBody>
                  <a:tcPr marL="172935" marR="59646" marT="86467" marB="86467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8116614"/>
                  </a:ext>
                </a:extLst>
              </a:tr>
              <a:tr h="1895289">
                <a:tc>
                  <a:txBody>
                    <a:bodyPr/>
                    <a:lstStyle/>
                    <a:p>
                      <a:pPr marL="0" algn="r" defTabSz="914400" rtl="0" eaLnBrk="1" latinLnBrk="0" hangingPunct="1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pt-BR" sz="2200" b="1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ativo</a:t>
                      </a:r>
                    </a:p>
                  </a:txBody>
                  <a:tcPr marL="172935" marR="259402" marT="86467" marB="86467" anchor="ctr">
                    <a:lnL w="12700" cmpd="sng">
                      <a:noFill/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pt-BR" sz="2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Bool</a:t>
                      </a:r>
                    </a:p>
                  </a:txBody>
                  <a:tcPr marL="172935" marR="59646" marT="86467" marB="86467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pt-BR" sz="2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Grava se um veículo não foi desligado da empresa, o valor inicial dele é verdadeiro, e quando o veículo for desligado o valor passa a ser falso e ele perde o acesso ao aplicativo/site</a:t>
                      </a:r>
                    </a:p>
                  </a:txBody>
                  <a:tcPr marL="172935" marR="59646" marT="86467" marB="86467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1603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46409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4C608BEB-860E-4094-8511-78603564A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50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ítulo 8">
            <a:extLst>
              <a:ext uri="{FF2B5EF4-FFF2-40B4-BE49-F238E27FC236}">
                <a16:creationId xmlns:a16="http://schemas.microsoft.com/office/drawing/2014/main" id="{D450F077-F2B2-A78E-333D-C12B55D28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980" y="2619289"/>
            <a:ext cx="3337089" cy="1243998"/>
          </a:xfrm>
        </p:spPr>
        <p:txBody>
          <a:bodyPr anchor="t">
            <a:normAutofit/>
          </a:bodyPr>
          <a:lstStyle/>
          <a:p>
            <a:r>
              <a:rPr lang="pt-BR" sz="4000" dirty="0">
                <a:solidFill>
                  <a:srgbClr val="FFFFFF"/>
                </a:solidFill>
              </a:rPr>
              <a:t>Modelo de dados</a:t>
            </a:r>
          </a:p>
        </p:txBody>
      </p:sp>
      <p:sp>
        <p:nvSpPr>
          <p:cNvPr id="10" name="Espaço Reservado para Conteúdo 9">
            <a:extLst>
              <a:ext uri="{FF2B5EF4-FFF2-40B4-BE49-F238E27FC236}">
                <a16:creationId xmlns:a16="http://schemas.microsoft.com/office/drawing/2014/main" id="{F46ADDC5-05AB-92A2-01E0-A4C4BBE281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80855" y="1412489"/>
            <a:ext cx="3427283" cy="43638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000" dirty="0"/>
              <a:t>“funcionario”: {</a:t>
            </a:r>
          </a:p>
          <a:p>
            <a:pPr marL="0" indent="0">
              <a:buNone/>
            </a:pPr>
            <a:r>
              <a:rPr lang="pt-BR" sz="2000" dirty="0"/>
              <a:t>       Administrador: ” Bool”;</a:t>
            </a:r>
          </a:p>
          <a:p>
            <a:pPr marL="0" indent="0">
              <a:buNone/>
            </a:pPr>
            <a:r>
              <a:rPr lang="pt-BR" sz="2000" dirty="0"/>
              <a:t>       Credencial: “String”;</a:t>
            </a:r>
          </a:p>
          <a:p>
            <a:pPr marL="0" indent="0">
              <a:buNone/>
            </a:pPr>
            <a:r>
              <a:rPr lang="pt-BR" sz="2000" dirty="0"/>
              <a:t>       Email: ”String”;</a:t>
            </a:r>
          </a:p>
          <a:p>
            <a:pPr marL="0" indent="0">
              <a:buNone/>
            </a:pPr>
            <a:r>
              <a:rPr lang="pt-BR" sz="2000" dirty="0"/>
              <a:t>       Foto: ”String”;</a:t>
            </a:r>
          </a:p>
          <a:p>
            <a:pPr marL="0" indent="0">
              <a:buNone/>
            </a:pPr>
            <a:r>
              <a:rPr lang="pt-BR" sz="2000" dirty="0"/>
              <a:t>       Nome: ”String”;</a:t>
            </a:r>
          </a:p>
          <a:p>
            <a:pPr marL="0" indent="0">
              <a:buNone/>
            </a:pPr>
            <a:r>
              <a:rPr lang="pt-BR" sz="2000" dirty="0"/>
              <a:t>       Senha: ”String”; </a:t>
            </a:r>
          </a:p>
          <a:p>
            <a:pPr marL="0" indent="0">
              <a:buNone/>
            </a:pPr>
            <a:r>
              <a:rPr lang="pt-BR" sz="2000" dirty="0"/>
              <a:t>       Status: ”Bool”;</a:t>
            </a:r>
          </a:p>
          <a:p>
            <a:pPr marL="0" indent="0">
              <a:buNone/>
            </a:pPr>
            <a:r>
              <a:rPr lang="pt-BR" sz="2000" dirty="0"/>
              <a:t>}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F16A8D4-FE87-4604-88B2-394B5D1EB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1" y="1412488"/>
            <a:ext cx="0" cy="36576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spaço Reservado para Conteúdo 10">
            <a:extLst>
              <a:ext uri="{FF2B5EF4-FFF2-40B4-BE49-F238E27FC236}">
                <a16:creationId xmlns:a16="http://schemas.microsoft.com/office/drawing/2014/main" id="{1EAF79C7-51BC-728F-D4D2-108D91E2DA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51604" y="1412489"/>
            <a:ext cx="3197701" cy="43638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000" dirty="0"/>
              <a:t>“caminhao”: {</a:t>
            </a:r>
          </a:p>
          <a:p>
            <a:pPr marL="0" indent="0">
              <a:buNone/>
            </a:pPr>
            <a:r>
              <a:rPr lang="pt-BR" sz="2000" dirty="0"/>
              <a:t>       Placa: “String”;</a:t>
            </a:r>
          </a:p>
          <a:p>
            <a:pPr marL="0" indent="0">
              <a:buNone/>
            </a:pPr>
            <a:r>
              <a:rPr lang="pt-BR" sz="2000" dirty="0"/>
              <a:t>       marca: “String”;</a:t>
            </a:r>
          </a:p>
          <a:p>
            <a:pPr marL="0" indent="0">
              <a:buNone/>
            </a:pPr>
            <a:r>
              <a:rPr lang="pt-BR" sz="2000" dirty="0"/>
              <a:t>       modelo: “String”;</a:t>
            </a:r>
          </a:p>
          <a:p>
            <a:pPr marL="0" indent="0">
              <a:buNone/>
            </a:pPr>
            <a:r>
              <a:rPr lang="pt-BR" sz="2000" dirty="0"/>
              <a:t>       bluetooth: “String”;</a:t>
            </a:r>
          </a:p>
          <a:p>
            <a:pPr marL="0" indent="0">
              <a:buNone/>
            </a:pPr>
            <a:r>
              <a:rPr lang="pt-BR" sz="2000" dirty="0"/>
              <a:t>       ativo: “Bool”;</a:t>
            </a:r>
          </a:p>
          <a:p>
            <a:pPr marL="0" indent="0">
              <a:buNone/>
            </a:pPr>
            <a:r>
              <a:rPr lang="pt-BR" sz="2000" dirty="0"/>
              <a:t>}</a:t>
            </a:r>
          </a:p>
          <a:p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148051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558A11F-F2E1-37E2-2AC1-8F54638FE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6521" y="591829"/>
            <a:ext cx="4156877" cy="5583126"/>
          </a:xfrm>
        </p:spPr>
        <p:txBody>
          <a:bodyPr>
            <a:normAutofit/>
          </a:bodyPr>
          <a:lstStyle/>
          <a:p>
            <a:r>
              <a:rPr lang="pt-BR" sz="5600" b="1" dirty="0"/>
              <a:t>Para que nosso projeto funcione precisamos: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Graphic 12">
            <a:extLst>
              <a:ext uri="{FF2B5EF4-FFF2-40B4-BE49-F238E27FC236}">
                <a16:creationId xmlns:a16="http://schemas.microsoft.com/office/drawing/2014/main" id="{58BDB0EE-D238-415B-9ED8-62AA6AB2A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3111" y="591829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Graphic 11">
            <a:extLst>
              <a:ext uri="{FF2B5EF4-FFF2-40B4-BE49-F238E27FC236}">
                <a16:creationId xmlns:a16="http://schemas.microsoft.com/office/drawing/2014/main" id="{C5B55FC3-961D-4325-82F1-DE92B0D04E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91891" y="821124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Graphic 13">
            <a:extLst>
              <a:ext uri="{FF2B5EF4-FFF2-40B4-BE49-F238E27FC236}">
                <a16:creationId xmlns:a16="http://schemas.microsoft.com/office/drawing/2014/main" id="{4C8AB332-D09E-4F28-943C-DABDD4716A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17571" y="1336268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aphicFrame>
        <p:nvGraphicFramePr>
          <p:cNvPr id="10" name="Espaço Reservado para Conteúdo 2">
            <a:extLst>
              <a:ext uri="{FF2B5EF4-FFF2-40B4-BE49-F238E27FC236}">
                <a16:creationId xmlns:a16="http://schemas.microsoft.com/office/drawing/2014/main" id="{01EBA9D8-481D-5A89-A5A6-98EAD222F4E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0320122"/>
              </p:ext>
            </p:extLst>
          </p:nvPr>
        </p:nvGraphicFramePr>
        <p:xfrm>
          <a:off x="5492710" y="671805"/>
          <a:ext cx="5861090" cy="5503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33048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>
            <a:extLst>
              <a:ext uri="{FF2B5EF4-FFF2-40B4-BE49-F238E27FC236}">
                <a16:creationId xmlns:a16="http://schemas.microsoft.com/office/drawing/2014/main" id="{CBB2B1F0-0DD6-4744-9A46-7A344FB48E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AE0643A-81EA-F0C5-54E2-8F637E5A3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26720"/>
            <a:ext cx="10506456" cy="1919141"/>
          </a:xfrm>
        </p:spPr>
        <p:txBody>
          <a:bodyPr anchor="b">
            <a:normAutofit/>
          </a:bodyPr>
          <a:lstStyle/>
          <a:p>
            <a:r>
              <a:rPr lang="pt-BR" sz="6000" b="1" dirty="0"/>
              <a:t>Site</a:t>
            </a:r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2899927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1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2776031"/>
            <a:ext cx="1873457" cy="1371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0886654-C53B-7677-4847-8F9CB5028E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059297"/>
            <a:ext cx="10509504" cy="2905686"/>
          </a:xfrm>
        </p:spPr>
        <p:txBody>
          <a:bodyPr>
            <a:noAutofit/>
          </a:bodyPr>
          <a:lstStyle/>
          <a:p>
            <a:r>
              <a:rPr lang="pt-BR" sz="2200"/>
              <a:t>Funções primárias do site:</a:t>
            </a:r>
          </a:p>
          <a:p>
            <a:pPr lvl="1"/>
            <a:r>
              <a:rPr lang="pt-BR" sz="2200"/>
              <a:t>Informar pessoas interessadas sobre nossa empresa, o nosso produto, e eventuais dúvidas que elas possam ter sobre nosso projeto.</a:t>
            </a:r>
          </a:p>
          <a:p>
            <a:pPr lvl="1"/>
            <a:r>
              <a:rPr lang="pt-BR" sz="2200"/>
              <a:t>Permitir que os administradores possam cadastrar outros administradores e motoristas, para que apenas essas pessoas tenham acesso ao sistema.</a:t>
            </a:r>
          </a:p>
          <a:p>
            <a:pPr lvl="1"/>
            <a:r>
              <a:rPr lang="pt-BR" sz="2200"/>
              <a:t>Cadastrar a frota que será usada.</a:t>
            </a:r>
          </a:p>
          <a:p>
            <a:pPr lvl="1"/>
            <a:r>
              <a:rPr lang="pt-BR" sz="2200"/>
              <a:t>Designar um veículo para um funcionário em específico, fazendo com que apenas esse funcionário tenha acesso ao freio, evitando que pessoas mal intencionadas tenham acesso a esse tipo de informação.</a:t>
            </a:r>
          </a:p>
          <a:p>
            <a:pPr lvl="1"/>
            <a:r>
              <a:rPr lang="pt-BR" sz="2200"/>
              <a:t>Excluir funcionários, ou caminhões que já não estejam sendo mais usados.</a:t>
            </a:r>
          </a:p>
        </p:txBody>
      </p:sp>
    </p:spTree>
    <p:extLst>
      <p:ext uri="{BB962C8B-B14F-4D97-AF65-F5344CB8AC3E}">
        <p14:creationId xmlns:p14="http://schemas.microsoft.com/office/powerpoint/2010/main" val="3286237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1F32EBA-ED97-466E-8CFA-838258415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3AEC3B8-28FF-BBD0-7046-BE726F046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9" y="851517"/>
            <a:ext cx="5499609" cy="1461778"/>
          </a:xfrm>
        </p:spPr>
        <p:txBody>
          <a:bodyPr>
            <a:noAutofit/>
          </a:bodyPr>
          <a:lstStyle/>
          <a:p>
            <a:r>
              <a:rPr lang="pt-BR" sz="5000" b="1" dirty="0"/>
              <a:t>Com o que foi feito?</a:t>
            </a:r>
          </a:p>
        </p:txBody>
      </p:sp>
      <p:pic>
        <p:nvPicPr>
          <p:cNvPr id="13" name="Picture 4" descr="Script de computador em uma tela">
            <a:extLst>
              <a:ext uri="{FF2B5EF4-FFF2-40B4-BE49-F238E27FC236}">
                <a16:creationId xmlns:a16="http://schemas.microsoft.com/office/drawing/2014/main" id="{D0BE0495-596B-207C-698A-E93A6F51DE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9915"/>
          <a:stretch/>
        </p:blipFill>
        <p:spPr>
          <a:xfrm>
            <a:off x="5510369" y="851517"/>
            <a:ext cx="6184807" cy="5154967"/>
          </a:xfrm>
          <a:custGeom>
            <a:avLst/>
            <a:gdLst/>
            <a:ahLst/>
            <a:cxnLst/>
            <a:rect l="l" t="t" r="r" b="b"/>
            <a:pathLst>
              <a:path w="5846002" h="4872577">
                <a:moveTo>
                  <a:pt x="343285" y="2953992"/>
                </a:moveTo>
                <a:cubicBezTo>
                  <a:pt x="343285" y="2953992"/>
                  <a:pt x="343285" y="2953992"/>
                  <a:pt x="849063" y="2953992"/>
                </a:cubicBezTo>
                <a:cubicBezTo>
                  <a:pt x="880743" y="2953992"/>
                  <a:pt x="911330" y="2971406"/>
                  <a:pt x="926624" y="2999703"/>
                </a:cubicBezTo>
                <a:cubicBezTo>
                  <a:pt x="926624" y="2999703"/>
                  <a:pt x="926624" y="2999703"/>
                  <a:pt x="1180059" y="3436136"/>
                </a:cubicBezTo>
                <a:cubicBezTo>
                  <a:pt x="1196445" y="3463345"/>
                  <a:pt x="1196445" y="3498172"/>
                  <a:pt x="1180059" y="3525382"/>
                </a:cubicBezTo>
                <a:cubicBezTo>
                  <a:pt x="1180059" y="3525382"/>
                  <a:pt x="1180059" y="3525382"/>
                  <a:pt x="926624" y="3961814"/>
                </a:cubicBezTo>
                <a:cubicBezTo>
                  <a:pt x="911330" y="3990111"/>
                  <a:pt x="880743" y="4007525"/>
                  <a:pt x="849063" y="4007525"/>
                </a:cubicBezTo>
                <a:cubicBezTo>
                  <a:pt x="849063" y="4007525"/>
                  <a:pt x="849063" y="4007525"/>
                  <a:pt x="343285" y="4007525"/>
                </a:cubicBezTo>
                <a:cubicBezTo>
                  <a:pt x="310513" y="4007525"/>
                  <a:pt x="281019" y="3990111"/>
                  <a:pt x="264633" y="3961814"/>
                </a:cubicBezTo>
                <a:cubicBezTo>
                  <a:pt x="264633" y="3961814"/>
                  <a:pt x="264633" y="3961814"/>
                  <a:pt x="12290" y="3525382"/>
                </a:cubicBezTo>
                <a:cubicBezTo>
                  <a:pt x="-4096" y="3498172"/>
                  <a:pt x="-4096" y="3463345"/>
                  <a:pt x="12290" y="3436136"/>
                </a:cubicBezTo>
                <a:cubicBezTo>
                  <a:pt x="12290" y="3436136"/>
                  <a:pt x="12290" y="3436136"/>
                  <a:pt x="264633" y="2999703"/>
                </a:cubicBezTo>
                <a:cubicBezTo>
                  <a:pt x="281019" y="2971406"/>
                  <a:pt x="310513" y="2953992"/>
                  <a:pt x="343285" y="2953992"/>
                </a:cubicBezTo>
                <a:close/>
                <a:moveTo>
                  <a:pt x="2353334" y="538808"/>
                </a:moveTo>
                <a:cubicBezTo>
                  <a:pt x="2353334" y="538808"/>
                  <a:pt x="2353334" y="538808"/>
                  <a:pt x="2613403" y="538808"/>
                </a:cubicBezTo>
                <a:lnTo>
                  <a:pt x="2643742" y="538808"/>
                </a:lnTo>
                <a:lnTo>
                  <a:pt x="2672692" y="588661"/>
                </a:lnTo>
                <a:cubicBezTo>
                  <a:pt x="2713002" y="658078"/>
                  <a:pt x="2759909" y="738855"/>
                  <a:pt x="2814491" y="832849"/>
                </a:cubicBezTo>
                <a:cubicBezTo>
                  <a:pt x="2839586" y="874521"/>
                  <a:pt x="2839586" y="927860"/>
                  <a:pt x="2814491" y="969531"/>
                </a:cubicBezTo>
                <a:cubicBezTo>
                  <a:pt x="2814491" y="969531"/>
                  <a:pt x="2814491" y="969531"/>
                  <a:pt x="2426350" y="1637936"/>
                </a:cubicBezTo>
                <a:cubicBezTo>
                  <a:pt x="2402927" y="1681274"/>
                  <a:pt x="2356083" y="1707943"/>
                  <a:pt x="2307565" y="1707943"/>
                </a:cubicBezTo>
                <a:cubicBezTo>
                  <a:pt x="2307565" y="1707943"/>
                  <a:pt x="2307565" y="1707943"/>
                  <a:pt x="1532956" y="1707943"/>
                </a:cubicBezTo>
                <a:cubicBezTo>
                  <a:pt x="1520409" y="1707943"/>
                  <a:pt x="1508175" y="1706276"/>
                  <a:pt x="1496490" y="1703099"/>
                </a:cubicBezTo>
                <a:lnTo>
                  <a:pt x="1471408" y="1692583"/>
                </a:lnTo>
                <a:lnTo>
                  <a:pt x="1486736" y="1666073"/>
                </a:lnTo>
                <a:cubicBezTo>
                  <a:pt x="1625328" y="1426376"/>
                  <a:pt x="1802725" y="1119564"/>
                  <a:pt x="2029793" y="726844"/>
                </a:cubicBezTo>
                <a:cubicBezTo>
                  <a:pt x="2097197" y="610441"/>
                  <a:pt x="2218525" y="538808"/>
                  <a:pt x="2353334" y="538808"/>
                </a:cubicBezTo>
                <a:close/>
                <a:moveTo>
                  <a:pt x="1487085" y="0"/>
                </a:moveTo>
                <a:cubicBezTo>
                  <a:pt x="1487085" y="0"/>
                  <a:pt x="1487085" y="0"/>
                  <a:pt x="2360840" y="0"/>
                </a:cubicBezTo>
                <a:cubicBezTo>
                  <a:pt x="2415568" y="0"/>
                  <a:pt x="2468407" y="30084"/>
                  <a:pt x="2494828" y="78969"/>
                </a:cubicBezTo>
                <a:cubicBezTo>
                  <a:pt x="2494828" y="78969"/>
                  <a:pt x="2494828" y="78969"/>
                  <a:pt x="2729665" y="483373"/>
                </a:cubicBezTo>
                <a:lnTo>
                  <a:pt x="2756194" y="529058"/>
                </a:lnTo>
                <a:lnTo>
                  <a:pt x="2735320" y="529058"/>
                </a:lnTo>
                <a:lnTo>
                  <a:pt x="2636659" y="529058"/>
                </a:lnTo>
                <a:lnTo>
                  <a:pt x="2593799" y="455250"/>
                </a:lnTo>
                <a:cubicBezTo>
                  <a:pt x="2430052" y="173267"/>
                  <a:pt x="2430052" y="173267"/>
                  <a:pt x="2430052" y="173267"/>
                </a:cubicBezTo>
                <a:cubicBezTo>
                  <a:pt x="2406629" y="129929"/>
                  <a:pt x="2359785" y="103259"/>
                  <a:pt x="2311267" y="103259"/>
                </a:cubicBezTo>
                <a:cubicBezTo>
                  <a:pt x="1536658" y="103259"/>
                  <a:pt x="1536658" y="103259"/>
                  <a:pt x="1536658" y="103259"/>
                </a:cubicBezTo>
                <a:cubicBezTo>
                  <a:pt x="1486468" y="103259"/>
                  <a:pt x="1441296" y="129929"/>
                  <a:pt x="1416201" y="173267"/>
                </a:cubicBezTo>
                <a:cubicBezTo>
                  <a:pt x="1029733" y="841671"/>
                  <a:pt x="1029733" y="841671"/>
                  <a:pt x="1029733" y="841671"/>
                </a:cubicBezTo>
                <a:cubicBezTo>
                  <a:pt x="1004637" y="883343"/>
                  <a:pt x="1004637" y="936682"/>
                  <a:pt x="1029733" y="978353"/>
                </a:cubicBezTo>
                <a:cubicBezTo>
                  <a:pt x="1416201" y="1646758"/>
                  <a:pt x="1416201" y="1646758"/>
                  <a:pt x="1416201" y="1646758"/>
                </a:cubicBezTo>
                <a:cubicBezTo>
                  <a:pt x="1428749" y="1668427"/>
                  <a:pt x="1446315" y="1685929"/>
                  <a:pt x="1467019" y="1698013"/>
                </a:cubicBezTo>
                <a:lnTo>
                  <a:pt x="1472899" y="1700478"/>
                </a:lnTo>
                <a:lnTo>
                  <a:pt x="1441377" y="1754996"/>
                </a:lnTo>
                <a:lnTo>
                  <a:pt x="1417933" y="1795543"/>
                </a:lnTo>
                <a:lnTo>
                  <a:pt x="1442249" y="1805738"/>
                </a:lnTo>
                <a:cubicBezTo>
                  <a:pt x="1455430" y="1809322"/>
                  <a:pt x="1469230" y="1811202"/>
                  <a:pt x="1483383" y="1811202"/>
                </a:cubicBezTo>
                <a:cubicBezTo>
                  <a:pt x="2357138" y="1811202"/>
                  <a:pt x="2357138" y="1811202"/>
                  <a:pt x="2357138" y="1811202"/>
                </a:cubicBezTo>
                <a:cubicBezTo>
                  <a:pt x="2411866" y="1811202"/>
                  <a:pt x="2464705" y="1781120"/>
                  <a:pt x="2491126" y="1732235"/>
                </a:cubicBezTo>
                <a:cubicBezTo>
                  <a:pt x="2928947" y="978278"/>
                  <a:pt x="2928947" y="978278"/>
                  <a:pt x="2928947" y="978278"/>
                </a:cubicBezTo>
                <a:cubicBezTo>
                  <a:pt x="2957254" y="931274"/>
                  <a:pt x="2957254" y="871108"/>
                  <a:pt x="2928947" y="824102"/>
                </a:cubicBezTo>
                <a:cubicBezTo>
                  <a:pt x="2874220" y="729858"/>
                  <a:pt x="2826333" y="647394"/>
                  <a:pt x="2784432" y="575238"/>
                </a:cubicBezTo>
                <a:lnTo>
                  <a:pt x="2763277" y="538808"/>
                </a:lnTo>
                <a:lnTo>
                  <a:pt x="2861280" y="538808"/>
                </a:lnTo>
                <a:cubicBezTo>
                  <a:pt x="3166048" y="538808"/>
                  <a:pt x="3653676" y="538808"/>
                  <a:pt x="4433881" y="538808"/>
                </a:cubicBezTo>
                <a:cubicBezTo>
                  <a:pt x="4564197" y="538808"/>
                  <a:pt x="4690018" y="610441"/>
                  <a:pt x="4752929" y="726844"/>
                </a:cubicBezTo>
                <a:cubicBezTo>
                  <a:pt x="4752929" y="726844"/>
                  <a:pt x="4752929" y="726844"/>
                  <a:pt x="5795449" y="2522134"/>
                </a:cubicBezTo>
                <a:cubicBezTo>
                  <a:pt x="5862854" y="2634060"/>
                  <a:pt x="5862854" y="2777325"/>
                  <a:pt x="5795449" y="2889251"/>
                </a:cubicBezTo>
                <a:cubicBezTo>
                  <a:pt x="5795449" y="2889251"/>
                  <a:pt x="5795449" y="2889251"/>
                  <a:pt x="4752929" y="4684542"/>
                </a:cubicBezTo>
                <a:cubicBezTo>
                  <a:pt x="4690018" y="4800945"/>
                  <a:pt x="4564197" y="4872577"/>
                  <a:pt x="4433881" y="4872577"/>
                </a:cubicBezTo>
                <a:cubicBezTo>
                  <a:pt x="4433881" y="4872577"/>
                  <a:pt x="4433881" y="4872577"/>
                  <a:pt x="2353334" y="4872577"/>
                </a:cubicBezTo>
                <a:cubicBezTo>
                  <a:pt x="2218525" y="4872577"/>
                  <a:pt x="2097197" y="4800945"/>
                  <a:pt x="2029793" y="4684542"/>
                </a:cubicBezTo>
                <a:cubicBezTo>
                  <a:pt x="2029793" y="4684542"/>
                  <a:pt x="2029793" y="4684542"/>
                  <a:pt x="991766" y="2889251"/>
                </a:cubicBezTo>
                <a:cubicBezTo>
                  <a:pt x="924361" y="2777325"/>
                  <a:pt x="924361" y="2634060"/>
                  <a:pt x="991766" y="2522134"/>
                </a:cubicBezTo>
                <a:cubicBezTo>
                  <a:pt x="991766" y="2522134"/>
                  <a:pt x="991766" y="2522134"/>
                  <a:pt x="1377193" y="1855530"/>
                </a:cubicBezTo>
                <a:lnTo>
                  <a:pt x="1409676" y="1799352"/>
                </a:lnTo>
                <a:lnTo>
                  <a:pt x="1408533" y="1798873"/>
                </a:lnTo>
                <a:cubicBezTo>
                  <a:pt x="1385179" y="1785241"/>
                  <a:pt x="1365364" y="1765500"/>
                  <a:pt x="1351210" y="1741057"/>
                </a:cubicBezTo>
                <a:cubicBezTo>
                  <a:pt x="1351210" y="1741057"/>
                  <a:pt x="1351210" y="1741057"/>
                  <a:pt x="915276" y="987100"/>
                </a:cubicBezTo>
                <a:cubicBezTo>
                  <a:pt x="886968" y="940096"/>
                  <a:pt x="886968" y="879930"/>
                  <a:pt x="915276" y="832924"/>
                </a:cubicBezTo>
                <a:cubicBezTo>
                  <a:pt x="915276" y="832924"/>
                  <a:pt x="915276" y="832924"/>
                  <a:pt x="1351210" y="78969"/>
                </a:cubicBezTo>
                <a:cubicBezTo>
                  <a:pt x="1379517" y="30084"/>
                  <a:pt x="1430471" y="0"/>
                  <a:pt x="1487085" y="0"/>
                </a:cubicBezTo>
                <a:close/>
              </a:path>
            </a:pathLst>
          </a:custGeom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0F5659D-2CA4-A1AF-D61A-30E2223712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5200" y="2470248"/>
            <a:ext cx="6029960" cy="3536236"/>
          </a:xfrm>
        </p:spPr>
        <p:txBody>
          <a:bodyPr>
            <a:normAutofit/>
          </a:bodyPr>
          <a:lstStyle/>
          <a:p>
            <a:r>
              <a:rPr lang="pt-BR" sz="4000" dirty="0"/>
              <a:t>JavaScript</a:t>
            </a:r>
          </a:p>
          <a:p>
            <a:r>
              <a:rPr lang="pt-BR" sz="4000" dirty="0"/>
              <a:t>Visual Studio Code</a:t>
            </a:r>
          </a:p>
          <a:p>
            <a:r>
              <a:rPr lang="pt-BR" sz="4000" dirty="0"/>
              <a:t>FireBase (Banco de Dados)</a:t>
            </a:r>
          </a:p>
          <a:p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019953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BB2B1F0-0DD6-4744-9A46-7A344FB48E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AE0643A-81EA-F0C5-54E2-8F637E5A3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26720"/>
            <a:ext cx="10506456" cy="1919141"/>
          </a:xfrm>
        </p:spPr>
        <p:txBody>
          <a:bodyPr anchor="b">
            <a:normAutofit/>
          </a:bodyPr>
          <a:lstStyle/>
          <a:p>
            <a:r>
              <a:rPr lang="pt-BR" sz="6000" b="1" dirty="0"/>
              <a:t>Aplicativo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2899927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2776031"/>
            <a:ext cx="1873457" cy="1371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0886654-C53B-7677-4847-8F9CB5028E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337269"/>
            <a:ext cx="10509504" cy="2905686"/>
          </a:xfrm>
        </p:spPr>
        <p:txBody>
          <a:bodyPr>
            <a:normAutofit/>
          </a:bodyPr>
          <a:lstStyle/>
          <a:p>
            <a:r>
              <a:rPr lang="pt-BR" sz="2200"/>
              <a:t>Funções primárias do aplicativo:</a:t>
            </a:r>
          </a:p>
          <a:p>
            <a:pPr lvl="1"/>
            <a:r>
              <a:rPr lang="pt-BR" sz="2200"/>
              <a:t>Permitir o login de motoristas cadastrados no site</a:t>
            </a:r>
          </a:p>
          <a:p>
            <a:pPr lvl="1"/>
            <a:r>
              <a:rPr lang="pt-BR" sz="2200"/>
              <a:t>Permitir que eles possam alterar a senha</a:t>
            </a:r>
          </a:p>
          <a:p>
            <a:pPr lvl="1"/>
            <a:r>
              <a:rPr lang="pt-BR" sz="2200"/>
              <a:t>Enviar um e-mail com uma senha gerada automaticamente caso ele tenha esquecido a mesma</a:t>
            </a:r>
          </a:p>
          <a:p>
            <a:pPr lvl="1"/>
            <a:r>
              <a:rPr lang="pt-BR" sz="2200"/>
              <a:t>Mostrar o estado do freio (se está ativado, ou desativado)</a:t>
            </a:r>
          </a:p>
          <a:p>
            <a:pPr lvl="1"/>
            <a:r>
              <a:rPr lang="pt-BR" sz="2200"/>
              <a:t>Ativar o freio de emergência designado para ele pelo site no aplicativo</a:t>
            </a:r>
          </a:p>
        </p:txBody>
      </p:sp>
    </p:spTree>
    <p:extLst>
      <p:ext uri="{BB962C8B-B14F-4D97-AF65-F5344CB8AC3E}">
        <p14:creationId xmlns:p14="http://schemas.microsoft.com/office/powerpoint/2010/main" val="13928734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AEC3B8-28FF-BBD0-7046-BE726F046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9" y="851517"/>
            <a:ext cx="5344161" cy="1461778"/>
          </a:xfrm>
        </p:spPr>
        <p:txBody>
          <a:bodyPr>
            <a:noAutofit/>
          </a:bodyPr>
          <a:lstStyle/>
          <a:p>
            <a:r>
              <a:rPr lang="pt-BR" sz="5000" b="1" dirty="0"/>
              <a:t>Com o que foi feito?</a:t>
            </a:r>
          </a:p>
        </p:txBody>
      </p:sp>
      <p:pic>
        <p:nvPicPr>
          <p:cNvPr id="13" name="Picture 4" descr="Script de computador em uma tela">
            <a:extLst>
              <a:ext uri="{FF2B5EF4-FFF2-40B4-BE49-F238E27FC236}">
                <a16:creationId xmlns:a16="http://schemas.microsoft.com/office/drawing/2014/main" id="{D0BE0495-596B-207C-698A-E93A6F51DE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9915"/>
          <a:stretch/>
        </p:blipFill>
        <p:spPr>
          <a:xfrm>
            <a:off x="5510369" y="851517"/>
            <a:ext cx="6184807" cy="5154967"/>
          </a:xfrm>
          <a:custGeom>
            <a:avLst/>
            <a:gdLst/>
            <a:ahLst/>
            <a:cxnLst/>
            <a:rect l="l" t="t" r="r" b="b"/>
            <a:pathLst>
              <a:path w="5846002" h="4872577">
                <a:moveTo>
                  <a:pt x="343285" y="2953992"/>
                </a:moveTo>
                <a:cubicBezTo>
                  <a:pt x="343285" y="2953992"/>
                  <a:pt x="343285" y="2953992"/>
                  <a:pt x="849063" y="2953992"/>
                </a:cubicBezTo>
                <a:cubicBezTo>
                  <a:pt x="880743" y="2953992"/>
                  <a:pt x="911330" y="2971406"/>
                  <a:pt x="926624" y="2999703"/>
                </a:cubicBezTo>
                <a:cubicBezTo>
                  <a:pt x="926624" y="2999703"/>
                  <a:pt x="926624" y="2999703"/>
                  <a:pt x="1180059" y="3436136"/>
                </a:cubicBezTo>
                <a:cubicBezTo>
                  <a:pt x="1196445" y="3463345"/>
                  <a:pt x="1196445" y="3498172"/>
                  <a:pt x="1180059" y="3525382"/>
                </a:cubicBezTo>
                <a:cubicBezTo>
                  <a:pt x="1180059" y="3525382"/>
                  <a:pt x="1180059" y="3525382"/>
                  <a:pt x="926624" y="3961814"/>
                </a:cubicBezTo>
                <a:cubicBezTo>
                  <a:pt x="911330" y="3990111"/>
                  <a:pt x="880743" y="4007525"/>
                  <a:pt x="849063" y="4007525"/>
                </a:cubicBezTo>
                <a:cubicBezTo>
                  <a:pt x="849063" y="4007525"/>
                  <a:pt x="849063" y="4007525"/>
                  <a:pt x="343285" y="4007525"/>
                </a:cubicBezTo>
                <a:cubicBezTo>
                  <a:pt x="310513" y="4007525"/>
                  <a:pt x="281019" y="3990111"/>
                  <a:pt x="264633" y="3961814"/>
                </a:cubicBezTo>
                <a:cubicBezTo>
                  <a:pt x="264633" y="3961814"/>
                  <a:pt x="264633" y="3961814"/>
                  <a:pt x="12290" y="3525382"/>
                </a:cubicBezTo>
                <a:cubicBezTo>
                  <a:pt x="-4096" y="3498172"/>
                  <a:pt x="-4096" y="3463345"/>
                  <a:pt x="12290" y="3436136"/>
                </a:cubicBezTo>
                <a:cubicBezTo>
                  <a:pt x="12290" y="3436136"/>
                  <a:pt x="12290" y="3436136"/>
                  <a:pt x="264633" y="2999703"/>
                </a:cubicBezTo>
                <a:cubicBezTo>
                  <a:pt x="281019" y="2971406"/>
                  <a:pt x="310513" y="2953992"/>
                  <a:pt x="343285" y="2953992"/>
                </a:cubicBezTo>
                <a:close/>
                <a:moveTo>
                  <a:pt x="2353334" y="538808"/>
                </a:moveTo>
                <a:cubicBezTo>
                  <a:pt x="2353334" y="538808"/>
                  <a:pt x="2353334" y="538808"/>
                  <a:pt x="2613403" y="538808"/>
                </a:cubicBezTo>
                <a:lnTo>
                  <a:pt x="2643742" y="538808"/>
                </a:lnTo>
                <a:lnTo>
                  <a:pt x="2672692" y="588661"/>
                </a:lnTo>
                <a:cubicBezTo>
                  <a:pt x="2713002" y="658078"/>
                  <a:pt x="2759909" y="738855"/>
                  <a:pt x="2814491" y="832849"/>
                </a:cubicBezTo>
                <a:cubicBezTo>
                  <a:pt x="2839586" y="874521"/>
                  <a:pt x="2839586" y="927860"/>
                  <a:pt x="2814491" y="969531"/>
                </a:cubicBezTo>
                <a:cubicBezTo>
                  <a:pt x="2814491" y="969531"/>
                  <a:pt x="2814491" y="969531"/>
                  <a:pt x="2426350" y="1637936"/>
                </a:cubicBezTo>
                <a:cubicBezTo>
                  <a:pt x="2402927" y="1681274"/>
                  <a:pt x="2356083" y="1707943"/>
                  <a:pt x="2307565" y="1707943"/>
                </a:cubicBezTo>
                <a:cubicBezTo>
                  <a:pt x="2307565" y="1707943"/>
                  <a:pt x="2307565" y="1707943"/>
                  <a:pt x="1532956" y="1707943"/>
                </a:cubicBezTo>
                <a:cubicBezTo>
                  <a:pt x="1520409" y="1707943"/>
                  <a:pt x="1508175" y="1706276"/>
                  <a:pt x="1496490" y="1703099"/>
                </a:cubicBezTo>
                <a:lnTo>
                  <a:pt x="1471408" y="1692583"/>
                </a:lnTo>
                <a:lnTo>
                  <a:pt x="1486736" y="1666073"/>
                </a:lnTo>
                <a:cubicBezTo>
                  <a:pt x="1625328" y="1426376"/>
                  <a:pt x="1802725" y="1119564"/>
                  <a:pt x="2029793" y="726844"/>
                </a:cubicBezTo>
                <a:cubicBezTo>
                  <a:pt x="2097197" y="610441"/>
                  <a:pt x="2218525" y="538808"/>
                  <a:pt x="2353334" y="538808"/>
                </a:cubicBezTo>
                <a:close/>
                <a:moveTo>
                  <a:pt x="1487085" y="0"/>
                </a:moveTo>
                <a:cubicBezTo>
                  <a:pt x="1487085" y="0"/>
                  <a:pt x="1487085" y="0"/>
                  <a:pt x="2360840" y="0"/>
                </a:cubicBezTo>
                <a:cubicBezTo>
                  <a:pt x="2415568" y="0"/>
                  <a:pt x="2468407" y="30084"/>
                  <a:pt x="2494828" y="78969"/>
                </a:cubicBezTo>
                <a:cubicBezTo>
                  <a:pt x="2494828" y="78969"/>
                  <a:pt x="2494828" y="78969"/>
                  <a:pt x="2729665" y="483373"/>
                </a:cubicBezTo>
                <a:lnTo>
                  <a:pt x="2756194" y="529058"/>
                </a:lnTo>
                <a:lnTo>
                  <a:pt x="2735320" y="529058"/>
                </a:lnTo>
                <a:lnTo>
                  <a:pt x="2636659" y="529058"/>
                </a:lnTo>
                <a:lnTo>
                  <a:pt x="2593799" y="455250"/>
                </a:lnTo>
                <a:cubicBezTo>
                  <a:pt x="2430052" y="173267"/>
                  <a:pt x="2430052" y="173267"/>
                  <a:pt x="2430052" y="173267"/>
                </a:cubicBezTo>
                <a:cubicBezTo>
                  <a:pt x="2406629" y="129929"/>
                  <a:pt x="2359785" y="103259"/>
                  <a:pt x="2311267" y="103259"/>
                </a:cubicBezTo>
                <a:cubicBezTo>
                  <a:pt x="1536658" y="103259"/>
                  <a:pt x="1536658" y="103259"/>
                  <a:pt x="1536658" y="103259"/>
                </a:cubicBezTo>
                <a:cubicBezTo>
                  <a:pt x="1486468" y="103259"/>
                  <a:pt x="1441296" y="129929"/>
                  <a:pt x="1416201" y="173267"/>
                </a:cubicBezTo>
                <a:cubicBezTo>
                  <a:pt x="1029733" y="841671"/>
                  <a:pt x="1029733" y="841671"/>
                  <a:pt x="1029733" y="841671"/>
                </a:cubicBezTo>
                <a:cubicBezTo>
                  <a:pt x="1004637" y="883343"/>
                  <a:pt x="1004637" y="936682"/>
                  <a:pt x="1029733" y="978353"/>
                </a:cubicBezTo>
                <a:cubicBezTo>
                  <a:pt x="1416201" y="1646758"/>
                  <a:pt x="1416201" y="1646758"/>
                  <a:pt x="1416201" y="1646758"/>
                </a:cubicBezTo>
                <a:cubicBezTo>
                  <a:pt x="1428749" y="1668427"/>
                  <a:pt x="1446315" y="1685929"/>
                  <a:pt x="1467019" y="1698013"/>
                </a:cubicBezTo>
                <a:lnTo>
                  <a:pt x="1472899" y="1700478"/>
                </a:lnTo>
                <a:lnTo>
                  <a:pt x="1441377" y="1754996"/>
                </a:lnTo>
                <a:lnTo>
                  <a:pt x="1417933" y="1795543"/>
                </a:lnTo>
                <a:lnTo>
                  <a:pt x="1442249" y="1805738"/>
                </a:lnTo>
                <a:cubicBezTo>
                  <a:pt x="1455430" y="1809322"/>
                  <a:pt x="1469230" y="1811202"/>
                  <a:pt x="1483383" y="1811202"/>
                </a:cubicBezTo>
                <a:cubicBezTo>
                  <a:pt x="2357138" y="1811202"/>
                  <a:pt x="2357138" y="1811202"/>
                  <a:pt x="2357138" y="1811202"/>
                </a:cubicBezTo>
                <a:cubicBezTo>
                  <a:pt x="2411866" y="1811202"/>
                  <a:pt x="2464705" y="1781120"/>
                  <a:pt x="2491126" y="1732235"/>
                </a:cubicBezTo>
                <a:cubicBezTo>
                  <a:pt x="2928947" y="978278"/>
                  <a:pt x="2928947" y="978278"/>
                  <a:pt x="2928947" y="978278"/>
                </a:cubicBezTo>
                <a:cubicBezTo>
                  <a:pt x="2957254" y="931274"/>
                  <a:pt x="2957254" y="871108"/>
                  <a:pt x="2928947" y="824102"/>
                </a:cubicBezTo>
                <a:cubicBezTo>
                  <a:pt x="2874220" y="729858"/>
                  <a:pt x="2826333" y="647394"/>
                  <a:pt x="2784432" y="575238"/>
                </a:cubicBezTo>
                <a:lnTo>
                  <a:pt x="2763277" y="538808"/>
                </a:lnTo>
                <a:lnTo>
                  <a:pt x="2861280" y="538808"/>
                </a:lnTo>
                <a:cubicBezTo>
                  <a:pt x="3166048" y="538808"/>
                  <a:pt x="3653676" y="538808"/>
                  <a:pt x="4433881" y="538808"/>
                </a:cubicBezTo>
                <a:cubicBezTo>
                  <a:pt x="4564197" y="538808"/>
                  <a:pt x="4690018" y="610441"/>
                  <a:pt x="4752929" y="726844"/>
                </a:cubicBezTo>
                <a:cubicBezTo>
                  <a:pt x="4752929" y="726844"/>
                  <a:pt x="4752929" y="726844"/>
                  <a:pt x="5795449" y="2522134"/>
                </a:cubicBezTo>
                <a:cubicBezTo>
                  <a:pt x="5862854" y="2634060"/>
                  <a:pt x="5862854" y="2777325"/>
                  <a:pt x="5795449" y="2889251"/>
                </a:cubicBezTo>
                <a:cubicBezTo>
                  <a:pt x="5795449" y="2889251"/>
                  <a:pt x="5795449" y="2889251"/>
                  <a:pt x="4752929" y="4684542"/>
                </a:cubicBezTo>
                <a:cubicBezTo>
                  <a:pt x="4690018" y="4800945"/>
                  <a:pt x="4564197" y="4872577"/>
                  <a:pt x="4433881" y="4872577"/>
                </a:cubicBezTo>
                <a:cubicBezTo>
                  <a:pt x="4433881" y="4872577"/>
                  <a:pt x="4433881" y="4872577"/>
                  <a:pt x="2353334" y="4872577"/>
                </a:cubicBezTo>
                <a:cubicBezTo>
                  <a:pt x="2218525" y="4872577"/>
                  <a:pt x="2097197" y="4800945"/>
                  <a:pt x="2029793" y="4684542"/>
                </a:cubicBezTo>
                <a:cubicBezTo>
                  <a:pt x="2029793" y="4684542"/>
                  <a:pt x="2029793" y="4684542"/>
                  <a:pt x="991766" y="2889251"/>
                </a:cubicBezTo>
                <a:cubicBezTo>
                  <a:pt x="924361" y="2777325"/>
                  <a:pt x="924361" y="2634060"/>
                  <a:pt x="991766" y="2522134"/>
                </a:cubicBezTo>
                <a:cubicBezTo>
                  <a:pt x="991766" y="2522134"/>
                  <a:pt x="991766" y="2522134"/>
                  <a:pt x="1377193" y="1855530"/>
                </a:cubicBezTo>
                <a:lnTo>
                  <a:pt x="1409676" y="1799352"/>
                </a:lnTo>
                <a:lnTo>
                  <a:pt x="1408533" y="1798873"/>
                </a:lnTo>
                <a:cubicBezTo>
                  <a:pt x="1385179" y="1785241"/>
                  <a:pt x="1365364" y="1765500"/>
                  <a:pt x="1351210" y="1741057"/>
                </a:cubicBezTo>
                <a:cubicBezTo>
                  <a:pt x="1351210" y="1741057"/>
                  <a:pt x="1351210" y="1741057"/>
                  <a:pt x="915276" y="987100"/>
                </a:cubicBezTo>
                <a:cubicBezTo>
                  <a:pt x="886968" y="940096"/>
                  <a:pt x="886968" y="879930"/>
                  <a:pt x="915276" y="832924"/>
                </a:cubicBezTo>
                <a:cubicBezTo>
                  <a:pt x="915276" y="832924"/>
                  <a:pt x="915276" y="832924"/>
                  <a:pt x="1351210" y="78969"/>
                </a:cubicBezTo>
                <a:cubicBezTo>
                  <a:pt x="1379517" y="30084"/>
                  <a:pt x="1430471" y="0"/>
                  <a:pt x="1487085" y="0"/>
                </a:cubicBezTo>
                <a:close/>
              </a:path>
            </a:pathLst>
          </a:custGeom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0F5659D-2CA4-A1AF-D61A-30E2223712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5200" y="2470248"/>
            <a:ext cx="6075680" cy="3536236"/>
          </a:xfrm>
        </p:spPr>
        <p:txBody>
          <a:bodyPr>
            <a:normAutofit/>
          </a:bodyPr>
          <a:lstStyle/>
          <a:p>
            <a:r>
              <a:rPr lang="pt-BR" sz="4000" dirty="0"/>
              <a:t>Java</a:t>
            </a:r>
          </a:p>
          <a:p>
            <a:r>
              <a:rPr lang="pt-BR" sz="4000" dirty="0"/>
              <a:t>Android Studio</a:t>
            </a:r>
          </a:p>
          <a:p>
            <a:r>
              <a:rPr lang="pt-BR" sz="4000" dirty="0"/>
              <a:t>FireBase (Banco de Dados)</a:t>
            </a:r>
          </a:p>
          <a:p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7220008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50D323C-A005-D64C-D6CE-41D261479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640080"/>
            <a:ext cx="6251110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1" dirty="0"/>
              <a:t>Banco de dados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1CD2B6-1692-E8C3-D12E-CE2F685DF2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321" r="56479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0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2862" y="440926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2239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6F3587-B402-B55F-17CA-98343673F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39117"/>
            <a:ext cx="11003280" cy="1619890"/>
          </a:xfrm>
        </p:spPr>
        <p:txBody>
          <a:bodyPr anchor="ctr">
            <a:normAutofit/>
          </a:bodyPr>
          <a:lstStyle/>
          <a:p>
            <a:r>
              <a:rPr lang="pt-BR" sz="4200" b="1"/>
              <a:t>Dicionário de dados</a:t>
            </a:r>
          </a:p>
        </p:txBody>
      </p:sp>
      <p:graphicFrame>
        <p:nvGraphicFramePr>
          <p:cNvPr id="108" name="Espaço Reservado para Conteúdo 2">
            <a:extLst>
              <a:ext uri="{FF2B5EF4-FFF2-40B4-BE49-F238E27FC236}">
                <a16:creationId xmlns:a16="http://schemas.microsoft.com/office/drawing/2014/main" id="{2904F096-E2E7-6FFC-C8E6-A225B33BD0C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07224506"/>
              </p:ext>
            </p:extLst>
          </p:nvPr>
        </p:nvGraphicFramePr>
        <p:xfrm>
          <a:off x="594360" y="2724912"/>
          <a:ext cx="11000232" cy="34930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Gráfico 7" descr="Usuários com preenchimento sólido">
            <a:extLst>
              <a:ext uri="{FF2B5EF4-FFF2-40B4-BE49-F238E27FC236}">
                <a16:creationId xmlns:a16="http://schemas.microsoft.com/office/drawing/2014/main" id="{14115E02-0335-AA0C-4E6A-443D22F03B3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076236" y="3138577"/>
            <a:ext cx="1213447" cy="1213447"/>
          </a:xfrm>
          <a:prstGeom prst="rect">
            <a:avLst/>
          </a:prstGeom>
        </p:spPr>
      </p:pic>
      <p:pic>
        <p:nvPicPr>
          <p:cNvPr id="12" name="Gráfico 11" descr="Caminhão com preenchimento sólido">
            <a:extLst>
              <a:ext uri="{FF2B5EF4-FFF2-40B4-BE49-F238E27FC236}">
                <a16:creationId xmlns:a16="http://schemas.microsoft.com/office/drawing/2014/main" id="{6976BC9C-932E-A961-CC3F-3F76B9FFECE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974203" y="3129433"/>
            <a:ext cx="1213447" cy="1213447"/>
          </a:xfrm>
          <a:prstGeom prst="rect">
            <a:avLst/>
          </a:prstGeom>
        </p:spPr>
      </p:pic>
      <p:sp>
        <p:nvSpPr>
          <p:cNvPr id="15" name="Retângulo 14">
            <a:extLst>
              <a:ext uri="{FF2B5EF4-FFF2-40B4-BE49-F238E27FC236}">
                <a16:creationId xmlns:a16="http://schemas.microsoft.com/office/drawing/2014/main" id="{A5B7CE15-2C12-FEE9-BA27-B9C4A76C7D1B}"/>
              </a:ext>
            </a:extLst>
          </p:cNvPr>
          <p:cNvSpPr/>
          <p:nvPr/>
        </p:nvSpPr>
        <p:spPr>
          <a:xfrm>
            <a:off x="-3048" y="5887393"/>
            <a:ext cx="12188952" cy="101138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12598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69059617-38E4-F6F5-6940-8D712AEE72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4371962"/>
              </p:ext>
            </p:extLst>
          </p:nvPr>
        </p:nvGraphicFramePr>
        <p:xfrm>
          <a:off x="0" y="819509"/>
          <a:ext cx="12178556" cy="6038492"/>
        </p:xfrm>
        <a:graphic>
          <a:graphicData uri="http://schemas.openxmlformats.org/drawingml/2006/table">
            <a:tbl>
              <a:tblPr firstRow="1" firstCol="1" bandRow="1">
                <a:noFill/>
                <a:tableStyleId>{8EC20E35-A176-4012-BC5E-935CFFF8708E}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val="892554178"/>
                    </a:ext>
                  </a:extLst>
                </a:gridCol>
                <a:gridCol w="2093976">
                  <a:extLst>
                    <a:ext uri="{9D8B030D-6E8A-4147-A177-3AD203B41FA5}">
                      <a16:colId xmlns:a16="http://schemas.microsoft.com/office/drawing/2014/main" val="4231563112"/>
                    </a:ext>
                  </a:extLst>
                </a:gridCol>
                <a:gridCol w="7798580">
                  <a:extLst>
                    <a:ext uri="{9D8B030D-6E8A-4147-A177-3AD203B41FA5}">
                      <a16:colId xmlns:a16="http://schemas.microsoft.com/office/drawing/2014/main" val="752682566"/>
                    </a:ext>
                  </a:extLst>
                </a:gridCol>
              </a:tblGrid>
              <a:tr h="341196">
                <a:tc gridSpan="3"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B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Dicionário de dados - Funcionários</a:t>
                      </a:r>
                      <a:endParaRPr lang="pt-BR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549" marR="114824" marT="38275" marB="3827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0391512"/>
                  </a:ext>
                </a:extLst>
              </a:tr>
              <a:tr h="435638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pt-BR" sz="2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Atributos</a:t>
                      </a:r>
                      <a:endParaRPr lang="pt-BR" sz="2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549" marR="114824" marT="38275" marB="38275" anchor="ctr">
                    <a:lnL w="12700" cmpd="sng">
                      <a:noFill/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pt-BR" sz="2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Tipos de dados</a:t>
                      </a:r>
                      <a:endParaRPr lang="pt-BR" sz="2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549" marR="10333" marT="38275" marB="38275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2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Descrição</a:t>
                      </a:r>
                      <a:endParaRPr lang="pt-BR" sz="2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549" marR="10333" marT="38275" marB="38275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3758537"/>
                  </a:ext>
                </a:extLst>
              </a:tr>
              <a:tr h="790301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pt-BR" sz="2400" dirty="0"/>
                        <a:t>Credencial</a:t>
                      </a:r>
                      <a:endParaRPr lang="pt-BR" sz="2200" b="1" dirty="0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549" marR="114824" marT="38275" marB="38275" anchor="ctr">
                    <a:lnL w="12700" cmpd="sng">
                      <a:noFill/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pt-BR" sz="2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String</a:t>
                      </a:r>
                      <a:endParaRPr lang="pt-BR" sz="2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549" marR="10333" marT="38275" marB="38275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pt-BR" sz="2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O número usado na empresa para identificar um funcionário específico</a:t>
                      </a:r>
                      <a:endParaRPr lang="pt-BR" sz="2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549" marR="10333" marT="38275" marB="38275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7381605"/>
                  </a:ext>
                </a:extLst>
              </a:tr>
              <a:tr h="531990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pt-BR" sz="2200" b="1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Foto</a:t>
                      </a:r>
                      <a:endParaRPr lang="pt-BR" sz="2200" b="1" dirty="0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549" marR="114824" marT="38275" marB="38275" anchor="ctr">
                    <a:lnL w="12700" cmpd="sng">
                      <a:noFill/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pt-BR" sz="2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String</a:t>
                      </a:r>
                      <a:endParaRPr lang="pt-BR" sz="2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549" marR="10333" marT="38275" marB="38275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pt-BR" sz="2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Campo usado para guardar imagens convertidas em base 64</a:t>
                      </a:r>
                      <a:endParaRPr lang="pt-BR" sz="2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549" marR="10333" marT="38275" marB="38275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6665257"/>
                  </a:ext>
                </a:extLst>
              </a:tr>
              <a:tr h="531990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pt-BR" sz="2200" b="1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Nome</a:t>
                      </a:r>
                      <a:endParaRPr lang="pt-BR" sz="2200" b="1" dirty="0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549" marR="114824" marT="38275" marB="38275" anchor="ctr">
                    <a:lnL w="12700" cmpd="sng">
                      <a:noFill/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pt-BR" sz="2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String</a:t>
                      </a:r>
                      <a:endParaRPr lang="pt-BR" sz="2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549" marR="10333" marT="38275" marB="38275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pt-BR" sz="2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Guarda o nome da pessoa</a:t>
                      </a:r>
                      <a:endParaRPr lang="pt-BR" sz="2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549" marR="10333" marT="38275" marB="38275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3137668"/>
                  </a:ext>
                </a:extLst>
              </a:tr>
              <a:tr h="531990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pt-BR" sz="2200" b="1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Email</a:t>
                      </a:r>
                      <a:endParaRPr lang="pt-BR" sz="2200" b="1" dirty="0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549" marR="114824" marT="38275" marB="38275" anchor="ctr">
                    <a:lnL w="12700" cmpd="sng">
                      <a:noFill/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pt-BR" sz="2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String</a:t>
                      </a:r>
                      <a:endParaRPr lang="pt-BR" sz="2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549" marR="10333" marT="38275" marB="38275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pt-BR" sz="2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Guarda o </a:t>
                      </a:r>
                      <a:r>
                        <a:rPr lang="pt-BR" sz="2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email</a:t>
                      </a:r>
                      <a:r>
                        <a:rPr lang="pt-BR" sz="2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 do funcionário</a:t>
                      </a:r>
                      <a:endParaRPr lang="pt-BR" sz="2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549" marR="10333" marT="38275" marB="38275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4357942"/>
                  </a:ext>
                </a:extLst>
              </a:tr>
              <a:tr h="531990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pt-BR" sz="2400" dirty="0"/>
                        <a:t>Senha</a:t>
                      </a:r>
                      <a:endParaRPr lang="pt-BR" sz="2200" b="1" dirty="0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549" marR="114824" marT="38275" marB="38275" anchor="ctr">
                    <a:lnL w="12700" cmpd="sng">
                      <a:noFill/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pt-BR" sz="2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String</a:t>
                      </a:r>
                      <a:endParaRPr lang="pt-BR" sz="2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549" marR="10333" marT="38275" marB="38275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pt-BR" sz="2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Guarda a senha do funcionário</a:t>
                      </a:r>
                      <a:endParaRPr lang="pt-BR" sz="2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549" marR="10333" marT="38275" marB="38275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0048621"/>
                  </a:ext>
                </a:extLst>
              </a:tr>
              <a:tr h="958462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pt-BR" sz="2400" dirty="0"/>
                        <a:t>Administrador</a:t>
                      </a:r>
                      <a:endParaRPr lang="pt-BR" sz="2200" b="1" dirty="0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549" marR="114824" marT="38275" marB="38275" anchor="ctr">
                    <a:lnL w="12700" cmpd="sng">
                      <a:noFill/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pt-BR" sz="2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Bool</a:t>
                      </a:r>
                      <a:endParaRPr lang="pt-BR" sz="2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549" marR="10333" marT="38275" marB="38275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pt-BR" sz="2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Guarda se o funcionário é um administrador (verdadeiro), ou se ele é apenas um usuário comum (falso)</a:t>
                      </a:r>
                      <a:endParaRPr lang="pt-BR" sz="2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549" marR="10333" marT="38275" marB="38275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0946767"/>
                  </a:ext>
                </a:extLst>
              </a:tr>
              <a:tr h="1384935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pt-BR" sz="2400" dirty="0"/>
                        <a:t>Status</a:t>
                      </a:r>
                      <a:endParaRPr lang="pt-BR" sz="2200" b="1" dirty="0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549" marR="114824" marT="38275" marB="38275" anchor="ctr">
                    <a:lnL w="12700" cmpd="sng">
                      <a:noFill/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pt-BR" sz="2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Bool</a:t>
                      </a:r>
                      <a:endParaRPr lang="pt-BR" sz="2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549" marR="10333" marT="38275" marB="38275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pt-BR" sz="2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Grava se um usuário não foi desligado da empresa, o valor inicial dele é verdadeiro, e quando o funcionário for desligado o valor passa a ser falso e ele perde o acesso ao aplicativo/site</a:t>
                      </a:r>
                      <a:endParaRPr lang="pt-BR" sz="2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549" marR="10333" marT="38275" marB="38275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734136"/>
                  </a:ext>
                </a:extLst>
              </a:tr>
            </a:tbl>
          </a:graphicData>
        </a:graphic>
      </p:graphicFrame>
      <p:sp>
        <p:nvSpPr>
          <p:cNvPr id="3" name="Título 1">
            <a:extLst>
              <a:ext uri="{FF2B5EF4-FFF2-40B4-BE49-F238E27FC236}">
                <a16:creationId xmlns:a16="http://schemas.microsoft.com/office/drawing/2014/main" id="{07648E39-C61E-22A3-FFA2-D18B13BAA85A}"/>
              </a:ext>
            </a:extLst>
          </p:cNvPr>
          <p:cNvSpPr txBox="1">
            <a:spLocks/>
          </p:cNvSpPr>
          <p:nvPr/>
        </p:nvSpPr>
        <p:spPr>
          <a:xfrm>
            <a:off x="217660" y="0"/>
            <a:ext cx="6672994" cy="146304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800" b="1" dirty="0"/>
              <a:t>Dicionário de dados</a:t>
            </a:r>
          </a:p>
        </p:txBody>
      </p:sp>
    </p:spTree>
    <p:extLst>
      <p:ext uri="{BB962C8B-B14F-4D97-AF65-F5344CB8AC3E}">
        <p14:creationId xmlns:p14="http://schemas.microsoft.com/office/powerpoint/2010/main" val="38862709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FB4B60AE61860746B780C438872B32FD" ma:contentTypeVersion="10" ma:contentTypeDescription="Crie um novo documento." ma:contentTypeScope="" ma:versionID="dfff31e7a79345a3907c8f8c8b2e43f8">
  <xsd:schema xmlns:xsd="http://www.w3.org/2001/XMLSchema" xmlns:xs="http://www.w3.org/2001/XMLSchema" xmlns:p="http://schemas.microsoft.com/office/2006/metadata/properties" xmlns:ns3="382b8440-6deb-4f4d-9e63-6a1b24a49c81" xmlns:ns4="050c6f3b-4935-4c95-a4d1-1316ee1e81f1" targetNamespace="http://schemas.microsoft.com/office/2006/metadata/properties" ma:root="true" ma:fieldsID="a0956781f0f0e3b1fd308daaf8cb7339" ns3:_="" ns4:_="">
    <xsd:import namespace="382b8440-6deb-4f4d-9e63-6a1b24a49c81"/>
    <xsd:import namespace="050c6f3b-4935-4c95-a4d1-1316ee1e81f1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OCR" minOccurs="0"/>
                <xsd:element ref="ns4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82b8440-6deb-4f4d-9e63-6a1b24a49c81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Hash de Dica de Compartilhamento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50c6f3b-4935-4c95-a4d1-1316ee1e81f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6C06103-EFF1-4F2D-AB16-2766686FAD42}">
  <ds:schemaRefs>
    <ds:schemaRef ds:uri="050c6f3b-4935-4c95-a4d1-1316ee1e81f1"/>
    <ds:schemaRef ds:uri="382b8440-6deb-4f4d-9e63-6a1b24a49c81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092E8C33-5B21-4475-A6F8-9648A2CDB6C7}">
  <ds:schemaRefs>
    <ds:schemaRef ds:uri="050c6f3b-4935-4c95-a4d1-1316ee1e81f1"/>
    <ds:schemaRef ds:uri="382b8440-6deb-4f4d-9e63-6a1b24a49c81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7E81112A-EE2F-4248-A6D4-C8FC031E09C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3114</TotalTime>
  <Words>540</Words>
  <Application>Microsoft Office PowerPoint</Application>
  <PresentationFormat>Widescreen</PresentationFormat>
  <Paragraphs>94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SBRAKES</vt:lpstr>
      <vt:lpstr>Para que nosso projeto funcione precisamos:</vt:lpstr>
      <vt:lpstr>Site</vt:lpstr>
      <vt:lpstr>Com o que foi feito?</vt:lpstr>
      <vt:lpstr>Aplicativo</vt:lpstr>
      <vt:lpstr>Com o que foi feito?</vt:lpstr>
      <vt:lpstr>Banco de dados</vt:lpstr>
      <vt:lpstr>Dicionário de dados</vt:lpstr>
      <vt:lpstr>Apresentação do PowerPoint</vt:lpstr>
      <vt:lpstr>Apresentação do PowerPoint</vt:lpstr>
      <vt:lpstr>Modelo de dados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SBRAKES</dc:title>
  <dc:creator>CAMILA GROSSI GOMES</dc:creator>
  <cp:lastModifiedBy>CAMILA GROSSI GOMES</cp:lastModifiedBy>
  <cp:revision>5</cp:revision>
  <dcterms:created xsi:type="dcterms:W3CDTF">2022-11-17T17:20:22Z</dcterms:created>
  <dcterms:modified xsi:type="dcterms:W3CDTF">2022-11-23T16:40:34Z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0x010100FB4B60AE61860746B780C438872B32FD</vt:lpwstr>
  </property>
</Properties>
</file>