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C947-67DC-4921-914A-806BE0E62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7DEE1-E5B5-4D6A-98CB-09B0F9FB5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8BCFA-839A-4F2E-81B3-50E7C0F3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E36EE-630E-4046-848B-5675571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CE76F-F90B-4E88-8D9F-7E1F0325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400C-5E9E-406E-B0B0-9531194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E68AF-C1AA-44E4-8FB8-D9DE63F06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6C21E-BAC1-47B3-9584-089E1399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DE0BC1-1618-4290-9492-6752E45A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FDE8E-3297-4F39-BC25-6F6B7A56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8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DEA025-57F8-42F0-8540-2D11CF7BA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127E99-3B97-4DEE-80F5-047367C6F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40EA8-A996-4E24-9251-B4C15F8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0B266-A054-4116-9F42-6DFE1950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3A663-E7A1-49F7-9A02-F2DCA43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6949A-4812-4DBD-B6BC-24B04270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31587-9CC7-4E63-9CD9-6C406A00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BE989-CE14-4CBB-AD66-3C81AEEA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EAC11-C182-4DA5-980A-509DB7DA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AC8082-BD97-4253-A011-EB02151A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20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3B9EC-EC4A-4F72-9F29-483A9193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675C2-F86F-4E75-9AA8-A7A40A26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04C17B-2228-436F-A87D-2B3849E7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91B80-B8E7-41E2-B938-3959A75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BDA85-9142-49E6-8E4B-D32FC7A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BF2A5-B7D0-4942-A715-95831CAC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800AB-98C5-4620-BE2C-970256DE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74B6F-1780-4316-A6DB-19991F4D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1D472E-DB89-4277-853C-05C7054F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5DAC0-96D4-4592-9985-6467ED1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13D54-8B04-43E2-A4BF-554B4E7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4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931AD-9CC4-440B-8F50-5F42F9F9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58060-BD63-410C-A65A-10D8336E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FF1411-179C-4FD4-A76B-609F26CD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ED85A0-47BA-415F-B751-6AD7B83D0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DD8CB9-11C6-4078-BE6C-83520809C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BD7D2F-4E56-4CDE-A1E0-8B65AB5E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07CB4E-8EA7-4F16-8A88-0569A40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FA85B7-C442-41B4-9AAA-2FABBC29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EB77D-D0C6-4793-89F4-0E3B4507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D0356A-837F-45D0-82FD-651EE161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C34558-0D46-49A2-B2E6-09DB36B2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9E13DF-4271-46CE-AA3D-EE20B9E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8633B4-3D44-4055-B2F6-8EBB291D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88A97-5EB9-4C09-8FAA-116D0418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5CEA90-3320-4F06-A92D-5662150E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58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D7FE0-95B7-4203-8BA8-56A668F0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98DA2-D8B4-4080-8E92-455392DD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AD7DE6-5834-4176-8B65-D48AE884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DE03B-AEF6-43E8-8858-627A0D55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0208-A968-494C-8E30-0C43CE55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19AAD-A749-4F14-A5B9-8F0A56D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98F6F-E6FA-4DA5-A34C-EE44267C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01371-2DDE-41C1-B530-674C8DBFE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B9B84-D630-431C-99CE-BD933F44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9B5A0-2B9D-49E4-A52A-CF02D952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0A202C-4C0F-4DA4-A12D-AA860B56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F12955-AA95-4054-8254-E6A2C68E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9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4A9BB0-A9AE-4A43-9855-22D2C2C4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38023-4938-4EC9-B559-221292E9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2F824-2479-44F8-BE54-37BC9A347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3D70-B8E3-4B50-A23D-FA3F1BC83CC5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7C314-655E-43EE-9C5E-B124C9209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306CC-0E75-4158-865B-631FA0223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5881-4FA0-4068-832B-60F1050FE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1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2C03-6CB7-4DBC-9F9E-310338DB8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SBrakes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23CFC-EDD8-4F06-967C-5F38155B5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Security </a:t>
            </a:r>
            <a:r>
              <a:rPr lang="pt-BR" b="1" dirty="0" err="1"/>
              <a:t>Brakes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6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9019-F1C1-40C6-8EA7-A685CD81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mais sobre </a:t>
            </a:r>
            <a:r>
              <a:rPr lang="pt-BR" dirty="0" err="1"/>
              <a:t>SBrakes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71F7A-81FC-47CD-9969-CE078696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Consiste em conjunto de mecanismos que será ativado quando o sistema detectar uma inclinação e aceleração no sentido de ré, sem que a marcha ré do veiculo esteja engatada</a:t>
            </a:r>
          </a:p>
          <a:p>
            <a:endParaRPr lang="pt-BR" dirty="0"/>
          </a:p>
          <a:p>
            <a:r>
              <a:rPr lang="pt-BR" dirty="0"/>
              <a:t>Esse mecanismo parece com um braço, consistindo de 2 pedaços de ferro que serão suportados por pistões que esticarão esse braço ou o farão voltar para a posição de descanso.</a:t>
            </a:r>
          </a:p>
          <a:p>
            <a:endParaRPr lang="pt-BR" dirty="0"/>
          </a:p>
          <a:p>
            <a:r>
              <a:rPr lang="pt-BR" dirty="0"/>
              <a:t>Na ponta desse braço o conterá 2 peças fundamentais para o funcionamento desse sistema. A 1ª delas é um pedaço de ferro com o formato de um calço de roda. E o outro tem o formato de um pino, mas com a ponta fina, com a finalidade de auxiliar a parada do caminhão.</a:t>
            </a:r>
          </a:p>
          <a:p>
            <a:pPr lvl="1"/>
            <a:r>
              <a:rPr lang="pt-BR" dirty="0"/>
              <a:t>Essas peças ficam juntas, a 2ª fica na parte traseira da 1ª.</a:t>
            </a:r>
          </a:p>
        </p:txBody>
      </p:sp>
    </p:spTree>
    <p:extLst>
      <p:ext uri="{BB962C8B-B14F-4D97-AF65-F5344CB8AC3E}">
        <p14:creationId xmlns:p14="http://schemas.microsoft.com/office/powerpoint/2010/main" val="184605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19039-7E0C-4AF4-A1C3-585A339D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DBBEF-0423-4BBF-89BA-54A70246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feitas as telas do aplicativo com </a:t>
            </a:r>
            <a:r>
              <a:rPr lang="pt-BR" dirty="0" err="1"/>
              <a:t>ReactNative</a:t>
            </a:r>
            <a:r>
              <a:rPr lang="pt-BR" dirty="0"/>
              <a:t>, nelas fizemos as buscar de dados do banco MySQL, para pegar os dados com a finalidade de fazer a validação do login e para alterar a senha.</a:t>
            </a:r>
          </a:p>
          <a:p>
            <a:endParaRPr lang="pt-BR" dirty="0"/>
          </a:p>
          <a:p>
            <a:r>
              <a:rPr lang="pt-BR" dirty="0"/>
              <a:t>Além disso usamos uma conexão Bluetooth para mudar o estado do freio atual e para manter o aplicativo com o estado do freio atualizado</a:t>
            </a:r>
          </a:p>
        </p:txBody>
      </p:sp>
    </p:spTree>
    <p:extLst>
      <p:ext uri="{BB962C8B-B14F-4D97-AF65-F5344CB8AC3E}">
        <p14:creationId xmlns:p14="http://schemas.microsoft.com/office/powerpoint/2010/main" val="247701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A079-FF98-4FFB-9A46-87C42CCD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04700-ACDE-4004-B84B-0EFE3384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Nele criamos as telas de modo a serem responsivas, além de permitir o cadastro de funcionários, caminhões e novos administradores. Também permitimos que motoristas sejam designados para caminhões, ao fazer isso o próprio aplicativo do funcionário designado se conectará de forma automática ao freio do caminhão designado</a:t>
            </a:r>
          </a:p>
        </p:txBody>
      </p:sp>
    </p:spTree>
    <p:extLst>
      <p:ext uri="{BB962C8B-B14F-4D97-AF65-F5344CB8AC3E}">
        <p14:creationId xmlns:p14="http://schemas.microsoft.com/office/powerpoint/2010/main" val="420652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BD4A0-9DEB-4A7A-8B0D-39626D3B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AF101-802E-4FFA-9733-456B0B13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Nele usamos o módulo Bluetooth para manter o aplicativo atualizado e permitir que o mesmo possa ter seu estado alterado por meio do aplicativo mobile.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665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SBrakes</vt:lpstr>
      <vt:lpstr>Um pouco mais sobre SBrakes</vt:lpstr>
      <vt:lpstr>Mobile</vt:lpstr>
      <vt:lpstr>Site</vt:lpstr>
      <vt:lpstr>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SBrakes</dc:title>
  <dc:creator>SENAI Zerbini</dc:creator>
  <cp:lastModifiedBy>SENAI Zerbini</cp:lastModifiedBy>
  <cp:revision>6</cp:revision>
  <dcterms:created xsi:type="dcterms:W3CDTF">2022-10-05T17:41:56Z</dcterms:created>
  <dcterms:modified xsi:type="dcterms:W3CDTF">2022-10-05T18:40:57Z</dcterms:modified>
</cp:coreProperties>
</file>