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71" r:id="rId9"/>
    <p:sldId id="272" r:id="rId10"/>
    <p:sldId id="273" r:id="rId11"/>
    <p:sldId id="262" r:id="rId12"/>
    <p:sldId id="267" r:id="rId13"/>
    <p:sldId id="264" r:id="rId14"/>
    <p:sldId id="268" r:id="rId15"/>
    <p:sldId id="265" r:id="rId16"/>
    <p:sldId id="269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63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91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15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1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16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8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1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8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2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8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2286-8192-45EC-9A20-F6293BF10AAF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ADFF-0828-4205-B0B9-68D8DCE7C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5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ractortimeclock.appspot.com/#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ecurity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ppengine/docs/java/tools/localunittest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gularjs.org/guide/unit-test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Site Access Checkpoint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Nisha </a:t>
            </a:r>
            <a:r>
              <a:rPr lang="en-US" dirty="0" err="1"/>
              <a:t>Verma</a:t>
            </a:r>
            <a:r>
              <a:rPr lang="en-US" dirty="0"/>
              <a:t>, Jay Jatin, Cameron Simon </a:t>
            </a:r>
          </a:p>
        </p:txBody>
      </p:sp>
    </p:spTree>
    <p:extLst>
      <p:ext uri="{BB962C8B-B14F-4D97-AF65-F5344CB8AC3E}">
        <p14:creationId xmlns:p14="http://schemas.microsoft.com/office/powerpoint/2010/main" val="233220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MySQL?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53708"/>
            <a:ext cx="5137383" cy="3599316"/>
          </a:xfrm>
        </p:spPr>
        <p:txBody>
          <a:bodyPr/>
          <a:lstStyle/>
          <a:p>
            <a:r>
              <a:rPr lang="en-US" dirty="0"/>
              <a:t>Easy to use</a:t>
            </a:r>
          </a:p>
          <a:p>
            <a:r>
              <a:rPr lang="en-US" dirty="0"/>
              <a:t>Inexpensive </a:t>
            </a:r>
          </a:p>
          <a:p>
            <a:r>
              <a:rPr lang="en-US" dirty="0"/>
              <a:t>Industry standard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1287" y="2853708"/>
            <a:ext cx="469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Poor performance scaling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Some stability issues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Heavily reliant on add </a:t>
            </a:r>
            <a:r>
              <a:rPr lang="en-US" sz="2000" dirty="0" err="1">
                <a:solidFill>
                  <a:prstClr val="white"/>
                </a:solidFill>
                <a:latin typeface="Trebuchet MS" panose="020B0603020202020204"/>
              </a:rPr>
              <a:t>ons</a:t>
            </a: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 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321" y="2201590"/>
            <a:ext cx="333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1287" y="2201590"/>
            <a:ext cx="333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22361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>
                <a:hlinkClick r:id="rId2"/>
              </a:rPr>
              <a:t>https://contractortimeclock.appspot.com/#/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5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Logins for both contractors and Admin</a:t>
            </a:r>
          </a:p>
          <a:p>
            <a:r>
              <a:rPr lang="en-US" dirty="0"/>
              <a:t>Safety Trainings </a:t>
            </a:r>
          </a:p>
          <a:p>
            <a:r>
              <a:rPr lang="en-US" dirty="0"/>
              <a:t>Compliance Agreement</a:t>
            </a:r>
          </a:p>
          <a:p>
            <a:r>
              <a:rPr lang="en-US" dirty="0"/>
              <a:t>Dashboard for Admin</a:t>
            </a:r>
          </a:p>
          <a:p>
            <a:r>
              <a:rPr lang="en-US" dirty="0"/>
              <a:t>Real Time Stats</a:t>
            </a:r>
          </a:p>
          <a:p>
            <a:r>
              <a:rPr lang="en-US" dirty="0"/>
              <a:t>GAE for Web and Database security</a:t>
            </a:r>
          </a:p>
        </p:txBody>
      </p:sp>
    </p:spTree>
    <p:extLst>
      <p:ext uri="{BB962C8B-B14F-4D97-AF65-F5344CB8AC3E}">
        <p14:creationId xmlns:p14="http://schemas.microsoft.com/office/powerpoint/2010/main" val="143303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by GAE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for database by GAE</a:t>
            </a:r>
          </a:p>
          <a:p>
            <a:r>
              <a:rPr lang="en-US" dirty="0"/>
              <a:t>Standard environment and flexible environment</a:t>
            </a:r>
          </a:p>
          <a:p>
            <a:r>
              <a:rPr lang="en-US" dirty="0"/>
              <a:t>Follow guidelines from: </a:t>
            </a:r>
          </a:p>
          <a:p>
            <a:pPr lvl="1"/>
            <a:r>
              <a:rPr lang="en-US" dirty="0">
                <a:hlinkClick r:id="rId2"/>
              </a:rPr>
              <a:t>https://cloud.google.com/security/</a:t>
            </a:r>
            <a:r>
              <a:rPr lang="en-US" dirty="0"/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by 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cross side scripting attacks</a:t>
            </a:r>
          </a:p>
          <a:p>
            <a:r>
              <a:rPr lang="en-US" dirty="0"/>
              <a:t>HTML Injection</a:t>
            </a:r>
          </a:p>
          <a:p>
            <a:r>
              <a:rPr lang="en-US" dirty="0"/>
              <a:t>XSRF protection.</a:t>
            </a:r>
          </a:p>
          <a:p>
            <a:r>
              <a:rPr lang="en-US" dirty="0"/>
              <a:t>Following guidelines for: </a:t>
            </a:r>
          </a:p>
          <a:p>
            <a:pPr lvl="1"/>
            <a:r>
              <a:rPr lang="en-US" dirty="0"/>
              <a:t>https://docs.angularjs.org/guide/security </a:t>
            </a:r>
          </a:p>
        </p:txBody>
      </p:sp>
    </p:spTree>
    <p:extLst>
      <p:ext uri="{BB962C8B-B14F-4D97-AF65-F5344CB8AC3E}">
        <p14:creationId xmlns:p14="http://schemas.microsoft.com/office/powerpoint/2010/main" val="276362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GAE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done through Junit</a:t>
            </a:r>
          </a:p>
          <a:p>
            <a:pPr lvl="1"/>
            <a:r>
              <a:rPr lang="en-US" dirty="0"/>
              <a:t>Unit and Functional </a:t>
            </a:r>
          </a:p>
          <a:p>
            <a:r>
              <a:rPr lang="en-US" dirty="0"/>
              <a:t>Following Guidelines through:</a:t>
            </a:r>
          </a:p>
          <a:p>
            <a:pPr lvl="1"/>
            <a:r>
              <a:rPr lang="en-US" dirty="0">
                <a:hlinkClick r:id="rId2"/>
              </a:rPr>
              <a:t>https://cloud.google.com/appengine/docs/java/tools/localunittesting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2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AngularJS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guidelines from: </a:t>
            </a:r>
          </a:p>
          <a:p>
            <a:pPr lvl="1"/>
            <a:r>
              <a:rPr lang="en-US" dirty="0">
                <a:hlinkClick r:id="rId2"/>
              </a:rPr>
              <a:t>https://docs.angularjs.org/guide/unit-testing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18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1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4516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753070" cy="3599316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 of Client and Needs</a:t>
            </a:r>
          </a:p>
          <a:p>
            <a:r>
              <a:rPr lang="en-US" dirty="0"/>
              <a:t>Design Decision Choices</a:t>
            </a:r>
          </a:p>
          <a:p>
            <a:r>
              <a:rPr lang="en-US" dirty="0"/>
              <a:t>Why Google App Engine?</a:t>
            </a:r>
          </a:p>
          <a:p>
            <a:r>
              <a:rPr lang="en-US" dirty="0"/>
              <a:t>Why AngularJS? </a:t>
            </a:r>
          </a:p>
          <a:p>
            <a:r>
              <a:rPr lang="en-US" dirty="0"/>
              <a:t>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3392" y="2336873"/>
            <a:ext cx="6109251" cy="300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Features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Security by GAE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Security by AngularJS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Testing for GAE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Testing for AngularJS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Summary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of Web Application for CSM Group that will help them keep track of the contractors working at jobsites. </a:t>
            </a:r>
          </a:p>
          <a:p>
            <a:r>
              <a:rPr lang="en-US" dirty="0"/>
              <a:t>This includes contractors signing in, signing out, date, time, hours, PIN for contractors, safety training etc.</a:t>
            </a:r>
          </a:p>
        </p:txBody>
      </p:sp>
    </p:spTree>
    <p:extLst>
      <p:ext uri="{BB962C8B-B14F-4D97-AF65-F5344CB8AC3E}">
        <p14:creationId xmlns:p14="http://schemas.microsoft.com/office/powerpoint/2010/main" val="73595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Client and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Client: CSM Group</a:t>
            </a:r>
          </a:p>
          <a:p>
            <a:r>
              <a:rPr lang="en-US" dirty="0"/>
              <a:t>Construction Services Company </a:t>
            </a:r>
          </a:p>
          <a:p>
            <a:r>
              <a:rPr lang="en-US" dirty="0"/>
              <a:t>In need of replacement for the paper system for contractors working at job sites.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1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with </a:t>
            </a:r>
            <a:r>
              <a:rPr lang="en-US" dirty="0" err="1"/>
              <a:t>Laravel</a:t>
            </a:r>
            <a:r>
              <a:rPr lang="en-US" dirty="0"/>
              <a:t> Framework</a:t>
            </a:r>
          </a:p>
          <a:p>
            <a:r>
              <a:rPr lang="en-US" dirty="0"/>
              <a:t>Ruby on Rails</a:t>
            </a:r>
          </a:p>
          <a:p>
            <a:r>
              <a:rPr lang="en-US" dirty="0"/>
              <a:t>Java with AngularJS and Google Application Engine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1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Google App Engine?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885592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575" y="2772880"/>
            <a:ext cx="4757530" cy="438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Suitable for small web applications just for storing and retrieving data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Scalable 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Easy and Cheaper to run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No need to buy server or server space. 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Security that the Google Application Engine provides on the backend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37852" y="2945158"/>
            <a:ext cx="56719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suitable for CPU intensive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Developers have read-only access to filesystem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only execute code called from an HTTP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Locked into just using GAE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321" y="2141142"/>
            <a:ext cx="333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7251" y="2204996"/>
            <a:ext cx="333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402045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AngularJS?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53708"/>
            <a:ext cx="5137383" cy="3599316"/>
          </a:xfrm>
        </p:spPr>
        <p:txBody>
          <a:bodyPr/>
          <a:lstStyle/>
          <a:p>
            <a:r>
              <a:rPr lang="en-US" dirty="0"/>
              <a:t>Two way data binding </a:t>
            </a:r>
          </a:p>
          <a:p>
            <a:pPr lvl="1"/>
            <a:r>
              <a:rPr lang="en-US" dirty="0"/>
              <a:t>Important for this project</a:t>
            </a:r>
          </a:p>
          <a:p>
            <a:r>
              <a:rPr lang="en-US" dirty="0"/>
              <a:t>Easy testability </a:t>
            </a:r>
          </a:p>
          <a:p>
            <a:r>
              <a:rPr lang="en-US" dirty="0"/>
              <a:t>Dynamic Single Page Applications</a:t>
            </a:r>
          </a:p>
          <a:p>
            <a:r>
              <a:rPr lang="en-US" dirty="0"/>
              <a:t>Directives </a:t>
            </a:r>
          </a:p>
          <a:p>
            <a:r>
              <a:rPr lang="en-US" dirty="0"/>
              <a:t>No DOM manipulation for programmer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1287" y="2853708"/>
            <a:ext cx="4691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Big learning curve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Complexity of features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Directives are powerful but difficult to use. </a:t>
            </a:r>
          </a:p>
          <a:p>
            <a:pPr marL="3429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JavaScript support mandatory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321" y="2201590"/>
            <a:ext cx="333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1287" y="2201590"/>
            <a:ext cx="333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66437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Ruby on Rails?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53708"/>
            <a:ext cx="5137383" cy="3599316"/>
          </a:xfrm>
        </p:spPr>
        <p:txBody>
          <a:bodyPr/>
          <a:lstStyle/>
          <a:p>
            <a:r>
              <a:rPr lang="en-US" dirty="0"/>
              <a:t>Test Automation</a:t>
            </a:r>
          </a:p>
          <a:p>
            <a:r>
              <a:rPr lang="en-US" dirty="0"/>
              <a:t>Great tools and libraries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1287" y="2853708"/>
            <a:ext cx="469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Slow runtime speeds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Slow boot speeds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Very little documentation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321" y="2201590"/>
            <a:ext cx="333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1287" y="2201590"/>
            <a:ext cx="333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62552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Laravel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53708"/>
            <a:ext cx="5137383" cy="3599316"/>
          </a:xfrm>
        </p:spPr>
        <p:txBody>
          <a:bodyPr/>
          <a:lstStyle/>
          <a:p>
            <a:r>
              <a:rPr lang="en-US" dirty="0"/>
              <a:t>Bundled with modules </a:t>
            </a:r>
          </a:p>
          <a:p>
            <a:r>
              <a:rPr lang="en-US" dirty="0"/>
              <a:t>Easy to build databases with </a:t>
            </a:r>
          </a:p>
          <a:p>
            <a:r>
              <a:rPr lang="en-US" dirty="0"/>
              <a:t>Great documentation</a:t>
            </a:r>
          </a:p>
          <a:p>
            <a:r>
              <a:rPr lang="en-US" dirty="0"/>
              <a:t>Great compiling speeds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21287" y="2853708"/>
            <a:ext cx="4691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Slow when running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Not a huge community 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Poor error handling 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rebuchet MS" panose="020B0603020202020204"/>
              </a:rPr>
              <a:t>PHP is largely unsecure unless understood completely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321" y="2201590"/>
            <a:ext cx="333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1287" y="2201590"/>
            <a:ext cx="333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22382435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387</TotalTime>
  <Words>471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Site Access Checkpoint Web Application</vt:lpstr>
      <vt:lpstr>Table of Contents</vt:lpstr>
      <vt:lpstr>Introduction</vt:lpstr>
      <vt:lpstr>Background of Client and Needs</vt:lpstr>
      <vt:lpstr>Design Decision Choices</vt:lpstr>
      <vt:lpstr>Why Google App Engine?</vt:lpstr>
      <vt:lpstr>Why AngularJS? </vt:lpstr>
      <vt:lpstr>Why Ruby on Rails? </vt:lpstr>
      <vt:lpstr>Why Laravel?</vt:lpstr>
      <vt:lpstr>Why MySQL?</vt:lpstr>
      <vt:lpstr>Implementation </vt:lpstr>
      <vt:lpstr>Features </vt:lpstr>
      <vt:lpstr>Security by GAE</vt:lpstr>
      <vt:lpstr>Security by AngularJS</vt:lpstr>
      <vt:lpstr>Testing for GAE</vt:lpstr>
      <vt:lpstr>Testing for AngularJS</vt:lpstr>
      <vt:lpstr>Summary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Access Checkpoint Web Application</dc:title>
  <dc:creator>Cameron Simon</dc:creator>
  <cp:lastModifiedBy>Cameron Simon</cp:lastModifiedBy>
  <cp:revision>21</cp:revision>
  <dcterms:created xsi:type="dcterms:W3CDTF">2017-02-06T21:39:34Z</dcterms:created>
  <dcterms:modified xsi:type="dcterms:W3CDTF">2017-02-20T22:17:06Z</dcterms:modified>
</cp:coreProperties>
</file>