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  <p:sldId id="271" r:id="rId15"/>
    <p:sldId id="266" r:id="rId1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80" autoAdjust="0"/>
  </p:normalViewPr>
  <p:slideViewPr>
    <p:cSldViewPr>
      <p:cViewPr>
        <p:scale>
          <a:sx n="75" d="100"/>
          <a:sy n="75" d="100"/>
        </p:scale>
        <p:origin x="-796" y="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4422-E64B-49DB-8165-C86037CA29B5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69D1-4315-4905-A6A8-6A669855F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9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69D1-4315-4905-A6A8-6A669855F2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70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6216387" y="4569405"/>
            <a:ext cx="3875598" cy="3010870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7374" y="6676886"/>
            <a:ext cx="4547657" cy="904126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344083" y="643973"/>
            <a:ext cx="7224448" cy="2204906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4083" y="2883876"/>
            <a:ext cx="7224448" cy="193191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7308453" y="643972"/>
            <a:ext cx="2268141" cy="6159735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008062" y="643972"/>
            <a:ext cx="6132381" cy="615973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6216387" y="4569405"/>
            <a:ext cx="3875598" cy="3010870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344083" y="2435897"/>
            <a:ext cx="7392459" cy="3047167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083" y="5457854"/>
            <a:ext cx="5846763" cy="134585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8064" y="1881519"/>
            <a:ext cx="4200260" cy="4922188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5376334" y="1881519"/>
            <a:ext cx="4200260" cy="4922188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063" y="1875919"/>
            <a:ext cx="4203621" cy="100795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08064" y="2995871"/>
            <a:ext cx="4200260" cy="3807836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5372973" y="1875919"/>
            <a:ext cx="4203621" cy="100795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376334" y="2995871"/>
            <a:ext cx="4200260" cy="3807836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8062" y="1875920"/>
            <a:ext cx="3360209" cy="2687884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008062" y="4675799"/>
            <a:ext cx="3360209" cy="212790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36281" y="643972"/>
            <a:ext cx="5040313" cy="6159735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08062" y="1875920"/>
            <a:ext cx="3360209" cy="2687884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008062" y="4675799"/>
            <a:ext cx="3360209" cy="212790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4536281" y="643972"/>
            <a:ext cx="5040313" cy="6159735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3125" y="-3498"/>
            <a:ext cx="678166" cy="5764252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08063" y="302737"/>
            <a:ext cx="8568531" cy="134919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08063" y="1875916"/>
            <a:ext cx="8568531" cy="491882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008062" y="7006701"/>
            <a:ext cx="1848115" cy="4024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56177" y="7006701"/>
            <a:ext cx="4368271" cy="4024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6543" y="7006701"/>
            <a:ext cx="840052" cy="4024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/>
          <p:cNvPicPr/>
          <p:nvPr/>
        </p:nvPicPr>
        <p:blipFill>
          <a:blip r:embed="rId3"/>
          <a:stretch/>
        </p:blipFill>
        <p:spPr>
          <a:xfrm>
            <a:off x="0" y="0"/>
            <a:ext cx="10119600" cy="75600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765720" y="301320"/>
            <a:ext cx="4928400" cy="22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3200" b="0" strike="noStrike" spc="-1">
                <a:solidFill>
                  <a:srgbClr val="3F7EB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GESTION D’UN RÉSEAU DE TRAMWAYS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755501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Choix d’organisation: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719832" y="2483692"/>
            <a:ext cx="8856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/>
              <a:t>Un seul fichier pour faciliter la lecture dans le programme</a:t>
            </a:r>
          </a:p>
          <a:p>
            <a:pPr marL="457200" indent="-457200">
              <a:buFontTx/>
              <a:buChar char="-"/>
            </a:pP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dirty="0" smtClean="0"/>
              <a:t>Listes doublement chaînées pour faciliter la recherche du précédent</a:t>
            </a:r>
          </a:p>
          <a:p>
            <a:pPr marL="457200" indent="-457200">
              <a:buFontTx/>
              <a:buChar char="-"/>
            </a:pP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dirty="0" smtClean="0"/>
              <a:t>Utilisation de </a:t>
            </a:r>
            <a:r>
              <a:rPr lang="fr-FR" sz="2800" dirty="0" err="1" smtClean="0"/>
              <a:t>WinBGI</a:t>
            </a:r>
            <a:r>
              <a:rPr lang="fr-FR" sz="2800" dirty="0" smtClean="0"/>
              <a:t>, facilité d’installation et d’utilisation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372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17943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Répartition du 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travail: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895611" y="948878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/>
              <a:t>Camille Henzelin :</a:t>
            </a: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 </a:t>
            </a:r>
            <a:r>
              <a:rPr lang="fr-FR" sz="2800" dirty="0"/>
              <a:t>et « affiche » de la classe « </a:t>
            </a:r>
            <a:r>
              <a:rPr lang="fr-FR" sz="2800" dirty="0" err="1"/>
              <a:t>arret</a:t>
            </a:r>
            <a:r>
              <a:rPr lang="fr-FR" sz="2800" dirty="0"/>
              <a:t> </a:t>
            </a:r>
            <a:r>
              <a:rPr lang="fr-FR" sz="2800" dirty="0" smtClean="0"/>
              <a:t>»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</a:t>
            </a:r>
            <a:r>
              <a:rPr lang="fr-FR" sz="2800" dirty="0" err="1"/>
              <a:t>chercherArret</a:t>
            </a:r>
            <a:r>
              <a:rPr lang="fr-FR" sz="2800" dirty="0"/>
              <a:t> », « </a:t>
            </a:r>
            <a:r>
              <a:rPr lang="fr-FR" sz="2800" dirty="0" err="1"/>
              <a:t>chercherTramway</a:t>
            </a:r>
            <a:r>
              <a:rPr lang="fr-FR" sz="2800" dirty="0"/>
              <a:t> </a:t>
            </a:r>
            <a:r>
              <a:rPr lang="fr-FR" sz="2800" dirty="0" smtClean="0"/>
              <a:t>», «</a:t>
            </a:r>
            <a:r>
              <a:rPr lang="fr-FR" sz="2800" dirty="0"/>
              <a:t> </a:t>
            </a:r>
            <a:r>
              <a:rPr lang="fr-FR" sz="2800" dirty="0" err="1"/>
              <a:t>afficheArret</a:t>
            </a:r>
            <a:r>
              <a:rPr lang="fr-FR" sz="2800" dirty="0"/>
              <a:t> », « </a:t>
            </a:r>
            <a:r>
              <a:rPr lang="fr-FR" sz="2800" dirty="0" err="1"/>
              <a:t>afficheTramways</a:t>
            </a:r>
            <a:r>
              <a:rPr lang="fr-FR" sz="2800" dirty="0"/>
              <a:t> » et « affiche » de la classe « ligne </a:t>
            </a:r>
            <a:r>
              <a:rPr lang="fr-FR" sz="2800" dirty="0" smtClean="0"/>
              <a:t>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chercher », « </a:t>
            </a:r>
            <a:r>
              <a:rPr lang="fr-FR" sz="2800" dirty="0" err="1"/>
              <a:t>CoordsArrets</a:t>
            </a:r>
            <a:r>
              <a:rPr lang="fr-FR" sz="2800" dirty="0"/>
              <a:t> » et « afficher » </a:t>
            </a:r>
            <a:r>
              <a:rPr lang="fr-FR" sz="2800" dirty="0" smtClean="0"/>
              <a:t>de la classe « </a:t>
            </a:r>
            <a:r>
              <a:rPr lang="fr-FR" sz="2800" dirty="0" err="1" smtClean="0"/>
              <a:t>listeArrets</a:t>
            </a:r>
            <a:r>
              <a:rPr lang="fr-FR" sz="2800" dirty="0" smtClean="0"/>
              <a:t> »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chercher », « </a:t>
            </a:r>
            <a:r>
              <a:rPr lang="fr-FR" sz="2800" dirty="0" err="1"/>
              <a:t>afficheArrets</a:t>
            </a:r>
            <a:r>
              <a:rPr lang="fr-FR" sz="2800" dirty="0"/>
              <a:t> » et « affiche » de la classe </a:t>
            </a:r>
            <a:r>
              <a:rPr lang="fr-FR" sz="2800" dirty="0" err="1" smtClean="0"/>
              <a:t>listeTramways</a:t>
            </a:r>
            <a:r>
              <a:rPr lang="fr-FR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Constructeur, «</a:t>
            </a:r>
            <a:r>
              <a:rPr lang="fr-FR" sz="2800" dirty="0"/>
              <a:t> affiche » et « </a:t>
            </a:r>
            <a:r>
              <a:rPr lang="fr-FR" sz="2800" dirty="0" err="1"/>
              <a:t>GetPosition</a:t>
            </a:r>
            <a:r>
              <a:rPr lang="fr-FR" sz="2800" dirty="0"/>
              <a:t> » de la classe « tramway </a:t>
            </a:r>
            <a:r>
              <a:rPr lang="fr-FR" sz="2800" dirty="0" smtClean="0"/>
              <a:t>»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9585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17943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Répartition du 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travail: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1007864" y="2441009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/>
              <a:t>Laurine </a:t>
            </a:r>
            <a:r>
              <a:rPr lang="fr-FR" sz="2800" u="sng" dirty="0" err="1"/>
              <a:t>Hug</a:t>
            </a:r>
            <a:r>
              <a:rPr lang="fr-FR" sz="2800" u="sng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Destructeur, </a:t>
            </a:r>
            <a:r>
              <a:rPr lang="fr-FR" sz="2800" dirty="0"/>
              <a:t>« ajouter » et « supprimer </a:t>
            </a:r>
            <a:r>
              <a:rPr lang="fr-FR" sz="2800" dirty="0" smtClean="0"/>
              <a:t>» de </a:t>
            </a:r>
            <a:r>
              <a:rPr lang="fr-FR" sz="2800" dirty="0"/>
              <a:t>la classe </a:t>
            </a:r>
            <a:r>
              <a:rPr lang="fr-FR" sz="2800" dirty="0" smtClean="0"/>
              <a:t>« </a:t>
            </a:r>
            <a:r>
              <a:rPr lang="fr-FR" sz="2800" dirty="0" err="1" smtClean="0"/>
              <a:t>ListeArrets</a:t>
            </a:r>
            <a:r>
              <a:rPr lang="fr-FR" sz="2800" dirty="0" smtClean="0"/>
              <a:t> »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 </a:t>
            </a:r>
            <a:r>
              <a:rPr lang="fr-FR" sz="2800" dirty="0"/>
              <a:t>par défaut, par recopie et </a:t>
            </a:r>
            <a:r>
              <a:rPr lang="fr-FR" sz="2800" dirty="0" smtClean="0"/>
              <a:t>destructeur </a:t>
            </a:r>
            <a:r>
              <a:rPr lang="fr-FR" sz="2800" dirty="0"/>
              <a:t>de la classe </a:t>
            </a:r>
            <a:r>
              <a:rPr lang="fr-FR" sz="2800" dirty="0" smtClean="0"/>
              <a:t>« </a:t>
            </a:r>
            <a:r>
              <a:rPr lang="fr-FR" sz="2800" dirty="0" err="1" smtClean="0"/>
              <a:t>listeligne</a:t>
            </a:r>
            <a:r>
              <a:rPr lang="fr-FR" sz="2800" dirty="0" smtClean="0"/>
              <a:t> ».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643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17943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Répartition du 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travail: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863848" y="1115541"/>
            <a:ext cx="89289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/>
              <a:t>Julien Weissenberger 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 </a:t>
            </a:r>
            <a:r>
              <a:rPr lang="fr-FR" sz="2800" dirty="0"/>
              <a:t>par défaut, </a:t>
            </a:r>
            <a:r>
              <a:rPr lang="fr-FR" sz="2800" dirty="0" smtClean="0"/>
              <a:t>constructeur </a:t>
            </a:r>
            <a:r>
              <a:rPr lang="fr-FR" sz="2800" dirty="0"/>
              <a:t>par </a:t>
            </a:r>
            <a:r>
              <a:rPr lang="fr-FR" sz="2800" dirty="0" smtClean="0"/>
              <a:t>recopie, destructeur, «</a:t>
            </a:r>
            <a:r>
              <a:rPr lang="fr-FR" sz="2800" dirty="0"/>
              <a:t> ajouter » et « supprimer </a:t>
            </a:r>
            <a:r>
              <a:rPr lang="fr-FR" sz="2800" dirty="0" smtClean="0"/>
              <a:t>»</a:t>
            </a:r>
            <a:r>
              <a:rPr lang="fr-FR" sz="2800" dirty="0"/>
              <a:t> </a:t>
            </a:r>
            <a:r>
              <a:rPr lang="fr-FR" sz="2800" dirty="0" smtClean="0"/>
              <a:t>de la classe «</a:t>
            </a:r>
            <a:r>
              <a:rPr lang="fr-FR" sz="2800" dirty="0"/>
              <a:t> </a:t>
            </a:r>
            <a:r>
              <a:rPr lang="fr-FR" sz="2800" dirty="0" err="1"/>
              <a:t>listeTramways</a:t>
            </a:r>
            <a:r>
              <a:rPr lang="fr-FR" sz="2800" dirty="0"/>
              <a:t> ». </a:t>
            </a: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onstructeurs </a:t>
            </a:r>
            <a:r>
              <a:rPr lang="fr-FR" sz="2800" dirty="0"/>
              <a:t>par </a:t>
            </a:r>
            <a:r>
              <a:rPr lang="fr-FR" sz="2800" dirty="0" smtClean="0"/>
              <a:t>recopie et </a:t>
            </a:r>
            <a:r>
              <a:rPr lang="fr-FR" sz="2800" dirty="0"/>
              <a:t>par défaut de la classe « ligne </a:t>
            </a:r>
            <a:r>
              <a:rPr lang="fr-FR" sz="2800" dirty="0" smtClean="0"/>
              <a:t>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rafraichir » de la classe « </a:t>
            </a:r>
            <a:r>
              <a:rPr lang="fr-FR" sz="2800" dirty="0" err="1"/>
              <a:t>listeligne</a:t>
            </a:r>
            <a:r>
              <a:rPr lang="fr-FR" sz="2800" dirty="0"/>
              <a:t> » et « </a:t>
            </a:r>
            <a:r>
              <a:rPr lang="fr-FR" sz="2800" dirty="0" err="1"/>
              <a:t>listeTramways</a:t>
            </a:r>
            <a:r>
              <a:rPr lang="fr-FR" sz="2800" dirty="0"/>
              <a:t> </a:t>
            </a:r>
            <a:r>
              <a:rPr lang="fr-FR" sz="2800" dirty="0" smtClean="0"/>
              <a:t>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Les trois fonctions « distance » et </a:t>
            </a:r>
            <a:r>
              <a:rPr lang="fr-FR" sz="2800" dirty="0" smtClean="0"/>
              <a:t>la fonction «</a:t>
            </a:r>
            <a:r>
              <a:rPr lang="fr-FR" sz="2800" dirty="0"/>
              <a:t> avancer » de la classe « </a:t>
            </a:r>
            <a:r>
              <a:rPr lang="fr-FR" sz="2800" dirty="0" smtClean="0"/>
              <a:t>tramway ».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57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17943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Répartition du 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travail: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758399" y="1579235"/>
            <a:ext cx="85638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/>
              <a:t>Xavier Scherrer 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 ajouter</a:t>
            </a:r>
            <a:r>
              <a:rPr lang="fr-FR" sz="2800" dirty="0"/>
              <a:t> » de la classe </a:t>
            </a:r>
            <a:r>
              <a:rPr lang="fr-FR" sz="2800" dirty="0" err="1"/>
              <a:t>listeligne</a:t>
            </a:r>
            <a:r>
              <a:rPr lang="fr-FR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« </a:t>
            </a:r>
            <a:r>
              <a:rPr lang="fr-FR" sz="2800" dirty="0" err="1"/>
              <a:t>GetPosArret</a:t>
            </a:r>
            <a:r>
              <a:rPr lang="fr-FR" sz="2800" dirty="0"/>
              <a:t> », « </a:t>
            </a:r>
            <a:r>
              <a:rPr lang="fr-FR" sz="2800" dirty="0" err="1"/>
              <a:t>ajouterArret</a:t>
            </a:r>
            <a:r>
              <a:rPr lang="fr-FR" sz="2800" dirty="0"/>
              <a:t> » et « </a:t>
            </a:r>
            <a:r>
              <a:rPr lang="fr-FR" sz="2800" dirty="0" err="1"/>
              <a:t>ajouterTram</a:t>
            </a:r>
            <a:r>
              <a:rPr lang="fr-FR" sz="2800" dirty="0"/>
              <a:t> » de la classe </a:t>
            </a:r>
            <a:r>
              <a:rPr lang="fr-FR" sz="2800" dirty="0" smtClean="0"/>
              <a:t>« ligne 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affiche » de la classe « </a:t>
            </a:r>
            <a:r>
              <a:rPr lang="fr-FR" sz="2800" dirty="0" err="1"/>
              <a:t>listeligne</a:t>
            </a:r>
            <a:r>
              <a:rPr lang="fr-FR" sz="2800" dirty="0"/>
              <a:t> </a:t>
            </a:r>
            <a:r>
              <a:rPr lang="fr-FR" sz="2800" dirty="0" smtClean="0"/>
              <a:t>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 </a:t>
            </a:r>
            <a:r>
              <a:rPr lang="fr-FR" sz="2800" dirty="0"/>
              <a:t>par défaut et par recopie de la classe « </a:t>
            </a:r>
            <a:r>
              <a:rPr lang="fr-FR" sz="2800" dirty="0" err="1"/>
              <a:t>listeArrets</a:t>
            </a:r>
            <a:r>
              <a:rPr lang="fr-FR" sz="2800" dirty="0"/>
              <a:t> </a:t>
            </a:r>
            <a:r>
              <a:rPr lang="fr-FR" sz="2800" dirty="0" smtClean="0"/>
              <a:t>».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57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15976" y="17943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Conclusion: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403908" y="2010122"/>
            <a:ext cx="7272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Mise en pratique de la programmation des listes chaînées</a:t>
            </a:r>
            <a:r>
              <a:rPr lang="fr-FR" sz="2800" dirty="0"/>
              <a:t> </a:t>
            </a:r>
            <a:r>
              <a:rPr lang="fr-FR" sz="2800" dirty="0" smtClean="0"/>
              <a:t>et meilleure compréhension de leur fonctionnement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Amélioration de notre méthode </a:t>
            </a:r>
            <a:r>
              <a:rPr lang="fr-FR" sz="2800" dirty="0" smtClean="0"/>
              <a:t>de programmation</a:t>
            </a: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Amélioration de la gestion de travail en groupe et de la répartition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17778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16000" y="206640"/>
            <a:ext cx="511200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719832" y="985320"/>
            <a:ext cx="8424000" cy="48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Simulation de réseau de tramways</a:t>
            </a: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-   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Lecture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de lignes contenant des arrêts puis de           Tramways depuis un fichier.</a:t>
            </a: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-    Plateforme de développement : Code blocks</a:t>
            </a: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-    Affichage graphique : </a:t>
            </a:r>
            <a:r>
              <a:rPr lang="fr-FR" sz="2800" b="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WinBGI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16000" y="222120"/>
            <a:ext cx="3240000" cy="100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Organigramme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8" y="686609"/>
            <a:ext cx="8812909" cy="688057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88084" y="2221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 smtClean="0"/>
              <a:t>Organigramme :</a:t>
            </a:r>
            <a:endParaRPr lang="fr-FR" sz="2800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1368312" y="467469"/>
            <a:ext cx="7344000" cy="53738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Ligne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Chaînon pour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ListeLigne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ajouterArret</a:t>
            </a:r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ajouterTram</a:t>
            </a:r>
            <a:r>
              <a:rPr lang="fr-FR" sz="2800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 </a:t>
            </a:r>
            <a:r>
              <a:rPr lang="fr-FR" sz="2800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368312" y="854279"/>
            <a:ext cx="7344000" cy="53738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ListeLigne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liste chaînée de lignes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ajouter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rafraîchir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1368312" y="1619597"/>
            <a:ext cx="7344000" cy="38616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Arrets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Chaînon pour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</a:t>
            </a:r>
            <a:r>
              <a:rPr lang="fr-FR" sz="28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fr-FR" sz="28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rret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1366989" y="467469"/>
            <a:ext cx="7344000" cy="6309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ListeArrets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iste doublement chaînée d’</a:t>
            </a:r>
            <a:r>
              <a:rPr lang="fr-FR" sz="28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arret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ajouter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supprimer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chercher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57200" indent="-457200" algn="ctr">
              <a:buFontTx/>
              <a:buChar char="-"/>
            </a:pPr>
            <a:endParaRPr lang="fr-FR" sz="28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afficher ( )</a:t>
            </a:r>
          </a:p>
          <a:p>
            <a:pPr marL="457200" indent="-457200" algn="ctr">
              <a:buFontTx/>
              <a:buChar char="-"/>
            </a:pP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1368312" y="611485"/>
            <a:ext cx="7344000" cy="62379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ramway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Chaînon pour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listeTramways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distance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28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GetPosition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57200" indent="-457200" algn="ctr">
              <a:buFontTx/>
              <a:buChar char="-"/>
            </a:pPr>
            <a:endParaRPr lang="fr-FR" sz="28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avancer ( )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7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1368312" y="228826"/>
            <a:ext cx="7344000" cy="71020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ListeTramways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Liste doublement chaînée de tramway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ajouter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supprimer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chercher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57200" indent="-457200" algn="ctr">
              <a:buFontTx/>
              <a:buChar char="-"/>
            </a:pPr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ffiche ( )</a:t>
            </a:r>
          </a:p>
          <a:p>
            <a:pPr marL="457200" indent="-457200" algn="ctr">
              <a:buFontTx/>
              <a:buChar char="-"/>
            </a:pPr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r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afraichir ( ) 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8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111</TotalTime>
  <Words>148</Words>
  <Application>Microsoft Office PowerPoint</Application>
  <PresentationFormat>Personnalisé</PresentationFormat>
  <Paragraphs>145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Technologie 16:9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Camtouille</cp:lastModifiedBy>
  <cp:revision>11</cp:revision>
  <dcterms:created xsi:type="dcterms:W3CDTF">2018-03-27T10:28:41Z</dcterms:created>
  <dcterms:modified xsi:type="dcterms:W3CDTF">2018-03-28T17:03:06Z</dcterms:modified>
  <dc:language>fr-FR</dc:language>
</cp:coreProperties>
</file>