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118DA63-7972-47BB-8B65-8D2B228DB5F7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119600" cy="756000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765720" y="301320"/>
            <a:ext cx="4928400" cy="229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FR" sz="3200" spc="-1" strike="noStrike">
                <a:solidFill>
                  <a:srgbClr val="3f7eb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GESTION D’UN RÉSEAU DE TRAMWAYS</a:t>
            </a:r>
            <a:endParaRPr b="0" lang="fr-FR" sz="3200" spc="-1" strike="noStrike">
              <a:solidFill>
                <a:srgbClr val="3f7ebe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216000" y="206640"/>
            <a:ext cx="511200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fr-F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32000" y="985320"/>
            <a:ext cx="8424000" cy="48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 de réseau de tramways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lecture de lignes contenant des arrêts puis de           Tramways depuis un fichier.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Plateforme de développement : Code blocks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   Affichage graphique : WinBGI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16000" y="-4320"/>
            <a:ext cx="9689040" cy="756432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216000" y="222120"/>
            <a:ext cx="324000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Organigramme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792000" y="854280"/>
            <a:ext cx="7344000" cy="490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ListeLigne :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 chaînée de lignes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-ajouter ( 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-affiche ( 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-rafraîchir ( 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792000" y="720000"/>
            <a:ext cx="8784000" cy="544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ligne :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 chaînée de lignes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-ajouterArret ( nom,  dureeArret,  position)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-ajouterTram( numTram, vitesseMax, vitesse, distanceMiniTram, tempsArret, distanceArret, sensDeplacement, arretSuivant, arretPrecedent)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-affiche ( 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792000" y="854280"/>
            <a:ext cx="7344000" cy="490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ListeLigne :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 chaînée de lignes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Fonctions :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-ajouter ( 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-affiche ( 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-rafraîchir ( )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LibreOffice/5.3.7.2$Windows_X86_64 LibreOffice_project/6b8ed514a9f8b44d37a1b96673cbbdd077e24059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2018-03-27T10:28:41Z</dcterms:created>
  <dc:creator/>
  <dc:description/>
  <dc:language>fr-FR</dc:language>
  <cp:lastModifiedBy/>
  <dcterms:modified xsi:type="dcterms:W3CDTF">2018-03-27T13:12:29Z</dcterms:modified>
  <cp:revision>2</cp:revision>
  <dc:subject/>
  <dc:title/>
</cp:coreProperties>
</file>