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4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41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1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3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2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8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3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E09C-3DC6-4223-81E6-13867D691253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8C99-49B6-4E89-82A8-896800D61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52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/>
              <a:t>Project Tram</a:t>
            </a:r>
            <a:endParaRPr lang="fr-FR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7380514" y="5654351"/>
            <a:ext cx="440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Camille </a:t>
            </a:r>
            <a:r>
              <a:rPr lang="fr-FR" dirty="0" err="1" smtClean="0"/>
              <a:t>Henzelin</a:t>
            </a:r>
            <a:r>
              <a:rPr lang="fr-FR" dirty="0" smtClean="0"/>
              <a:t>, Laurine </a:t>
            </a:r>
            <a:r>
              <a:rPr lang="fr-FR" dirty="0" err="1" smtClean="0"/>
              <a:t>Hug</a:t>
            </a:r>
            <a:r>
              <a:rPr lang="fr-FR" dirty="0" smtClean="0"/>
              <a:t>, Xavier Scherrer et </a:t>
            </a:r>
            <a:r>
              <a:rPr lang="fr-FR" smtClean="0"/>
              <a:t>Julien Weissenberger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Project Tram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Tram</dc:title>
  <dc:creator>Xavier Scherrer</dc:creator>
  <cp:lastModifiedBy>Xavier Scherrer</cp:lastModifiedBy>
  <cp:revision>1</cp:revision>
  <dcterms:created xsi:type="dcterms:W3CDTF">2018-03-22T13:17:15Z</dcterms:created>
  <dcterms:modified xsi:type="dcterms:W3CDTF">2018-03-22T13:17:58Z</dcterms:modified>
</cp:coreProperties>
</file>