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custDataLst>
    <p:tags r:id="rId6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3" d="100"/>
          <a:sy n="93" d="100"/>
        </p:scale>
        <p:origin x="1296" y="96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11/26/2015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BLANK.POTX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5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26/11/2015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7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8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2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8296654" cy="44441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492896"/>
            <a:ext cx="5875935" cy="4234805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2123728" y="3284984"/>
            <a:ext cx="2448272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5335952" y="2338710"/>
            <a:ext cx="244160" cy="18823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5580112" y="2420888"/>
            <a:ext cx="1368152" cy="26642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397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443428" y="260648"/>
            <a:ext cx="8257143" cy="42254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8" y="2371857"/>
            <a:ext cx="8257143" cy="211428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2051720" y="260648"/>
            <a:ext cx="3096344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Some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Worker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+mn-lt"/>
              </a:rPr>
              <a:t>(</a:t>
            </a:r>
            <a:r>
              <a:rPr lang="de-DE" sz="1000" dirty="0" err="1" smtClean="0">
                <a:latin typeface="+mn-lt"/>
              </a:rPr>
              <a:t>External</a:t>
            </a:r>
            <a:r>
              <a:rPr lang="de-DE" sz="1000" dirty="0" smtClean="0">
                <a:latin typeface="+mn-lt"/>
              </a:rPr>
              <a:t> Programm in </a:t>
            </a:r>
            <a:r>
              <a:rPr lang="de-DE" sz="1000" dirty="0" err="1" smtClean="0">
                <a:latin typeface="+mn-lt"/>
              </a:rPr>
              <a:t>whatever</a:t>
            </a:r>
            <a:r>
              <a:rPr lang="de-DE" sz="1000" dirty="0" smtClean="0">
                <a:latin typeface="+mn-lt"/>
              </a:rPr>
              <a:t> </a:t>
            </a:r>
            <a:r>
              <a:rPr lang="de-DE" sz="1000" dirty="0" err="1" smtClean="0">
                <a:latin typeface="+mn-lt"/>
              </a:rPr>
              <a:t>programming</a:t>
            </a:r>
            <a:r>
              <a:rPr lang="de-DE" sz="1000" dirty="0" smtClean="0">
                <a:latin typeface="+mn-lt"/>
              </a:rPr>
              <a:t> </a:t>
            </a:r>
            <a:r>
              <a:rPr lang="de-DE" sz="1000" dirty="0" err="1" smtClean="0">
                <a:latin typeface="+mn-lt"/>
              </a:rPr>
              <a:t>language</a:t>
            </a:r>
            <a:r>
              <a:rPr lang="de-DE" sz="1000" dirty="0" smtClean="0">
                <a:latin typeface="+mn-lt"/>
              </a:rPr>
              <a:t>)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32656"/>
            <a:ext cx="432048" cy="427352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2843808" y="1124744"/>
            <a:ext cx="0" cy="124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71600" y="1517468"/>
            <a:ext cx="1872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external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-task/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fetchAndLock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3059832" y="1124744"/>
            <a:ext cx="0" cy="124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095836" y="1529164"/>
            <a:ext cx="1872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>
                <a:latin typeface="Arial Unicode MS" panose="020B0604020202020204" pitchFamily="34" charset="-128"/>
              </a:rPr>
              <a:t>2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lvl="0" eaLnBrk="0" hangingPunct="0">
              <a:lnSpc>
                <a:spcPct val="100000"/>
              </a:lnSpc>
            </a:pPr>
            <a:r>
              <a:rPr lang="de-DE" altLang="de-DE" sz="1000" dirty="0">
                <a:latin typeface="Arial Unicode MS" panose="020B0604020202020204" pitchFamily="34" charset="-128"/>
              </a:rPr>
              <a:t>/</a:t>
            </a:r>
            <a:r>
              <a:rPr lang="de-DE" altLang="de-DE" sz="1000" dirty="0" err="1">
                <a:latin typeface="Arial Unicode MS" panose="020B0604020202020204" pitchFamily="34" charset="-128"/>
              </a:rPr>
              <a:t>external</a:t>
            </a:r>
            <a:r>
              <a:rPr lang="de-DE" altLang="de-DE" sz="1000" dirty="0">
                <a:latin typeface="Arial Unicode MS" panose="020B0604020202020204" pitchFamily="34" charset="-128"/>
              </a:rPr>
              <a:t>-task/{</a:t>
            </a:r>
            <a:r>
              <a:rPr lang="de-DE" altLang="de-DE" sz="1000" dirty="0" err="1">
                <a:latin typeface="Arial Unicode MS" panose="020B0604020202020204" pitchFamily="34" charset="-128"/>
              </a:rPr>
              <a:t>id</a:t>
            </a:r>
            <a:r>
              <a:rPr lang="de-DE" altLang="de-DE" sz="1000" dirty="0">
                <a:latin typeface="Arial Unicode MS" panose="020B0604020202020204" pitchFamily="34" charset="-128"/>
              </a:rPr>
              <a:t>}/</a:t>
            </a:r>
            <a:r>
              <a:rPr lang="de-DE" altLang="de-DE" sz="1000" dirty="0" err="1">
                <a:latin typeface="Arial Unicode MS" panose="020B0604020202020204" pitchFamily="34" charset="-128"/>
              </a:rPr>
              <a:t>complete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lussdiagramm: Datenträger mit direktem Zugriff 11"/>
          <p:cNvSpPr/>
          <p:nvPr/>
        </p:nvSpPr>
        <p:spPr bwMode="auto">
          <a:xfrm>
            <a:off x="2699792" y="2395249"/>
            <a:ext cx="540060" cy="202676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Gerade Verbindung mit Pfeil 13"/>
          <p:cNvCxnSpPr>
            <a:stCxn id="15" idx="3"/>
          </p:cNvCxnSpPr>
          <p:nvPr/>
        </p:nvCxnSpPr>
        <p:spPr>
          <a:xfrm>
            <a:off x="1929244" y="2272139"/>
            <a:ext cx="770548" cy="148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043608" y="2149028"/>
            <a:ext cx="8856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Topic Name</a:t>
            </a:r>
            <a:endParaRPr kumimoji="0" lang="de-DE" altLang="de-DE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43953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24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 Unicode MS</vt:lpstr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ruecker</cp:lastModifiedBy>
  <cp:revision>4</cp:revision>
  <dcterms:created xsi:type="dcterms:W3CDTF">2015-11-18T14:27:18Z</dcterms:created>
  <dcterms:modified xsi:type="dcterms:W3CDTF">2015-11-26T15:03:32Z</dcterms:modified>
</cp:coreProperties>
</file>