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1" r:id="rId5"/>
    <p:sldId id="262" r:id="rId6"/>
    <p:sldId id="260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>
        <p:scale>
          <a:sx n="101" d="100"/>
          <a:sy n="101" d="100"/>
        </p:scale>
        <p:origin x="169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0019-0528-45DB-8E93-F6AD5E927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98376-4A63-446C-87E2-1614448F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7D7D-D6B0-45E2-9C4B-E930F0D4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1CC2-A822-43DB-8D9E-E7BD720F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EB07-4F10-4E90-B428-2E6C0E1C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0D4F-E227-4F56-A757-E20CF1A1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50EDA-1DED-4E3E-9E2C-AFAE89A85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68AF-9A3D-4294-A4B6-73A38902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6D7F-3AF4-4969-B0ED-12DE656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0955-22A0-44F3-AD66-D557018B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926B7-47D2-4283-96A4-DC1213D02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5079A-C996-4493-8DFE-7FD99AE1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7C1B-66FB-420D-9D48-0D23D6A3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2F52-4FE3-43E7-ABC6-78CD6BD5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8B40-D2F5-4A77-93C8-376E3E35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AA32-FDE4-4ADC-A8B0-0929F03B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29D9-3AEB-4E59-B776-0FAFE348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781F-DD92-4A3D-B459-B39207FD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1469-CF4C-4030-8044-52A600BB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AB31-3457-40C0-B4F0-BE8F36FD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7FBC-580C-4878-8B6F-825ECF91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EF062-2B3D-4690-A009-0BA21397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FBFD-AF30-4589-9B1E-E2E4566B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9FB3-556A-4183-83C7-F8C0B83C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65E0-0072-4866-91FE-EC9FDC4F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5FB2-E633-4749-B9EF-E6839300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BFA7-FA0D-48CC-AC9C-FB597CFC3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82E46-2C5A-4950-B545-9F22406C5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CB4E3-CCDE-491A-9309-2AFD9437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F673F-1B81-4213-B03A-3E20FE1B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59990-484D-47CF-904B-067DBB0F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922A-322E-4E57-85B2-76ACF415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F864B-20A8-4A9C-9D7F-C921885F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1C06-B021-47E2-85C4-4F7EA2FA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C11BC-236A-4647-B811-BA43A112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44468-B1C0-4868-AC88-DCAE4C199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14F04-E98B-4DA8-ABC1-7C2F11CC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C6CC5-36ED-46CD-A343-8D3B7920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17822-193D-4EF7-A16F-D3BA5C95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747A-3FC1-4337-913C-F691D81C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B3693-8DD5-4448-B004-BD68AE2E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9102E-E83E-4CF4-A6F4-24A87FB6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0DD6B-F184-4DAD-9A71-3BD42072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09BDA-8831-46A2-B331-BD246908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99C41-A118-437E-8A4D-57614DA1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52817-0445-4F32-932D-FB8E14A0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8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74C4-46F8-4276-BDA2-E7116DA1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96A6-7578-4439-9BB5-E50BF4FE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5FA92-DCB1-4645-B876-24F20A00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7B83-00C5-4F61-A9FB-9ADB3EE2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D850-2567-4588-87F2-827B90DC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0933-2C56-44D0-8DCF-FD8419BD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F9FC-5A3E-4F6C-AC27-C0A292A8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E2332-51F5-4068-AF7D-5F637F4C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50F4-C102-4239-9BFC-14668F4D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082A5-BD95-40A7-8DBB-45C60267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64B93-3199-4532-8E27-2E71C468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0EEA4-A7DA-4174-9526-54589D9A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8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EBAB9-CC97-4FF5-9273-21C14DA3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29DD8-3672-43DF-BDD7-BECBD8DA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4A17-3E2F-4DBB-B2ED-06725999A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0092-AB9B-4D80-8C44-C901E68702C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A2E2-8516-44F8-BF17-1EAEFD8F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613B9-EB57-456F-96CD-FF10BAA1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72B3-75A7-44A1-A112-518D3F47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evicesupport.mybluemix.net/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ssistant-chat-us-south.watsonplatform.net/web/public/934cd628-a474-4eee-8912-f4a36ae6273c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699DDC-CF29-4DC8-89A7-3778B4F12616}"/>
              </a:ext>
            </a:extLst>
          </p:cNvPr>
          <p:cNvSpPr txBox="1"/>
          <p:nvPr/>
        </p:nvSpPr>
        <p:spPr>
          <a:xfrm>
            <a:off x="1230170" y="213231"/>
            <a:ext cx="9486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SMPE Virtual Agent 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Using Watson Assistant and Cloud Function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ABA19-BC8F-4FF8-9AD2-5C121F9AEFE7}"/>
              </a:ext>
            </a:extLst>
          </p:cNvPr>
          <p:cNvSpPr txBox="1"/>
          <p:nvPr/>
        </p:nvSpPr>
        <p:spPr>
          <a:xfrm>
            <a:off x="222695" y="1676579"/>
            <a:ext cx="5711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Idea: </a:t>
            </a:r>
            <a:br>
              <a:rPr lang="en-US" dirty="0"/>
            </a:br>
            <a:r>
              <a:rPr lang="en-US" dirty="0"/>
              <a:t>A conversation interface that users can use to communicate with z/</a:t>
            </a:r>
            <a:r>
              <a:rPr lang="en-US" dirty="0" err="1"/>
              <a:t>Os</a:t>
            </a:r>
            <a:r>
              <a:rPr lang="en-US" dirty="0"/>
              <a:t> native systems in human language. 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example, users can IPL a system by telling the Virtual Agent, “I want you to IPL system MES3 for me now.”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Supporters:</a:t>
            </a:r>
          </a:p>
          <a:p>
            <a:pPr lvl="1"/>
            <a:r>
              <a:rPr lang="en-US" dirty="0"/>
              <a:t>Mauricio </a:t>
            </a:r>
            <a:r>
              <a:rPr lang="en-US" dirty="0" err="1"/>
              <a:t>Adames</a:t>
            </a:r>
            <a:br>
              <a:rPr lang="en-US" dirty="0"/>
            </a:br>
            <a:r>
              <a:rPr lang="en-US" dirty="0"/>
              <a:t>Kevin Miner</a:t>
            </a:r>
          </a:p>
          <a:p>
            <a:pPr lvl="1"/>
            <a:r>
              <a:rPr lang="en-US" dirty="0"/>
              <a:t>Trinh Nguyen</a:t>
            </a:r>
          </a:p>
          <a:p>
            <a:pPr lvl="1"/>
            <a:r>
              <a:rPr lang="en-US" dirty="0" err="1"/>
              <a:t>Camvu</a:t>
            </a:r>
            <a:r>
              <a:rPr lang="en-US" dirty="0"/>
              <a:t> Pham</a:t>
            </a:r>
          </a:p>
        </p:txBody>
      </p:sp>
      <p:pic>
        <p:nvPicPr>
          <p:cNvPr id="11" name="Picture 10" descr="Watson Assistant Chat App - Mozilla Firefox">
            <a:extLst>
              <a:ext uri="{FF2B5EF4-FFF2-40B4-BE49-F238E27FC236}">
                <a16:creationId xmlns:a16="http://schemas.microsoft.com/office/drawing/2014/main" id="{1FFEDAE5-CA0D-46C2-9939-D8EFDDEFF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95" y="1590854"/>
            <a:ext cx="5873306" cy="49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F88CEB-B69C-498A-9155-5C1EEDE44567}"/>
              </a:ext>
            </a:extLst>
          </p:cNvPr>
          <p:cNvSpPr/>
          <p:nvPr/>
        </p:nvSpPr>
        <p:spPr>
          <a:xfrm>
            <a:off x="2405061" y="5700712"/>
            <a:ext cx="2043112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97ACBA-C076-4657-BF42-7CA590C8F838}"/>
              </a:ext>
            </a:extLst>
          </p:cNvPr>
          <p:cNvSpPr/>
          <p:nvPr/>
        </p:nvSpPr>
        <p:spPr>
          <a:xfrm rot="16200000">
            <a:off x="7439622" y="3506986"/>
            <a:ext cx="1239440" cy="130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6B1F0D-8C05-4333-B023-9BAAA5073D23}"/>
              </a:ext>
            </a:extLst>
          </p:cNvPr>
          <p:cNvSpPr/>
          <p:nvPr/>
        </p:nvSpPr>
        <p:spPr>
          <a:xfrm flipH="1">
            <a:off x="6176960" y="2619376"/>
            <a:ext cx="776290" cy="133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9D02A4-0AD4-449A-9FE4-E71BF3074C40}"/>
              </a:ext>
            </a:extLst>
          </p:cNvPr>
          <p:cNvSpPr/>
          <p:nvPr/>
        </p:nvSpPr>
        <p:spPr>
          <a:xfrm rot="1793597">
            <a:off x="5181077" y="3518779"/>
            <a:ext cx="2215601" cy="155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82DC80-4866-42EC-A47F-2C1E99292BC0}"/>
              </a:ext>
            </a:extLst>
          </p:cNvPr>
          <p:cNvSpPr/>
          <p:nvPr/>
        </p:nvSpPr>
        <p:spPr>
          <a:xfrm>
            <a:off x="8710613" y="5662612"/>
            <a:ext cx="1290637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51F6A2-0B54-427B-AA20-14DA61C05173}"/>
              </a:ext>
            </a:extLst>
          </p:cNvPr>
          <p:cNvSpPr/>
          <p:nvPr/>
        </p:nvSpPr>
        <p:spPr>
          <a:xfrm flipH="1">
            <a:off x="8720138" y="5400674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D3E8B-8CC9-4318-8711-61CBE925198C}"/>
              </a:ext>
            </a:extLst>
          </p:cNvPr>
          <p:cNvSpPr txBox="1"/>
          <p:nvPr/>
        </p:nvSpPr>
        <p:spPr>
          <a:xfrm>
            <a:off x="2447927" y="5805487"/>
            <a:ext cx="20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Query/Command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9280BB-7496-4D31-A40A-EB711F84663E}"/>
              </a:ext>
            </a:extLst>
          </p:cNvPr>
          <p:cNvSpPr/>
          <p:nvPr/>
        </p:nvSpPr>
        <p:spPr>
          <a:xfrm rot="5400000" flipH="1">
            <a:off x="7153274" y="3494009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0362CA3-46AE-4FCC-9006-2391FDE3B3AB}"/>
              </a:ext>
            </a:extLst>
          </p:cNvPr>
          <p:cNvSpPr/>
          <p:nvPr/>
        </p:nvSpPr>
        <p:spPr>
          <a:xfrm rot="19504471" flipH="1">
            <a:off x="5441929" y="3474760"/>
            <a:ext cx="2068251" cy="16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7C6E12C-48CE-4ABD-986F-1E08CF332CFB}"/>
              </a:ext>
            </a:extLst>
          </p:cNvPr>
          <p:cNvSpPr/>
          <p:nvPr/>
        </p:nvSpPr>
        <p:spPr>
          <a:xfrm flipH="1">
            <a:off x="2447927" y="5472111"/>
            <a:ext cx="1976435" cy="1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8D3545-A4BE-4846-B241-B8F12981B079}"/>
              </a:ext>
            </a:extLst>
          </p:cNvPr>
          <p:cNvSpPr txBox="1"/>
          <p:nvPr/>
        </p:nvSpPr>
        <p:spPr>
          <a:xfrm>
            <a:off x="2838450" y="513397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5C1FF-C259-4EC6-AF09-DD6147804FC8}"/>
              </a:ext>
            </a:extLst>
          </p:cNvPr>
          <p:cNvSpPr txBox="1"/>
          <p:nvPr/>
        </p:nvSpPr>
        <p:spPr>
          <a:xfrm>
            <a:off x="10115973" y="1977509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A2811D42-41AE-453D-BC4D-D09AE18DF848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9919857B-2BE8-4838-BA28-1083E45694D4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725AC795-E5FB-4EBC-88CE-3A6ABEFFB66A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A232D63-A2C6-40D7-9676-98893075A153}"/>
              </a:ext>
            </a:extLst>
          </p:cNvPr>
          <p:cNvSpPr/>
          <p:nvPr/>
        </p:nvSpPr>
        <p:spPr>
          <a:xfrm>
            <a:off x="3092054" y="2314576"/>
            <a:ext cx="792956" cy="80057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775C2C-6F18-4E34-834F-5D97B8176097}"/>
              </a:ext>
            </a:extLst>
          </p:cNvPr>
          <p:cNvSpPr/>
          <p:nvPr/>
        </p:nvSpPr>
        <p:spPr>
          <a:xfrm>
            <a:off x="2018452" y="2215040"/>
            <a:ext cx="1033121" cy="7048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Bluemix App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5D736A-FB76-436D-8F58-8CF51468A770}"/>
              </a:ext>
            </a:extLst>
          </p:cNvPr>
          <p:cNvSpPr/>
          <p:nvPr/>
        </p:nvSpPr>
        <p:spPr>
          <a:xfrm>
            <a:off x="3926682" y="1773321"/>
            <a:ext cx="5353050" cy="48863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8"/>
            <a:extLst>
              <a:ext uri="{FF2B5EF4-FFF2-40B4-BE49-F238E27FC236}">
                <a16:creationId xmlns:a16="http://schemas.microsoft.com/office/drawing/2014/main" id="{AED55A0D-E6B1-44C4-90D8-20160E6420AE}"/>
              </a:ext>
            </a:extLst>
          </p:cNvPr>
          <p:cNvSpPr/>
          <p:nvPr/>
        </p:nvSpPr>
        <p:spPr>
          <a:xfrm>
            <a:off x="419100" y="1870354"/>
            <a:ext cx="371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http://devicesupport.mybluemix.net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9E5D21-BD24-488F-A90E-6A323D36F32E}"/>
              </a:ext>
            </a:extLst>
          </p:cNvPr>
          <p:cNvSpPr/>
          <p:nvPr/>
        </p:nvSpPr>
        <p:spPr>
          <a:xfrm>
            <a:off x="85726" y="991078"/>
            <a:ext cx="1695450" cy="36290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Attempt 1:</a:t>
            </a:r>
          </a:p>
        </p:txBody>
      </p:sp>
      <p:sp>
        <p:nvSpPr>
          <p:cNvPr id="42" name="Rectangle 41">
            <a:hlinkClick r:id="rId8"/>
            <a:extLst>
              <a:ext uri="{FF2B5EF4-FFF2-40B4-BE49-F238E27FC236}">
                <a16:creationId xmlns:a16="http://schemas.microsoft.com/office/drawing/2014/main" id="{26EA1C08-B270-4422-AE64-55C9E742A145}"/>
              </a:ext>
            </a:extLst>
          </p:cNvPr>
          <p:cNvSpPr/>
          <p:nvPr/>
        </p:nvSpPr>
        <p:spPr>
          <a:xfrm>
            <a:off x="1967256" y="1086922"/>
            <a:ext cx="371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http://devicesupport.mybluemix.net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0E378FB3-B5B6-40FE-AC36-E628E620C1A1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38B0B-4178-4EA3-B37F-1D54DB098285}"/>
              </a:ext>
            </a:extLst>
          </p:cNvPr>
          <p:cNvSpPr/>
          <p:nvPr/>
        </p:nvSpPr>
        <p:spPr>
          <a:xfrm>
            <a:off x="695456" y="2888876"/>
            <a:ext cx="36791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Cloud CLI</a:t>
            </a:r>
            <a:br>
              <a:rPr lang="en-US" sz="1200" dirty="0"/>
            </a:br>
            <a:r>
              <a:rPr lang="en-US" sz="1200" dirty="0"/>
              <a:t>https://console.bluemix.net/docs/cli/reference/ibmcloud/download_cli.html#install_use</a:t>
            </a:r>
          </a:p>
        </p:txBody>
      </p:sp>
    </p:spTree>
    <p:extLst>
      <p:ext uri="{BB962C8B-B14F-4D97-AF65-F5344CB8AC3E}">
        <p14:creationId xmlns:p14="http://schemas.microsoft.com/office/powerpoint/2010/main" val="124186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F88CEB-B69C-498A-9155-5C1EEDE44567}"/>
              </a:ext>
            </a:extLst>
          </p:cNvPr>
          <p:cNvSpPr/>
          <p:nvPr/>
        </p:nvSpPr>
        <p:spPr>
          <a:xfrm>
            <a:off x="2405061" y="5700712"/>
            <a:ext cx="2043112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97ACBA-C076-4657-BF42-7CA590C8F838}"/>
              </a:ext>
            </a:extLst>
          </p:cNvPr>
          <p:cNvSpPr/>
          <p:nvPr/>
        </p:nvSpPr>
        <p:spPr>
          <a:xfrm rot="16200000">
            <a:off x="7439622" y="3506986"/>
            <a:ext cx="1239440" cy="130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6B1F0D-8C05-4333-B023-9BAAA5073D23}"/>
              </a:ext>
            </a:extLst>
          </p:cNvPr>
          <p:cNvSpPr/>
          <p:nvPr/>
        </p:nvSpPr>
        <p:spPr>
          <a:xfrm flipH="1">
            <a:off x="6176960" y="2619376"/>
            <a:ext cx="776290" cy="133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9D02A4-0AD4-449A-9FE4-E71BF3074C40}"/>
              </a:ext>
            </a:extLst>
          </p:cNvPr>
          <p:cNvSpPr/>
          <p:nvPr/>
        </p:nvSpPr>
        <p:spPr>
          <a:xfrm rot="1793597">
            <a:off x="5181077" y="3518779"/>
            <a:ext cx="2215601" cy="155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82DC80-4866-42EC-A47F-2C1E99292BC0}"/>
              </a:ext>
            </a:extLst>
          </p:cNvPr>
          <p:cNvSpPr/>
          <p:nvPr/>
        </p:nvSpPr>
        <p:spPr>
          <a:xfrm>
            <a:off x="8710613" y="5662612"/>
            <a:ext cx="1290637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51F6A2-0B54-427B-AA20-14DA61C05173}"/>
              </a:ext>
            </a:extLst>
          </p:cNvPr>
          <p:cNvSpPr/>
          <p:nvPr/>
        </p:nvSpPr>
        <p:spPr>
          <a:xfrm flipH="1">
            <a:off x="8720138" y="5400674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D3E8B-8CC9-4318-8711-61CBE925198C}"/>
              </a:ext>
            </a:extLst>
          </p:cNvPr>
          <p:cNvSpPr txBox="1"/>
          <p:nvPr/>
        </p:nvSpPr>
        <p:spPr>
          <a:xfrm>
            <a:off x="2447927" y="5805487"/>
            <a:ext cx="20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Query/Command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9280BB-7496-4D31-A40A-EB711F84663E}"/>
              </a:ext>
            </a:extLst>
          </p:cNvPr>
          <p:cNvSpPr/>
          <p:nvPr/>
        </p:nvSpPr>
        <p:spPr>
          <a:xfrm rot="5400000" flipH="1">
            <a:off x="7153274" y="3494009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0362CA3-46AE-4FCC-9006-2391FDE3B3AB}"/>
              </a:ext>
            </a:extLst>
          </p:cNvPr>
          <p:cNvSpPr/>
          <p:nvPr/>
        </p:nvSpPr>
        <p:spPr>
          <a:xfrm rot="19504471" flipH="1">
            <a:off x="5441929" y="3474760"/>
            <a:ext cx="2068251" cy="16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7C6E12C-48CE-4ABD-986F-1E08CF332CFB}"/>
              </a:ext>
            </a:extLst>
          </p:cNvPr>
          <p:cNvSpPr/>
          <p:nvPr/>
        </p:nvSpPr>
        <p:spPr>
          <a:xfrm flipH="1">
            <a:off x="2447927" y="5472111"/>
            <a:ext cx="1976435" cy="1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8D3545-A4BE-4846-B241-B8F12981B079}"/>
              </a:ext>
            </a:extLst>
          </p:cNvPr>
          <p:cNvSpPr txBox="1"/>
          <p:nvPr/>
        </p:nvSpPr>
        <p:spPr>
          <a:xfrm>
            <a:off x="2838450" y="513397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5C1FF-C259-4EC6-AF09-DD6147804FC8}"/>
              </a:ext>
            </a:extLst>
          </p:cNvPr>
          <p:cNvSpPr txBox="1"/>
          <p:nvPr/>
        </p:nvSpPr>
        <p:spPr>
          <a:xfrm>
            <a:off x="419100" y="2312722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A2811D42-41AE-453D-BC4D-D09AE18DF848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9919857B-2BE8-4838-BA28-1083E45694D4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725AC795-E5FB-4EBC-88CE-3A6ABEFFB66A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9E5D21-BD24-488F-A90E-6A323D36F32E}"/>
              </a:ext>
            </a:extLst>
          </p:cNvPr>
          <p:cNvSpPr/>
          <p:nvPr/>
        </p:nvSpPr>
        <p:spPr>
          <a:xfrm>
            <a:off x="85726" y="991078"/>
            <a:ext cx="1695450" cy="36290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Attempt 2:</a:t>
            </a: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1B7DFA7D-7703-4C40-83E3-9F0B83939300}"/>
              </a:ext>
            </a:extLst>
          </p:cNvPr>
          <p:cNvSpPr/>
          <p:nvPr/>
        </p:nvSpPr>
        <p:spPr>
          <a:xfrm flipH="1">
            <a:off x="8966252" y="2114311"/>
            <a:ext cx="779358" cy="800578"/>
          </a:xfrm>
          <a:prstGeom prst="leftArrow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27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ADCAF01-F65D-4401-BD7D-F814AC2C4E4B}"/>
              </a:ext>
            </a:extLst>
          </p:cNvPr>
          <p:cNvSpPr/>
          <p:nvPr/>
        </p:nvSpPr>
        <p:spPr>
          <a:xfrm>
            <a:off x="3926682" y="1773321"/>
            <a:ext cx="5353050" cy="488632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1000">
                <a:schemeClr val="accent6">
                  <a:lumMod val="105000"/>
                  <a:satMod val="103000"/>
                  <a:tint val="73000"/>
                  <a:alpha val="8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8"/>
            <a:extLst>
              <a:ext uri="{FF2B5EF4-FFF2-40B4-BE49-F238E27FC236}">
                <a16:creationId xmlns:a16="http://schemas.microsoft.com/office/drawing/2014/main" id="{AD645626-0844-414D-8FDD-D679E88F96D5}"/>
              </a:ext>
            </a:extLst>
          </p:cNvPr>
          <p:cNvSpPr/>
          <p:nvPr/>
        </p:nvSpPr>
        <p:spPr>
          <a:xfrm>
            <a:off x="1800226" y="1069421"/>
            <a:ext cx="1006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https://assistant-chat-us-south.watsonplatform.net/web/public/934cd628-a474-4eee-8912-f4a36ae6273c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A592DD3-8AC1-4FE6-B639-0651EDBF41F2}"/>
              </a:ext>
            </a:extLst>
          </p:cNvPr>
          <p:cNvSpPr/>
          <p:nvPr/>
        </p:nvSpPr>
        <p:spPr>
          <a:xfrm>
            <a:off x="9822349" y="2319626"/>
            <a:ext cx="1179992" cy="3529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Assistants</a:t>
            </a:r>
          </a:p>
        </p:txBody>
      </p: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4F5ACEF3-7D68-4786-BBAF-4EC8EFAD2594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9BC293-15D7-40B1-80EE-F68C5CAC7E5A}"/>
              </a:ext>
            </a:extLst>
          </p:cNvPr>
          <p:cNvSpPr/>
          <p:nvPr/>
        </p:nvSpPr>
        <p:spPr>
          <a:xfrm>
            <a:off x="8285019" y="2733232"/>
            <a:ext cx="4243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Watson Assistant service</a:t>
            </a:r>
            <a:br>
              <a:rPr lang="en-US" dirty="0"/>
            </a:br>
            <a:r>
              <a:rPr lang="en-US" sz="1100" dirty="0"/>
              <a:t>https://console.bluemix.net/docs/services/assistant/create-assistant.html#creating-assistants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5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F88CEB-B69C-498A-9155-5C1EEDE44567}"/>
              </a:ext>
            </a:extLst>
          </p:cNvPr>
          <p:cNvSpPr/>
          <p:nvPr/>
        </p:nvSpPr>
        <p:spPr>
          <a:xfrm>
            <a:off x="2405061" y="5700712"/>
            <a:ext cx="2043112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97ACBA-C076-4657-BF42-7CA590C8F838}"/>
              </a:ext>
            </a:extLst>
          </p:cNvPr>
          <p:cNvSpPr/>
          <p:nvPr/>
        </p:nvSpPr>
        <p:spPr>
          <a:xfrm rot="16200000">
            <a:off x="7439622" y="3506986"/>
            <a:ext cx="1239440" cy="130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6B1F0D-8C05-4333-B023-9BAAA5073D23}"/>
              </a:ext>
            </a:extLst>
          </p:cNvPr>
          <p:cNvSpPr/>
          <p:nvPr/>
        </p:nvSpPr>
        <p:spPr>
          <a:xfrm flipH="1">
            <a:off x="6176960" y="2619376"/>
            <a:ext cx="776290" cy="133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9D02A4-0AD4-449A-9FE4-E71BF3074C40}"/>
              </a:ext>
            </a:extLst>
          </p:cNvPr>
          <p:cNvSpPr/>
          <p:nvPr/>
        </p:nvSpPr>
        <p:spPr>
          <a:xfrm rot="1793597">
            <a:off x="5181077" y="3518779"/>
            <a:ext cx="2215601" cy="155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82DC80-4866-42EC-A47F-2C1E99292BC0}"/>
              </a:ext>
            </a:extLst>
          </p:cNvPr>
          <p:cNvSpPr/>
          <p:nvPr/>
        </p:nvSpPr>
        <p:spPr>
          <a:xfrm>
            <a:off x="8710613" y="5662612"/>
            <a:ext cx="1290637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51F6A2-0B54-427B-AA20-14DA61C05173}"/>
              </a:ext>
            </a:extLst>
          </p:cNvPr>
          <p:cNvSpPr/>
          <p:nvPr/>
        </p:nvSpPr>
        <p:spPr>
          <a:xfrm flipH="1">
            <a:off x="8720138" y="5400674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D3E8B-8CC9-4318-8711-61CBE925198C}"/>
              </a:ext>
            </a:extLst>
          </p:cNvPr>
          <p:cNvSpPr txBox="1"/>
          <p:nvPr/>
        </p:nvSpPr>
        <p:spPr>
          <a:xfrm>
            <a:off x="2447927" y="5805487"/>
            <a:ext cx="20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Query/Command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9280BB-7496-4D31-A40A-EB711F84663E}"/>
              </a:ext>
            </a:extLst>
          </p:cNvPr>
          <p:cNvSpPr/>
          <p:nvPr/>
        </p:nvSpPr>
        <p:spPr>
          <a:xfrm rot="5400000" flipH="1">
            <a:off x="7153274" y="3494009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0362CA3-46AE-4FCC-9006-2391FDE3B3AB}"/>
              </a:ext>
            </a:extLst>
          </p:cNvPr>
          <p:cNvSpPr/>
          <p:nvPr/>
        </p:nvSpPr>
        <p:spPr>
          <a:xfrm rot="19504471" flipH="1">
            <a:off x="5441929" y="3474760"/>
            <a:ext cx="2068251" cy="16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7C6E12C-48CE-4ABD-986F-1E08CF332CFB}"/>
              </a:ext>
            </a:extLst>
          </p:cNvPr>
          <p:cNvSpPr/>
          <p:nvPr/>
        </p:nvSpPr>
        <p:spPr>
          <a:xfrm flipH="1">
            <a:off x="2447927" y="5472111"/>
            <a:ext cx="1976435" cy="1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8D3545-A4BE-4846-B241-B8F12981B079}"/>
              </a:ext>
            </a:extLst>
          </p:cNvPr>
          <p:cNvSpPr txBox="1"/>
          <p:nvPr/>
        </p:nvSpPr>
        <p:spPr>
          <a:xfrm>
            <a:off x="2838450" y="513397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5C1FF-C259-4EC6-AF09-DD6147804FC8}"/>
              </a:ext>
            </a:extLst>
          </p:cNvPr>
          <p:cNvSpPr txBox="1"/>
          <p:nvPr/>
        </p:nvSpPr>
        <p:spPr>
          <a:xfrm>
            <a:off x="419100" y="2312722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A2811D42-41AE-453D-BC4D-D09AE18DF848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9919857B-2BE8-4838-BA28-1083E45694D4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725AC795-E5FB-4EBC-88CE-3A6ABEFFB66A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9E5D21-BD24-488F-A90E-6A323D36F32E}"/>
              </a:ext>
            </a:extLst>
          </p:cNvPr>
          <p:cNvSpPr/>
          <p:nvPr/>
        </p:nvSpPr>
        <p:spPr>
          <a:xfrm>
            <a:off x="85726" y="991078"/>
            <a:ext cx="1695450" cy="36290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5ECDD-BCE3-4218-BF4E-67DD88D8898B}"/>
              </a:ext>
            </a:extLst>
          </p:cNvPr>
          <p:cNvSpPr txBox="1"/>
          <p:nvPr/>
        </p:nvSpPr>
        <p:spPr>
          <a:xfrm>
            <a:off x="1862975" y="1066323"/>
            <a:ext cx="44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access to local server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AA6EF85-926A-4999-AB9A-85E51E32A7B7}"/>
              </a:ext>
            </a:extLst>
          </p:cNvPr>
          <p:cNvSpPr/>
          <p:nvPr/>
        </p:nvSpPr>
        <p:spPr>
          <a:xfrm>
            <a:off x="2338385" y="4965977"/>
            <a:ext cx="2105027" cy="1326595"/>
          </a:xfrm>
          <a:prstGeom prst="leftRightArrow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D36315-CDAF-491C-8966-B5894A63BD32}"/>
              </a:ext>
            </a:extLst>
          </p:cNvPr>
          <p:cNvSpPr txBox="1"/>
          <p:nvPr/>
        </p:nvSpPr>
        <p:spPr>
          <a:xfrm>
            <a:off x="2463121" y="4667012"/>
            <a:ext cx="190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96.34.23.22:3001/</a:t>
            </a:r>
          </a:p>
        </p:txBody>
      </p: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425F53CE-4D0B-4676-AAE9-0A35B24C5B32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2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F88CEB-B69C-498A-9155-5C1EEDE44567}"/>
              </a:ext>
            </a:extLst>
          </p:cNvPr>
          <p:cNvSpPr/>
          <p:nvPr/>
        </p:nvSpPr>
        <p:spPr>
          <a:xfrm>
            <a:off x="2405061" y="5700712"/>
            <a:ext cx="2043112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97ACBA-C076-4657-BF42-7CA590C8F838}"/>
              </a:ext>
            </a:extLst>
          </p:cNvPr>
          <p:cNvSpPr/>
          <p:nvPr/>
        </p:nvSpPr>
        <p:spPr>
          <a:xfrm rot="16200000">
            <a:off x="7439622" y="3506986"/>
            <a:ext cx="1239440" cy="130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6B1F0D-8C05-4333-B023-9BAAA5073D23}"/>
              </a:ext>
            </a:extLst>
          </p:cNvPr>
          <p:cNvSpPr/>
          <p:nvPr/>
        </p:nvSpPr>
        <p:spPr>
          <a:xfrm flipH="1">
            <a:off x="6176960" y="2619376"/>
            <a:ext cx="776290" cy="133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9D02A4-0AD4-449A-9FE4-E71BF3074C40}"/>
              </a:ext>
            </a:extLst>
          </p:cNvPr>
          <p:cNvSpPr/>
          <p:nvPr/>
        </p:nvSpPr>
        <p:spPr>
          <a:xfrm rot="1793597">
            <a:off x="5181077" y="3518779"/>
            <a:ext cx="2215601" cy="155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82DC80-4866-42EC-A47F-2C1E99292BC0}"/>
              </a:ext>
            </a:extLst>
          </p:cNvPr>
          <p:cNvSpPr/>
          <p:nvPr/>
        </p:nvSpPr>
        <p:spPr>
          <a:xfrm>
            <a:off x="8710613" y="5662612"/>
            <a:ext cx="1290637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51F6A2-0B54-427B-AA20-14DA61C05173}"/>
              </a:ext>
            </a:extLst>
          </p:cNvPr>
          <p:cNvSpPr/>
          <p:nvPr/>
        </p:nvSpPr>
        <p:spPr>
          <a:xfrm flipH="1">
            <a:off x="8720138" y="5400674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D3E8B-8CC9-4318-8711-61CBE925198C}"/>
              </a:ext>
            </a:extLst>
          </p:cNvPr>
          <p:cNvSpPr txBox="1"/>
          <p:nvPr/>
        </p:nvSpPr>
        <p:spPr>
          <a:xfrm>
            <a:off x="2447927" y="5805487"/>
            <a:ext cx="20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Query/Command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9280BB-7496-4D31-A40A-EB711F84663E}"/>
              </a:ext>
            </a:extLst>
          </p:cNvPr>
          <p:cNvSpPr/>
          <p:nvPr/>
        </p:nvSpPr>
        <p:spPr>
          <a:xfrm rot="5400000" flipH="1">
            <a:off x="7153274" y="3494009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0362CA3-46AE-4FCC-9006-2391FDE3B3AB}"/>
              </a:ext>
            </a:extLst>
          </p:cNvPr>
          <p:cNvSpPr/>
          <p:nvPr/>
        </p:nvSpPr>
        <p:spPr>
          <a:xfrm rot="19504471" flipH="1">
            <a:off x="5441929" y="3474760"/>
            <a:ext cx="2068251" cy="16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7C6E12C-48CE-4ABD-986F-1E08CF332CFB}"/>
              </a:ext>
            </a:extLst>
          </p:cNvPr>
          <p:cNvSpPr/>
          <p:nvPr/>
        </p:nvSpPr>
        <p:spPr>
          <a:xfrm flipH="1">
            <a:off x="2447927" y="5472111"/>
            <a:ext cx="1976435" cy="1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8D3545-A4BE-4846-B241-B8F12981B079}"/>
              </a:ext>
            </a:extLst>
          </p:cNvPr>
          <p:cNvSpPr txBox="1"/>
          <p:nvPr/>
        </p:nvSpPr>
        <p:spPr>
          <a:xfrm>
            <a:off x="2838450" y="513397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5C1FF-C259-4EC6-AF09-DD6147804FC8}"/>
              </a:ext>
            </a:extLst>
          </p:cNvPr>
          <p:cNvSpPr txBox="1"/>
          <p:nvPr/>
        </p:nvSpPr>
        <p:spPr>
          <a:xfrm>
            <a:off x="419100" y="2312722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A2811D42-41AE-453D-BC4D-D09AE18DF848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9919857B-2BE8-4838-BA28-1083E45694D4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053B8360-6127-45B7-ACD7-3C8184471784}"/>
              </a:ext>
            </a:extLst>
          </p:cNvPr>
          <p:cNvSpPr/>
          <p:nvPr/>
        </p:nvSpPr>
        <p:spPr>
          <a:xfrm>
            <a:off x="9822933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725AC795-E5FB-4EBC-88CE-3A6ABEFFB66A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9E5D21-BD24-488F-A90E-6A323D36F32E}"/>
              </a:ext>
            </a:extLst>
          </p:cNvPr>
          <p:cNvSpPr/>
          <p:nvPr/>
        </p:nvSpPr>
        <p:spPr>
          <a:xfrm>
            <a:off x="85726" y="991078"/>
            <a:ext cx="1695450" cy="36290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5ECDD-BCE3-4218-BF4E-67DD88D8898B}"/>
              </a:ext>
            </a:extLst>
          </p:cNvPr>
          <p:cNvSpPr txBox="1"/>
          <p:nvPr/>
        </p:nvSpPr>
        <p:spPr>
          <a:xfrm>
            <a:off x="1862975" y="1066323"/>
            <a:ext cx="44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virtual machine for </a:t>
            </a:r>
            <a:r>
              <a:rPr lang="en-US"/>
              <a:t>the server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55F308-DFA6-47B5-B575-A5E87F5DE03F}"/>
              </a:ext>
            </a:extLst>
          </p:cNvPr>
          <p:cNvSpPr/>
          <p:nvPr/>
        </p:nvSpPr>
        <p:spPr>
          <a:xfrm>
            <a:off x="4424362" y="4167903"/>
            <a:ext cx="4295776" cy="221384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C7FE5ADF-AE72-4646-81FB-8DD4E3231E08}"/>
              </a:ext>
            </a:extLst>
          </p:cNvPr>
          <p:cNvSpPr/>
          <p:nvPr/>
        </p:nvSpPr>
        <p:spPr>
          <a:xfrm rot="16200000">
            <a:off x="2279853" y="3012056"/>
            <a:ext cx="2217338" cy="1976434"/>
          </a:xfrm>
          <a:prstGeom prst="bentArrow">
            <a:avLst>
              <a:gd name="adj1" fmla="val 25000"/>
              <a:gd name="adj2" fmla="val 23313"/>
              <a:gd name="adj3" fmla="val 25000"/>
              <a:gd name="adj4" fmla="val 43750"/>
            </a:avLst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278C84-D75C-4613-956A-CC88D1500B7E}"/>
              </a:ext>
            </a:extLst>
          </p:cNvPr>
          <p:cNvSpPr/>
          <p:nvPr/>
        </p:nvSpPr>
        <p:spPr>
          <a:xfrm>
            <a:off x="1995064" y="2177229"/>
            <a:ext cx="1905000" cy="704850"/>
          </a:xfrm>
          <a:prstGeom prst="roundRect">
            <a:avLst/>
          </a:prstGeom>
          <a:solidFill>
            <a:srgbClr val="FFFF00">
              <a:alpha val="62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1675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F88CEB-B69C-498A-9155-5C1EEDE44567}"/>
              </a:ext>
            </a:extLst>
          </p:cNvPr>
          <p:cNvSpPr/>
          <p:nvPr/>
        </p:nvSpPr>
        <p:spPr>
          <a:xfrm>
            <a:off x="2405061" y="5700712"/>
            <a:ext cx="2043112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97ACBA-C076-4657-BF42-7CA590C8F838}"/>
              </a:ext>
            </a:extLst>
          </p:cNvPr>
          <p:cNvSpPr/>
          <p:nvPr/>
        </p:nvSpPr>
        <p:spPr>
          <a:xfrm rot="16200000">
            <a:off x="7439622" y="3506986"/>
            <a:ext cx="1239440" cy="130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6B1F0D-8C05-4333-B023-9BAAA5073D23}"/>
              </a:ext>
            </a:extLst>
          </p:cNvPr>
          <p:cNvSpPr/>
          <p:nvPr/>
        </p:nvSpPr>
        <p:spPr>
          <a:xfrm flipH="1">
            <a:off x="6176960" y="2619376"/>
            <a:ext cx="776290" cy="133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9D02A4-0AD4-449A-9FE4-E71BF3074C40}"/>
              </a:ext>
            </a:extLst>
          </p:cNvPr>
          <p:cNvSpPr/>
          <p:nvPr/>
        </p:nvSpPr>
        <p:spPr>
          <a:xfrm rot="1793597">
            <a:off x="5181077" y="3518779"/>
            <a:ext cx="2215601" cy="155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82DC80-4866-42EC-A47F-2C1E99292BC0}"/>
              </a:ext>
            </a:extLst>
          </p:cNvPr>
          <p:cNvSpPr/>
          <p:nvPr/>
        </p:nvSpPr>
        <p:spPr>
          <a:xfrm>
            <a:off x="8710613" y="5662612"/>
            <a:ext cx="1290637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51F6A2-0B54-427B-AA20-14DA61C05173}"/>
              </a:ext>
            </a:extLst>
          </p:cNvPr>
          <p:cNvSpPr/>
          <p:nvPr/>
        </p:nvSpPr>
        <p:spPr>
          <a:xfrm flipH="1">
            <a:off x="8720138" y="5400674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D3E8B-8CC9-4318-8711-61CBE925198C}"/>
              </a:ext>
            </a:extLst>
          </p:cNvPr>
          <p:cNvSpPr txBox="1"/>
          <p:nvPr/>
        </p:nvSpPr>
        <p:spPr>
          <a:xfrm>
            <a:off x="2447927" y="5805487"/>
            <a:ext cx="20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Query/Command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9280BB-7496-4D31-A40A-EB711F84663E}"/>
              </a:ext>
            </a:extLst>
          </p:cNvPr>
          <p:cNvSpPr/>
          <p:nvPr/>
        </p:nvSpPr>
        <p:spPr>
          <a:xfrm rot="5400000" flipH="1">
            <a:off x="7153274" y="3494009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0362CA3-46AE-4FCC-9006-2391FDE3B3AB}"/>
              </a:ext>
            </a:extLst>
          </p:cNvPr>
          <p:cNvSpPr/>
          <p:nvPr/>
        </p:nvSpPr>
        <p:spPr>
          <a:xfrm rot="19504471" flipH="1">
            <a:off x="5441929" y="3474760"/>
            <a:ext cx="2068251" cy="16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7C6E12C-48CE-4ABD-986F-1E08CF332CFB}"/>
              </a:ext>
            </a:extLst>
          </p:cNvPr>
          <p:cNvSpPr/>
          <p:nvPr/>
        </p:nvSpPr>
        <p:spPr>
          <a:xfrm flipH="1">
            <a:off x="2447927" y="5472111"/>
            <a:ext cx="1976435" cy="1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8D3545-A4BE-4846-B241-B8F12981B079}"/>
              </a:ext>
            </a:extLst>
          </p:cNvPr>
          <p:cNvSpPr txBox="1"/>
          <p:nvPr/>
        </p:nvSpPr>
        <p:spPr>
          <a:xfrm>
            <a:off x="2838450" y="513397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5C1FF-C259-4EC6-AF09-DD6147804FC8}"/>
              </a:ext>
            </a:extLst>
          </p:cNvPr>
          <p:cNvSpPr txBox="1"/>
          <p:nvPr/>
        </p:nvSpPr>
        <p:spPr>
          <a:xfrm>
            <a:off x="419100" y="2312722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A2811D42-41AE-453D-BC4D-D09AE18DF848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9919857B-2BE8-4838-BA28-1083E45694D4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053B8360-6127-45B7-ACD7-3C8184471784}"/>
              </a:ext>
            </a:extLst>
          </p:cNvPr>
          <p:cNvSpPr/>
          <p:nvPr/>
        </p:nvSpPr>
        <p:spPr>
          <a:xfrm>
            <a:off x="9822933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725AC795-E5FB-4EBC-88CE-3A6ABEFFB66A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9E5D21-BD24-488F-A90E-6A323D36F32E}"/>
              </a:ext>
            </a:extLst>
          </p:cNvPr>
          <p:cNvSpPr/>
          <p:nvPr/>
        </p:nvSpPr>
        <p:spPr>
          <a:xfrm>
            <a:off x="85726" y="991078"/>
            <a:ext cx="1695450" cy="36290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5ECDD-BCE3-4218-BF4E-67DD88D8898B}"/>
              </a:ext>
            </a:extLst>
          </p:cNvPr>
          <p:cNvSpPr txBox="1"/>
          <p:nvPr/>
        </p:nvSpPr>
        <p:spPr>
          <a:xfrm>
            <a:off x="1862975" y="1066323"/>
            <a:ext cx="44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Sending record emails to users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56E75503-4279-47E1-9548-F27D6804742B}"/>
              </a:ext>
            </a:extLst>
          </p:cNvPr>
          <p:cNvSpPr/>
          <p:nvPr/>
        </p:nvSpPr>
        <p:spPr>
          <a:xfrm rot="5400000">
            <a:off x="5493471" y="1796846"/>
            <a:ext cx="742256" cy="9195548"/>
          </a:xfrm>
          <a:prstGeom prst="curvedLeftArrow">
            <a:avLst>
              <a:gd name="adj1" fmla="val 33177"/>
              <a:gd name="adj2" fmla="val 86640"/>
              <a:gd name="adj3" fmla="val 1824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A4A94-9D68-4423-8CBF-3DDA49C749B5}"/>
              </a:ext>
            </a:extLst>
          </p:cNvPr>
          <p:cNvSpPr txBox="1"/>
          <p:nvPr/>
        </p:nvSpPr>
        <p:spPr>
          <a:xfrm>
            <a:off x="1704128" y="6225870"/>
            <a:ext cx="821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Unix command .</a:t>
            </a:r>
            <a:r>
              <a:rPr lang="en-US" dirty="0" err="1"/>
              <a:t>sh</a:t>
            </a:r>
            <a:r>
              <a:rPr lang="en-US" dirty="0"/>
              <a:t> </a:t>
            </a:r>
            <a:br>
              <a:rPr lang="en-US" dirty="0"/>
            </a:br>
            <a:r>
              <a:rPr lang="en-US" sz="1400" dirty="0"/>
              <a:t>cat /u/</a:t>
            </a:r>
            <a:r>
              <a:rPr lang="en-US" sz="1400" dirty="0" err="1"/>
              <a:t>mvsbuild</a:t>
            </a:r>
            <a:r>
              <a:rPr lang="en-US" sz="1400" dirty="0"/>
              <a:t>/</a:t>
            </a:r>
            <a:r>
              <a:rPr lang="en-US" sz="1400" dirty="0" err="1"/>
              <a:t>cstl</a:t>
            </a:r>
            <a:r>
              <a:rPr lang="en-US" sz="1400" dirty="0"/>
              <a:t>/</a:t>
            </a:r>
            <a:r>
              <a:rPr lang="en-US" sz="1400" dirty="0" err="1"/>
              <a:t>postserv_query</a:t>
            </a:r>
            <a:r>
              <a:rPr lang="en-US" sz="1400" dirty="0"/>
              <a:t>/result | </a:t>
            </a:r>
            <a:r>
              <a:rPr lang="en-US" sz="1400" dirty="0" err="1"/>
              <a:t>mailx</a:t>
            </a:r>
            <a:r>
              <a:rPr lang="en-US" sz="1400" dirty="0"/>
              <a:t> -s "SYSMOD Query Result for ${2}" $1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3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A2811D42-41AE-453D-BC4D-D09AE18DF848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9919857B-2BE8-4838-BA28-1083E45694D4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053B8360-6127-45B7-ACD7-3C8184471784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725AC795-E5FB-4EBC-88CE-3A6ABEFFB66A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81BACC8-FE03-43C4-A6FD-A20C2F39C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3" y="1928095"/>
            <a:ext cx="8122301" cy="4630062"/>
          </a:xfrm>
          <a:prstGeom prst="rect">
            <a:avLst/>
          </a:prstGeom>
        </p:spPr>
      </p:pic>
      <p:sp>
        <p:nvSpPr>
          <p:cNvPr id="47" name="AutoShape 2" descr="data:image/png;base64,iVBORw0KGgoAAAANSUhEUgAAAZAAAAGQCAYAAACAvzbMAAAgAElEQVR4nNS9Z3vb1ra26/O+Z+8VN3Wx96pe3XtviWMncRLHJXbcbXWx917UbSdr7/Nvn/MBnJMDkxMgZGft8mFckkgABCFy3HhGmwc2Puew8TmH5qcs6ntpVHeSqO4kUdtNcavvpdH4mEHzUxaNjxm+XWU7gfJWHKXNGIobURQ3oihtxlDeiqO8FefPs9/Zcdnx2DHZOVBjr8Ver7ab4q/JjP0tOy4zdiz2Opt/5rH5Z171uN5rsPOn70Pr+cp2ArXdVMc51PfSqm2rO0nV9azuJKXXqbqTRHEjikIzgnxjHYVmhF9jZsXdBIq7CRR24ihsxZDfjCK/GUVhK4bitvyY4nug/292HZjR7Wo7SdR3U6huJ1BsRpCvryFbXUFpI4rmxwx2/lnE7n+UsPk5h9pOEuXNGOpbCdS3EqhtxlHfSqCxneRW30qguhHjzzV3UtjYTaP5MYXGXhL13URXq+19gdHPNrHGXppbbSeJKnvfuyk0P2Wx+WcezU9Z1XVh14x99sTrV9vNqKy+l0VtN4PqThqV7RRKOwmUd5Mo7yZR2Uvx30s7CRS34ypj21Y/prlV9lJ8P7YP+9+zv/ObUWSb60jXV5GsLiNZXUaqtoJUbQXp+ioyjTVkm+vIN9rGP2stK2/GUN6MobIVR2UrjvJmDKXWdz7fWEeuvoZMdQXpyjKSpUXECx8Qy79HLP8e8cIHpMpLyFRXkK2tqo5faEY0TcunyD6/9LtP/wdsP/qdoSYeV/R/7G+1v0ug0Iwh34gi34ii0IyhuKE8zqy4EUehGUOuHkGmuoZ0ZRWp8gpS5RUkS8tIlVeQrqwiW1tHrh5RHUc0etzyVhLlraTqMdnzzCrbKW7ic7L9lfOOqD4LenbgawHCLqr4z9b6R8sAIkJEdOxazl38h8sAwo5l5HW6AUT2nujzWufBHA7drr6XVl1zESDMGJzpl4p+8BlAmOMwAhAZiL8UILnaKsqbsQ6A1HdTXwSQxp4aIF8EiH0ARPycM6PXSA8g9H9OP6v/CoAUt+N8Oy2AFLZi3Ng+FCCp2goHSLq+2hUg1Ojnjn4u8411ZGurHCCp8hISxQUOkERxgQMkV18zBBDxdY36FdFf7Bcg4vdPDyAMIv9qgIjH7mYygBiBxxcDhDlSeuHFfwh1xqKzFf9Bsn+06OjFY4pG7ybo61HVoXVMui89BlU8Wq+l5WT1Plz0cXrN2GuKAKFKRfygywAiU3jsfEp7yY67T3oHSl9Pdlclu4YyaFd3koYAsvPPIgdIZSveFSC1zbgmQBp7yf8WgND/iQwg9LPxdwNEVBPS/6mwLd2e3UCwm4jCVgy5jYgKIKL6kAGEOXnRqdPPI3M0ufqaCiDJ0iISxQXECx8QL3xAsrSIdGUZ2dpqB0CYdVMg1NnLogKiahBv8PYDED1TbpbjXwQQBhEGkEx1zTBAtCCi95wIjW7gYLYvgFBHKn74tRw9dXwiQPRCPlp36HoAESWpzPHJwgiiM2DbiQpFD1RajlZ0NqJSk52DDCAyEIsA0fqysHPRCmHQECK97t2cp3j+9FxYqOdLAMJMDyAsjNT8mOIQ+e8CiPj/oOFQChfxMy0DSHUnjepOugMg1Z10Bzz0AFLYiqG0k1BBh/3NtmOwyDbXkduI8L8zjTUVQKj6YJarq03mMKiDl8EjVV5CsrTIIZIsLWqqj24AkakRmSqS+R0tYGjd6GrBSXZMChAKD9FRFzfiyDeiyNbWVQBhlqmuIVePGAaIETOqUmT7tt/TFwKEgUFPfWiFfNgFNnKXYCTUpOfgu4Uf6HbdpK7W8bVCebJzl70P0QmL10imYrrFYGXhutonxaof09yh6IFbz2Tvh54HBUhpI9oBkO2/Ctj+q9AVIM2dlKI2WBiLhMf+NwGkvBXXvHFgjzNQ/F0AofkQGtqi8KCqgsKDAUQGDxEg2doqVwz0dwYB+rgMHgwc6cpyBzyomhEB0k0FidvpgabQjOiqjm6gUOUaVcdtqw8KDxouYo5aBAiFyH4AQoGlZTKYdAOO7DhG4ZFvrOOAltOTqQRZ3oA6R61/huzOu5sj1gKIFkRkqoN90dmHQOZM9SAlhqS6qaZukO0Wy9WLv4rqh51D/bNitU8ZxQEJSkd23fcDEHo9tABS2oiisZfG1p95bP9VwManLGo7yQ6AMHhs7KaVZPlOCrVWaEwESONTCvWP3QFS+SJrO2s9gFDYM4CIRQ/i/0T8fDJAyCCh95wIEDG3xYDCHqdhKi1AiI9RwGgBhAGCmezxdGW5AyAMHFrKQ+actSDC9qV/i2pJppj2EwaTgUNbJcnVh5iwpgARw1jpymrXEJYRaBgBiTFoRInJr7kmQMQEuehQxAQ0VQhizLFbAlorFGTUtO4eZTF+6rSpMzDiNOldZDe1YQQgsjyRXqhPCx40FNf8lEXjzxwHiOx16PuWQVf2P9CCiBGAbP2ZR/NjRhMgG7tpbO5luNEqKF4J1YLH/1SAiAURWiFNPYCIENECiAgKmttg4KDKQyvHQYFBw1t0Xy110Q0gVIEwY+BgxxShIUvIdwtlifCg5yIqJKMA6aY25OelDxCZAslU11TJdJZAFwGiZ2onH1U9pgWR/R5TBEg3+2qAaOUN6N2v3l22kZCUHii0HqcQExWI7L1pJdW7KSO6vSyfJFNC9MNsJJEng4kIkOrHNE+6ix9+WSLdaCjQKEDquylsfs5h83NuXwBp7KVV8KjvpVXw+DJAGAcINVbZRCuaugFETOCK34WvAQitqqIAoSaGqUSAUGgwcIjHYBAR7/CztVXpMWk4TAYRljCnjqhbGGk/ENECCE3S/90AUVvnXb0MIDQH0g0g3SAid/SdQNmv0f3ZOewLIDQcohey0uvVEEM1ogrppkq0oGJUcYiqg5rsLpy+Z633JcvDGIEJO4ZWeE/8onQrfRavDYVg81MWW38VsPlnnjs2emz65dVTNlqVWDKgsLtzWv9f3IiitptSwZNBs7qtznE0P2ZUVttOS3sxGEi+TmkkUP2Y5GYUJuXdJIrbSeQ32z0V1Y9prvSoY5eV1YrhKT2A0Koquj9VIFRpiI6fhqdYiS4t0xXBQfMpolGY0ONSiLDji/0k1HL1Nf7Z1suJijd4emEjERxi+IwqJFH5iCXI6oS4sUS+GkbqZLRWjwYDiKyUl4WzRBUiGoMLNS0F0gkC4yYenybUDQGkW3hG5mi1ICJzeKIy0QKIUWBoAUQEiexOUU9ZaVWBGQmp0WNSJyr70IrJRHoNjAKk8THDmyLre2mUt+IdXzj2JaLXoFueRQsg7H1+LUA2PmU5QOo7mQ54/G8CiNjcZxQgVGV0C2HpAURLgdD+DrqfmIzXy6eIEJGZmGfJNNQhKz14yG6u9EAiqiNZfsZIGEsr92K8EsxY5ZMRgNA8iOj4ZfDQgsP/aoCIENFz8jKAGAlpySBhxEQ4UfVhpP+kWw6Gfhm04uh6H1pRHYkAkSkFCkJaGVTciHbcpbG7QQYpGZBkFVt6JgMIC/OIxRVaAGEQaexmVeBg8Gh8zKDxKfU35Dv2H9aiPRVGASIqCKouvgYgIkSok6cAEautKDxE9SFrUBST9SJEjORSmBlR1eyztt8qKL0wliyZrlcKrJck1gaIOregBRH2eK4eUSXRZQARIbIfcPzdABHDYd3CeQe08h16ZqRrXCuX8aUKxCggjMT3ZfkLo9VeYriM5jFonoF9ObSqTtiHlzl2GrIToUSfE2HI3kNlO4FCM9JRWsli0VphrG7xfC2AlDaVuxMKEHrd6P9GVH8qYAsAqQsAEZPp/2qI0PzH1wJET4FQQMiaA7WqsESAiIlw6uT1lAeDF+0j0YKIXh5FFgqj3wetGxX62ZCpES2oyNSI0b4VvXyK7Dg0DExDVwwgakcrr3T6UoCw0JaWOtHKfXwpQLSO+bcBpFvYR+/OXZYnkYVU9pvj0FIYMgj8XZVe4nnIqp3Y86XNmPAB7IQITdKKd++V7YTqf0OvIVVT9T1l1la+sd6R1NQCiEwV7hcgTIUUN6IdSXqt8FjHZ2xPSbo3JJ8ZCpB/fWJdsf/NAGEQ6ZbzkAFE6/VkakMsKe4Yt6IRLtVTI91MK9FupF9EVsklhsK6qRjaVyE6aq3KJ5ZAF8t4qf0rAPJ3wWNfABETy1q5ADFZ3C38I1Z46d1hyxw5dehGYvdaJahGzKiS0QMIfZyFlGQxYfY8gwQb9EgruESHK74f9n5ru8rQODbQTgQIBZVMFdL3I75/GVSpuso215HfjHaEa7QcKHPEzDY+KmW/0psPAR4yJfK1TYVtcMS5UYCw/5mo9rR6i7oBVFTiIkRks7C0qrC6AYQ6eFkviQgSPYDI4KHV2KgGiNIwqTXUjz7OjDZfivvQ8NCXVBnJHLRoMoctu8vP1bXLaNnjFCAyiDB4yEJY4mP7BciXAmU/PSUdAJGV6mpBQRbK0qvm0ruL7ghtSCAg+0LSY8jUkRElo5e01lI17HkKAwoIdpfEFABNZFO5ztTH1l8FbP+zyCEiXj8ZXOj5lDZjyNXXVBUpmeqKSiHoAVbr/crCevR9M6cic4JGANL8lO8If9b32LTZJBp7CTT2Eqh/bFttL86tumvctABC4aEAJLZvgGgpWNl1pQARZ1ztByBaEKHqQ0zGiwAQ4SELY1EzEg6jUKUgkM1m0oOHCBIZRLQa5ERoUEAwZ06dtxZEtC2GbE0dLur22vR1ZcpDBjojuRA9gHzNsYzYAfql1QKI7K63Wwks21+vYoveYXcrpZU5Otn5sHHtrDpJDxzdSgxFxyA6OhlAmDG5LAJEzD3UdlPY+JzDzn+UsPufZWz/s8jfP7sW9P1oOfTSZkyp25cApLQZ4+9FVjAhOr2OUJLwmnoAkSWOtQDS+DMnBUhtN8UB0mxB5H8yQGSqjn7uZMA3ChCtRkK9UBZVH3rVXLIQlKwiy4j60AOITEXQ0lc9gNCxL2KTnhGAiOAQFUA3gMifj3LTcsRaakcEiJH9u5Xx/l0A+ZI+kgP0wy4CRC/MIcJBBh7q1Lf+KvByUz3VoAUirVBUN4CId+2yuD8NK3Ur+dUKx4mhKTEGq5XEZuGr7X8WsfMfJX6dZDknsViB5T5Y+S4NYdGmKgYQWY5LdHoiLOl71upT0JoWK5a2VvZSqH3KcHiwnAKd51XbVSqvZOErxeQwqe7GWrZ/iIjbVHZiKG1FUNxcR2krgspODPWPSX69KED0woJ64UAGYRlA9EJKWr0bMqXAwC72eHwJQGTqRbFIx77t75AaHnoTY/UUiB6AZJVPnaGmiKYC0FMhRtRKtxCTFoS6OXEZTLr1jBgFkFF4GAl3HRATnCJARIfLPhzMuRgByNZfBVXD29cCxKgCESGiBUStSiTZOYrnJKvIEhN9Yh8GfR/smm//s4jtfxax9VdBCgqtUB6PpbfyLbL5Q0zpyKAvyz2IIUj2+34AIi56xJyjGMISAVLZ+68HiAiR/QBES4Fo5dP2CxDRoYvwkJX0iipDrKgyAhBZ6bAWQNhxxCosWejJCEQYSGR5k/1Mle3mhLWcKX28G3C6hYS+NnQkA1G3nIgsl2LknLvljWTWARDmKGl1D3WO7MNBHZLsLlkPIGIuZT8hLBEgRlWIXjhMlkSWnZ/smDJVIzZCyeZRiXkndo3otZflfcTQmwgQVk0iKp9uwJfBQzQRIN1WzaNQ6AYQujgSS47XPyYllVj/GoBQkFR2YihvRw0DhIY6uyXRmekl0UWAaDlwrX4QESJ6OZJuCkRmMoDQ/dpK3phy0IKIkf2NAsRIwli2nywBrpf4NqIOZK+rlaTWUjLdVI9W+MyoejKiYHL1CA6I8X7qbFl1D3OKtPlNFhIR7/aZc2QhrC8FiCy2LAOIzOEbAVK3sBh9D+x9iDkJmVIT51xpJanp68iUjXhM2TwtFsKioSuadzEScpTlRujvsjJVESSlnYQq18GmBItgYQCpfs5IQBMH6yJvfEoJEPnXAoRBZL8AEdXF1wJEr4lQq3NcCyJifkRW4itTH93hIQdIW3F3On+tLm5Zgl22EJKRNTG6hWG0HLfWHbiYP+nW+Pe10BDP6UsB0i15r9cBrxfWo3ZAbIJTOQwhSSwChCYWRfCwL5TozMWQiRiTF60bQLQqpbQcppEKMz14UIhoVZfpVXaJ6kM06ly0ZvaI6ob9byhAWOiM/l/FMJwIVFnSnP4uLqEqS/oygDBIUIDInqt+zqDyKa2YDkDaEOlMpP9PAYie+qD/f1XocR8AkTl+2UgT2i2ulx+R9YjsT32oAcLzLlx1dwfAflbQM+Jwu5X46r2+6LT1cig0F2EEIPsFhxGAGAlhiQpKBhCtvI1WzojaAeaI2J0qcxrMkcm6P2nnsRgvp3fPslCQlsPuZkaqXMQvqqiAqOOX5VpEo2Gr/QCkm9HrIkusanXd6jVNiV21NHxFASJTHLL/By124Al7jSm2VIlQSDT+zEkBwlRI7VMbHuWPKZT22PiP/z6A7DeEJYYmZQUnsvJwqizF57WKMrSmGshGfPDR7BrwkIFBVh6sBZA24OQKhAJEDwBGAaLnZLuFtYyEzmSvJUvEyxzvfnIcsnMzAkLxdbqFyLqpEPE9UMDtCyBUVbBYuUx90A9nt74C+sUQQ0zUYYqqQWZajk4voUzvDMVKMAqQbjDRUiCy3IpeSEzmVGQJVa1OW9EpdAOIGL7SAoje9ZZda63x5xQQDBL1z1k0/8p3AISGsbQAUtqJ/ZcD5EuT6LIRNloqVIREN4DI1KfWnCjZeI98Q65C9BSGmDPp1n3OqrC+FiBfGrrqVpFlBE56ryVTI3pJd/q8WGZr9Jy7AWQ/iXc99UTPU3y/hgFCR23QL4JMfdDwCL2zpY6H7qvV/UydbbfH9O6W2ZeZffHE2VMUciIoZD0WMpCIKkSEhx5ARNDJur3Z47LyXzqPhyoL6khkIxrEsmGqAo3AQ0v1yeDBAEFVyNcApLjbHSAiPP47y3jF/JYePP4ugIgzoroBRCuUpTXhV6uiiwKknfuKdoTbugGEOjsjADGqPowm6kWnrVcKbLS0VQsgFB5a5yQDCHtM63XZMbudo0yFUPUhU0ZsP0MAoY6JOnz2JaEOjFX4MICISoIl3emHnuZLZElvWVhKKx8hVnjx/oSdpOoLJaoq8TXFHIdMebBji9toJZ5FRSTChDoFGi5k10wMEVKnIE7uFZ2HOJJaVB8iQIyoPXE7LfUhKhAGiMafOWz8s4D656xq9lNHj8inJCqfkijtxVVWaVVh1T63rfFJMX0ForbKTkwKjvquYmXyXH03gdpOO/+R21hDfnO9XcX2UZnZxb4buY3uQwNlDari/5A+V9lOdDhjGUDYa4rH6jZ+WwSELIfCJvpqlQWrARLXBAiDSDcFIqu+6pY30cuV7MdkSXet3Andvlu10pckzo1Cix5L67hauRMxBCfCje3LANI1iU7LPmljFG1QYwCh3c2slFcM09AxHrIGOjH+r5XP0Epoiw6f3hHSZDJVVmKYQVQlegl8WUWSVpWSGMbQKvGlzr26o3SRi+t3iGOnafGCeK1l29H32y0HRX/X2q4bQOj4cgoQqkDEKi3lZxLljwmU9uIo7sZQ3I1JAdL8nFIBpLMjXQ4QUXnUPybR2GubCJTaThzVbSUHUtqKoLCxhtJmjI+jZystKmHdznVWtKChZWKlHv/eCQCRzVsTlYwMIOLNhdYUX7q2h96aImIORFb+q1ZKXw8Q2d35lwJEfH0jFVNivkKWk/hXAkSEiJF8Cs1n6FVw/a0AYWEs8QPJwle0SY06M71QjHjHVN9LqxyUXoJZSy2ITlt2vuJYZq2Qml4ZqwxyWol/rQS/CA8aXpMpPTFERSFB+29onkpUI1rqQxZuE2GiVwG3H4CwEBZVKLLJs5W9RAdAWBK9tpdQhbBoKKuxl+ROnzp/0cTwVMc+TJW0wFHdjqGypcCjtBVBeVv5TtCR8zV+3ZN8rRNm1e0EKltxw1bejCmmEZaSKQ+ZyQAiu7mgYa1sc71jEap0fbVjVUMGEVkVlqxajJ6vkRzGfgBiNGeiFdbScrCy3IYsbyECpJsS2W/prh5E9I6lVQDQLcmvBxBDZbziyl1asVUZQGSVJWKvAv3Q08ooNtZECx5apaZ6VS6ioxbViOxLKKoFLaUhlgxTuOltL56TWPEm5ptkd6T0XEXVQGP45e2o4vBaYZv6x2TH9RTPTVa5tl+IiGW9tNeDrjEum/nEZlHR8JUIEDqJVwYNLZBUt0lOpAWHDsAQx1/bjKO6EUNpI4oic8QbayhvxlTruzPHX9pUL5bFFApbRKu6nUB5o22VzSQ3+jg18ctfbMRQasY79ufHkXxf1QCRO6lsM6oYWTuGrWnOjD1GbzDp57O0GUNxW1m9sbCVQH4zjtxG27kZTYKLTYR6XeeyfMZ+1IhRBdINIjJn/3f1fnyNaSXSuykk8RiGASJrUJOVBbIPGQMIUyuy2K9e6SrrumYAEZ04VRy0d4SFemR3ZjTPITplOuefheno+xQraZgq0RrpIgOILMTG9hEToTS5LyoxrWtIK7ZE0DU/p7mTZQngyk6sPQ5Ekv8QY+fMxIS7LOkuq8YSV+CTwYUCRF2xpVhpL47yR0WNiGPaO6BATAsg4naVrSjfvrmT4MaUQ2M7yQFR22wBYiOK0sY6ypsx1LcSaGwnudV3U3wxLLY8b2Mv3QER6virW6kOE4FSasZRbMRQqCtffj2AlDcSHd9ZCo/SZntf6mDVd9HKBOdkaRHJ0iISxQXECx+QKC5wiNDvvHhjU9pJdQBEvLPVc3hG1YTsbtuo2tDbV3bHTp2vFkSMHqMbQIyCzqhi6QYOI2E2rdJlKUBkd8myig4ZQMS4La1GEe+Uad6BjSZnCWS6H3NetDqqvtde71tW0kodMjMGEXaHJd5FyWZV0RAbq7rSUiDMKDhkM79kSVDxfNm2IjTYY/Rasuf5ef6VxcafGb78K435szv3xqeUCjSsz4GFaZgx8LDt2T5iN7j2Ohox1d90m9JOTGp0WwaPigQeFAS1zSjqWzHUt2JobLeBsLGbRHMngcZ2HPWtGGqbUVW4iEGguZPiwGAhp+pGDJVmFOVGBOVGBIXGestWUWxGUN2IobapHKO501qa92MeGztZlTW20qhtJFHbSKLaTKDSiKPSiKPaTPDH65spbmy7arMNDwaQQj2KUjOuAogIHvY8M7Y/Aw/dlzpmWq6ZrqwiWVpGoriEeGERsfwC4oVFJEvLvPmMhWNExSBTIKLT7QYQmarYjyPdrwPWSqTrOV8x1COrMNPLV+wXIEbfvxb4jJrRPhJNgNCkn+wOXwxjiSvcaSWHqdMT8xk0+S3OiqIKQA8gDHAsFyMqF/YaMlDQY8nGrVOIyHIG9P2IvSJsTQ+mmsQYtCyXoVfmq1V0wF/7z4xhgDQ/p7lSYQBhMClvR/l+dPuNT2k0P3YChHds78P0AEKBQwHCch21nTYUGEAa23FDABHhUKqvI19ZQbawiGRxAcnce8TSb7Aee4HVyHMsR55hOfIMi9FneL/2CItrT7G0/jtWI8+xHnuBaOo1Etl3SOQXkSksI1tcQa60inx5DbnSqsrE5wuVdRSrEW6lWpQb+5vBQ4SATIXQ56iCEUHETHQQ4lKrqfIKkqVlJEvLfOlVlkyV3Y3nN+MobCU6Qlj7Ddd86R24bH+tu3OtaqVud93dlMjfrUDE8+umOvRCaN2gsR/YyOyA1qgM9jhNjjOQUGcr5j3EcJJWDwILo8gqh8TEOQOIrE+C3s2LDYO0M546Z/a6bP0MUZ3Q/hFRRYnhKhlAmHKRAUQcBSNW0siUnMx4STFRChQgdBChqChot7XYByFuTwHCjqfq2tZYU8MoRCoEJCJA6ruJdrVUCyBUeVCAbOwmuVGA1DbjqDSjKNbWFGiUlpDMvUc08QqrkedYWH2Ct4sP8cebH/Hk2Xd4+PgWfn50g9g1/PL4Jh4+vY1HT+/g6fO7ePbqPl6+e4DX7x/i/dITLKz8jqW151iJvMBq9CXWYq+wHn+NSOINt1jqHeLp90hkPiCZXUAyu4BUblEFHQaYXHUd+VqEQ4SCRASGCBYaAivUo8hV15GtrCFTXkW6tKKCgtbaFN1mJ1HnmNtQLL8Z57Zf59/tDrubAxWdsZ6TlTlbI3fben0TWurDKED2E6ISX6fbezWqNL4YIKLaoE6U3dmzcJBYEUIBQh9nEBBLZdmxxA53WRhJVmklqzJh21MnvvMfJb62hmzkSHlLWf41VV5CsrSIVHmJh+ZYP4ys/FVsLBSbCxlAtv9Z5GE0+j611gahcKTVbbJcS0fPyp8ZrixUeQOJ+qBhLFlDnQw2WqEsBhA6/qO0E0NxO6oOTbXCYqI64kl/ArPKjjq3sbGbxOZeSqUsmltq29hOYGM7gc2d9raNzRjqG1HUN6IqxZEuLCCWfoPV2B94v/wIL989wLNX9/Hw6W388OAy7tw9gyvX53Dp6gwuXpvB+StTuHB5ChevTOPytVlcvTGPm3dO4tvvz+L+T1fw0y/X8euj23j8+108f/kjXr75Ga/f/Yq3H37D+8XHWFh+ioXlp1hafYaV9T+4rUVfIhJ/jVjyLRLp90hlF5DJLyHfgghVJlSNyMJSte20KqdS3kigUI9yaGTKq0gWlhDLfkA08x6x7Ack8otIFpaQKi7zRZWYM6J30tSxdgMKC28xy28kkd9ISh3c3wGVbqrCqLOkTXayNcvpAMVOR7yue/cvA0i3929EVdD3owUO8Xh6oBOvhfJ3DPmGfpEBB4gIERqKonfxYuOTTIGIzldMLGv1bIj9GtR50r4Hmvym4StRBbBQkgwiTBlka6s8USiGsowChHaxUwVCczwi+Kja0lNielVh/G+JMhDX05CVwcrWGZflS2RltLLXoxCh4SktgNT2Evw5lvhnAKlsKSEqGpZiiqK+EVU6xfsAACAASURBVEWtGUG1sY5KfQ2V2ipK1RUUK8soVJeRrywhW/iAdO4dMrl3iKfeIJZ8jfXYCyytPsW7hYd4+eYnPHn2HX59dBP3HlzCrbuncfnaLE6fG8XccR+m59yYmndjYtaJ6Tk3ZuY9mD3mxfwJP06cDuHM+QlcvDKLK9eP4fZ3Z/HdvQu4/9MVPPj1Bn5+eBO/PrqN3558i0dPv8OzFz/g+csf8eL1A7x4/QAv3/yMV29/UUFmafUZViMvsB57hUjiDaLJt1ytMKcfzy1wx58urSBbWUO+FulIzjMVwtRHqrisCxDmMETHxhyEbJZSt36C4kYc+Y0kcs3Evh3ofuEhO6bRvABVGFprlqcr68hUI1L1ZcTRGznX/SolMRxl5JpoAUR2LZTjxrsCJN+IqkeZiCqivpfuCAXJOq0ZFKjzo13bYiiK9jzIFIjYjU5DPWKTllgaLA5OlAGEOXYGETp8kJ0DBYbWaBNxXLwYPpP1x4jvU+xEp8+L15tWvPH9NZSEqvRVByaq3godyOiBSDYShEFE2gUu7Cf2YjCAsBAVD0c1I6jU11CsLCNXXEAm/x6pzBtEEy+wFn2GpfUnWFh9hHcLv+DV2x/x6s0PeP7yPp69uMfDUw9+vYb7P13Ct9+fxY3bJ3D11jGcvzKFU2dHMHfch/EpO0YnrBiZtCI0bsbIuAUj4xaMTlgxNmnDxLQLM/M+HD8VxqmzYzh7fhrnL87i8tXjuHr9JK7fPI0bt87g5u2zuHXnHG5/dxZ37p7Dt9+fx7ffn8d39y7g7v2LuP/TFfz487UO6Dz+/S4eP/seT/+4j2cvf8SLNz/j1btf8XbhERZWfsdK5AWiybdI5RaRK62i2IhJlUipGUe+FlHCVsVlJPKL3FLFZaRLK8iUVzWdkAgQ5mRFePD8SsddbgL5hvGpuF8OjwS34kaS/84cYK4eUxldjpZaphpBurLeYZlqBJkquyPvhMJ+wGEUFFrQ0GoGNBou0wKILFwnXk/xujKTAoQ6Zq2lYWlZJ1UHegBhIR1xZIdW85usr0I0mmPRc+5azYey90xhoDUfS3Zstp+s/FdUb/QasvCgGOISO5WpkuGKbUfeba3lpEUYiOEtGRhEdcLyIs2PKelrqcqJJWW2bN/GHoHTXrs5kIerdhI8h1GpR1CsrCJfWkYq+x6x5GusRf/A8spTvHv/K569uIdHT+/gwa/X8P0PF3D7zincuHkc126ewNUbx3H52jwuXpnF+UvTOHdxCqfOjuH4qTDmTgQxPefFxLQLY+N2hMJmBMImBMImeAKD8Pj7WjYAb2AQvuAQgiNmjIzbMD7lxOS0F9OzfszOBzF/PIxjJ0Zw/OQojp8cxYlTYzh1dgynz41zO3N+AmcvTOL8pWlcuDyDi1dmcfHKLC5fm8eV68dw9cZxXL91EjfunMbNb8/g9t1zuPvDJfz06w08+v0uXrz5GQsrvyOafIt0fgmFyjqqzQSa2xk0ttLcqs0EitUIspU1VTgrU15FtrLG8yxalquuS409Lybniw3RIcY7ACI6OSN34N3COvsBiAgM0bQAoqx9HpO+n6+Bh9EchGyWlWwUezeAaKkaea5HuZ4yo9f8gEx90CSyLIdAnbbYVyA6YgoSVtZKHaVW9ZZehzc1vY511kMiJsJlVU9iIp6FwWSzr8RRKmKZcrd1QsTKKgYQ2cwrOo5CrIQrbqgbB/Xu7qUjPT6leA6FVmnJFAXbp/kx1U6s77UVDu0Mpz0bDCDs+cZeUg0QChbSn9HYjKHWjKDWjKFSj6BUXUO+tIx07gNiyddYXXuGxaXH+OPFffz26Bbu/XgRt749hcvXZnHm/BiOHfdjds6DqVnFJqZdGJ9ychudsCM0aoEvNAyPf0ABhG8Abk8fnJ5eOD29sDqPwOo4DKvjMCz2Q7DYD8HqOAybowdOdz/c3kF4fEPw+ofhD5rhD5oRCFkQCFkQDFsRDFtVj9HnQiM2hEZsGBm1KjZuw8i4DaMTdoxNOjAx7cLUrAcnzozi7MUpXLlxHHe+P48HD2/i2csf8X7pCVajL5ErraLaTGBjJ4vN3Rw2d3PY2sujuZ1BtZngiXmt6q9CPdoVGlrwoNVevOqLO6i4rol3tkZN7ziig6MA0VIdMoDQx9TwMF6u201pGC2TlYUQKUT2Ay+9cNh+AEKvM6/CEjvHaeOfFjzoAlFiaEUWt6eOkuY8usFDz+h2YvOb+LtsnIesgZEqGa35UVoAocDUAqB47iJAqDKjoT5WNUZzNh2d5y0Tp8vKutRlCkRUEDw3wUp8iVJobHeODpEZnT2lmkO1E0dlK6o0+W1EUGmuo9JcR7m2ilxxAYn0a6ysP8PS6lN8WHqEtx9+xau3D/D8j3t4/OQOfvn1On786Sq+/e4crlw/hnMXp3DyzChmj/kxOaUoCuaYw2NWBEfM3HzBIbh9/XB6emF3HYXT1QOXuxcO51E4nEdhcx5RgGFTzGY/DJv9KGz2o7A7euB09cHl7ofL3Q+3Z0BlHu8gN3/ABH/AhEDQjEDQjGDIorLwiGIjo1aEx6wqiIxPOTE958X8iSBOnxvHxSuzuHH7FO79eBm/PrqNp8/v4eXbX/B+6QlWIi94tRer8kpkPiCdX0KmsKxZRqylOphyMaI+5KXC+gBhDtkoaMTHGRi0YLTfEBYDiviYGh5JlDZTmiE1vZCbFjiMTLzVWo+dhrL+/mqr9vXVswPMiYu5BepYxRAS7ZOgEJElfsUwDg1ZiXfjMicvgkgGFlGNiEAR+0ooWMTXlykfCkeZ0pCFt7RmbMnOWyxRFqcAsH6VdGUZieICEsUFpCvLyNXXOBSoqqBVTqxJsLi5rhpPTrenoStxPzoTio4CafdZKFbejKC8GVE1+rEcBq2moqW2tc0ois015OsryJUXkSkqye946hUWVx7h5Zsf8OTZd/jtyW38/PA6fvrlKn786TK+v3ced749jZu3TuDylTmcOz+Jk6dGMHc8gOk5L4fH6JgCjvCYFaFRCwJhE/yhYfiCQ3B5+2B3HYXZdhDDln/AZP4HzJZvMGz6d5jM/4DJ+g2GzP/eevwQLNbDsNqOcIA4nL1wOvs5KESIMGOA8fqG4PMPc6C0bQiB4DCCIRNCYQVuoVGLCiSTM27MzPswdzyA46fCOH1uHBcuz+DqjeP49vvzuP/TFfz66DZ+/+M+Xr39Be8XH2N57TnWoi+xHn/NoSLrSZEpDRr20lIh3Ux0PtSJG4GLnolQ0IKNuJ1REwHGwFHeSnMz2uQnC1fpJ+3lJdZaqqSbcjGicuThsghXY7LQHjO+JrpWglrMGdC+C9lduugwZfCgSkeWv9BzwHrhLS1FIltQSjxnra5w2TXROqYsNyICRgZkWY8LgwabP8bGTcTy7xHLv0eytIhMdUUFEAYCVtlU3o6isLGGfHOVW2FjjTcNikn22l6Cw4MBRwWeFixqm23FUNpQW6W5jupGRNWvIQKEVVVVNyIcHsncW0RTL7Eee47FlUd49uIufv71Cq7dPIbL12Zx/tIkzl4Yx9lzYzh9ZgQnTgYxf8yH4/MBTM94MDGphKVGxm0Ij1gQDJkQDioO2h8Ygs8/CI+3XwlRuXpgtR3CsOnfMWj6N/QN/h/09f8/6B9Qfg4M/l8MmZXnBof+HcOmb2C2HFIBxOnsh9PZD4ezFw5nL+yOHpUxteJw9sLp6uMQYeDw+Yfh8w/D4+2H1zfAQRIImzhEmGpivzMQhsesHCxzxwM4cXoE5y9Nq9TJ85c/4s37h1hae47V6EtNiDBYUGM9I6zaS6ZGKFCkIS/ijPUc9NfCQ+uYRrfTUz3FjSSKzRSHR2U7g+pOFpXtTAsiKV55ptfIKOYbKDxYX063EmKZoxcBogWe/SgZNpkgVV5DsrSKZGkVieKKph3QSobT+UhiBVRtN6Ua3UFzDeKdvFh+y4yBiN7RawFE1v+glx+h6klvQShRgVDoaQ2GZAChvR8056IFQBraEsuZxa5/Cg82PiZTXUGqvIR44QPihQ9IlZeQra2qmvCqH5OofVIm3JZ2YihsRZDfXEe2uYpUbQnp+jKyzVWuQsQKKbaQUmljHcXmGorNNRQ21vjvohUaqyorN9ZQbqyhuhGRjhtpbMf5c5XmOrKlBaRz7xBNvMBq5HcsrT7F2w+/4vkf9/Dg56u4dfskzpwdxclTIcwf82F2zoPpGQ+mpt0Yn3BgdEzJIYRHLMrde8iEQHCYA8PnH4TXN8B/shCV3XEEFutBDA3/G3r7/o/K+vr/LwYGFXAMDf8DJvNBmMwHYbEeVqsPVx83BhAGDRrqYtu63IpaUcChnI/H288BwsznH+TQY++FQpDtx7YNhc0YHbNhes6LU2fHcOnqHG59ewY/PLiKh4/v4I/X7YbH5fU/sBZ7hWjyLW9sTOUWeYiLmahAWPJdFt7qAJAQ+tnP3f7XAORLFIYYGhNzKaXNVIfyaJt6sSsjEJH11NAJADKYyOAhC4F1g5CobLRUDFMcDBxaEIkXlhEvLOMAvZsXQSGbckudKAWIeMdNjykL0dBubFkCXFQ0MoBQh0/hIZb3ipVZshwIzU3ISoZFeFLVIYOEqJIoWNlgSNka5+LkYzoIkvWtMHgUmhEVQGqfUhwgxe0o8q1FkTKNFSSri0hWF5GuL6O42c6dMJDQdcBlcKCWr6+gWFMsX19R/V2qKyBhSqTaWEe1sY5aM4JybRWF8hJyRQUc67HnWI38jg9LD/Hq7Y94/vI+fntyGw9+vorv7p7F1WtzXG3MzXsxPePB5JQL4xMOjIxaOTQoOER4iABxunrgcB6F1XYIJvM/MDD4bxgY/Df0D/y//Peh4X9g2PQNBwdTHhQGLDTlcvd3QIQqEbZ9pwJpw8Dt6VOZDCoMLOwnC3uFRywYHbNhatqN+RNBnDo7hvOXpnH1xnHc+vYM7t6/iB8eXOU5kxevH+DN+4f4sPQEi62y4EjiDRKZDyqYyBQJAwlTJ2JllwKVNkD2Gy76WoCIuYv9vuZ+AaI3+dcIQMQRMjKAaOU6jPWwGIOI2tolzanymipclSqvddgBMXQjAkSc1stUCQ1hyXIBNEEsG9LIVIheDkJMOOspEQoP2tEuwoNWjonTb0UIyUa/s8ICCg6agxEBJyt7Zp3wLCHO+lCY+mDwYIt30QGQLLzFOuZF9cEAUtiKcHikaktIVBYQL39AsrqIXGOFh6VYcp0uoMQgIVqutoxcTWnW41ZfQaG6zI1CpNxY4w1/DB7p3Dsk0q+xHnvOwfHk2R38/PAq7v14EbfvnML1G8dw+coMzp4bw6nTYRw/EcDMrFcJU40pIapAULmT93uHOsznGeRGH/O4+uFx9cPt7IPT3gOb5TAspoOwmA7CPPwNN4vpIKzmQ7BZDsNhOwqnvQduZx+87gHVsX2eQXjdA/yYLkcvnPYeOO09cDl64XL0wuPq5/sFfMMIBcwI+k0I+Ibh9w7A6+6Dx9ULj6sXbmePyjyuXg4Un39QlSsZGbVidMzGbXzCgckpFyZn3Jia9WBm3of5E0GcOD2CsxcmcfXGcdy5e06VL3nx+gHeLT7G0tpzRJNveYiLdcMX6lEUKut83Eq2uIJMYZkn5rPFFRVMGEBy1b8PIEb2Z/CglVN6EDECDwoQOUiMreGuBw8RIDInL0uQa0FEBgwZmLQgwpLnMhBrFR0cEDvFReepBZDGx0xHDqSbAqEQoR3fFBJiQl7Mb8iS1TKAMDiJPSFapbUiQMTnxLCYDERMmYkhPPHYxY0oMtUVJIoLSJYWuZoQAcJVhtAXohqF8jHJ4VH/nEbtUwrl3TgKWxFkm6tI15eRrC4iXv6AWOk9EpUFZOvLSmiK5DdY3iPf7A6PXHkRufIi8pUlrjwoQIq1FZSqbaOqI5Z8ibXoM3xYeogXr+/j4eMbuP/TBdz+7iSuXZ/H+QsTOH1mBKdOh3HiZBDHT4QwN+/H1LS73acRZGGgIU2nzoz+TQHCnL3DdhQO21HYrUdgsxzmZrcegd16BC5HH9zOfnhcA/C6B+HzDHHzugfhdQ/C4xqA29kPt7MfLkefyth+fu8QAr5hBP0mApAh+Dz9HCJuZw9cjqNqc/eq8iRUdYyN29tlwC3jobxWLiUQNmF0wo7ZY36cOjuGC5dneK7k54c38cern/Bu4ZGqQTFbXOHVWvnymgog6fySCiDZ4orQXxJFvhbj9l8JEFnvxt8JEDVIuq/hrpX/0HPw3Xo99qtEugGkEyLdrxV9/oAYMhLvzLUm7oqVSFoAEfMJYhmvFkBkTYtiqEvMZYg5HKaUZMqGgkKrckxsXqQqg70mbUakHexUgVGAVLYTKDQjSFeWES984ABhYKC9HnRsvgxq9b00Vx3Mqh+TKO3EkN9c5+qjG0CoiQChYSuqPqjaYNDgVllGvrSIXHEBqexbxJJKcnx57QneLfyCl29+wNPn3+Lnh1fx/Q/ncOP2MVy+OoVz58dx/EQAc/NezM17MTvnwfysD7PTHkyOOzAatiAUGFY5YOaYmTG1QSHCoOF29qkgwozChIGDgYWBgEGEGntMCx4UPH7vsAogbRtCwDeoUiNMgbgcR7k68br74PP0I+AbRCgwjHDQhJGQmf8cCXXmgLy+Abi8ffCHhjEybuNJ9zPnJ3D1xnHc/u4sfvrlOh49/Q4v3/zM8yRiSIvBgv1O4cGS8fkyS7LvDyB/Rz4jV4919HHIAGIkcW6k/0EBifZCVrLQlR5AxHyHVqe5kWZDMcditMqrDZOo7vUSr+kBmWKQ3TWLzktWuSQL48jUgdbysnqlumKeQathT3qXrmGistFSNbLOd6YuaG6HVpWx8xbPgQGEKZB0ZRlsjXl27uL66PRaiecuwqO8G0dxO4rcxhrS9WUOkERlAYnKApLVRV2AsBAWM1XivKU0GDgqzXVekcX7OFqjRrKFD0hl3yIS/wNLq4/x9sPPePH6Ph49vYUHv17B9z+cw807x3H1+gzOXRjFqTNBnDgZxMysG5NTDkxOOTA1acf0pEsFDwqLoN+EUMCMcNDCjYWIKEgYJChA2qElRUkwADjtvXDYerg57b37NgoQploUgJg6znskaMJI0IRwYBgh/xCCvkH4Pf3wufvgJarEaT8Cl+MoD2153X3wuvvg9w4g6B9CKDDcgquQcPcP8O55Vr01M+/jauTazRP47t4F/PLbLd5X8mH5KVajLxFJvOGJdr2R9MVqhDcr/lcDhIav9AAiA4VWEl0Gkc7njC1O1a3vQ1QdIjhkxzLauW6kz6QTLtrqTRbG6gCIVrObrB9CBh5ZWax4R09DTLLeES0Tw1diWIqdBw23iSYLSbF8jjgGXgZP2htT3UnysBNb5pdeM1kYjDUNsoR4trYKNlWYAZBO76UglF0vBg42Up0lz6n6oJaqLSHXWOEAEUFCAcLAwcpzy401lOqrKNVXeakuXX+jvhFFpb6GfGkRycwbROJ/YHHlkSrPcff+Wdy8cxyXr03jbAscc8fcmJ51YHrGhYlJO0bHLBhv2diIlcPD7x3geQ3miMNBC0ZCVm4MIkyNaAHE6x6A3zuEoN8Mv3cYPs8QPK4BDhFmDCR261HYLEdUZrce5UaBw+BBAcIgwpRIKGDGSMiKsbCF22jIjJGgCSH/EALeAfg9/XA7e+C0H4Hdegg2y0HYrYfgsB2G034ETvsR+FoQCfgGuTFV4/H28656Zm5fP/yhYYxNOnjl1sUrs7j93VmeH3n28ke8+fAbFlZ+5yXA6fwScqVVFCrrKNWiKNdj3NhaJgwgzP6VANGaZUVnV4l30fvtbKfjUTp7Q7R7P/TmWOmHj+QDEkUQaYGj2/wsPYXSDnW1Adytcz9TjbQBotVtTjuuadUSBQhzfLIxJrKSWwohPRWilTjX6rkQASKDiOiMRYCwSbqiGhNDR+x5GnIqbcZUvTMUljQUWNxoLyXKwMP2Y+fPckUy2NLzlsGD5T5EgLBS3m4AoaqDdYczgLAKq9pmFBvb7blVtc0oqo11FCvLvMJqceURXr35AY+f3sKPDy7i27uncPX6DM5fHMOpM0HMH/dg7pgb45MWjE2YMT5hw+iYBaMjJoyNmjE6ooRnFOXRzm8wiIgKhAFET4HQ3IjiyC0cIlSJUDXC4GE1H4bFdAhW82FYzYc7YCIChIa7WL5EAckQB8j4iGITozaMjyhAoRDxuHrhchyF3XoIVvM3sJq/4SCxWw/B4+zhEPF5+uH3DvDf3c4euD19qvJlh/MoPN5+hMJmjI3bMTXrwfFTYVy4PIPrt07iu3sX8NOvN/Dk+T08f/UT73KPp9/zCi02CqVYjaDSiKNcj3GA5MsRZCuRvw0gsrBJN6cmC8MYHY0iUyLiWBRlG+1ZXkacuFYfhtbARq1hinod6PvJl7ST+WtSiGiNfTmgNWGVD87TWW9C1rjGGtToiAx2DDrAj7+WJESlAkVrxT3Z8WTrVFR2YtwZlrc7120XJ+HKwlc0FCauk0I73mk5rggCMUkvAoQWE9CeGLHxkjZdiuqptpvSVB40ZEXhkWmsINtcRW5jDXkhic4S6co64BE+YoRbqySXrbVRa0bQ2IypqqySmTdYjz7DwtJDvHx9H4+f3sIPP13ATZbnuDCKUyf9mJ9zYX7OhekpG6YmrZiatGJywtK2MSsmRi2YGLVhNGRGyGeC3z0In2tAZQHPEAKeIQS9w9wCnmH43UPwu4c6Eug06e51DyDgM3EFQpPjbZAo+RGqQBhALKZDHQChEHE5+uBxDMLj6IfXOQCPox8eRz98rkEEvSaMBCwYDVoxFrJhYtTG3/P4iJmrkYBvEB5XL5z2I3DYDsNhO8zhQcNaLEfCAMJ7TEhehY1roVVd4TErJqZdPMl+6eocbtw+hbv3L+Lnhzfx5Nn3ePX2Fyyu/I616EvEU++QK66gUF5DvqVIyrVo++/yWhside0wVr4RR9ZAWW6hHleFxERjakdrflU3gBTqcW7FRgLFRgKlZpKbHmjyjbjm6o/tjnxtJ66lJihAZN3rYpf5fsJaWqErthKlCBA9xZepRtp9IDT3QJ0q7Z0QFYhYaUXLZ7XGe4jHlMFD1rshUyJaZcPihF+tpLxM9bDEOF2rhJYei4l5ChqZUhCT+yKQaF+NrCBAtj0FElvESYRHvPwB8fIHDhEZPArCqBJWysvgwQDC8hy1ZgT1jSgamzH1ok0teGTy7xGJ/4GFpYd48eoefnt8A/d/PI+bt49x1XHiuBezM45OYExYOEimp2yYnrBjatyGyTE7xkesHCBeZz88jj647b1w23vhcfTB6+znQPG7Bzk8fK5B/lNmXucA/93vHkLAM4yg18QB5HUOwOvsh9veC6e1Bw7LUdjNR2A3H4HNdBjW4UNSRaIKbVmUfZk5LEfhsvXC61TgF/abMRpUVMjkmPKe2ftm8Az6BuFz98Hj7IHLfgQO6yE4rIfgbIWyRIj4PO3eEvq3y90Ll7tdGuzx9sPjH4A/NIzQqAVjkw7MHvPj5JlRXq11/6cr+O3Jt3jx+gHeLz7GWvQlkpkPyBaWkS0sI19aRbGy3gZIKYJcaR3p0hoy1YiuCskYCFN1VSkCQMT5VUYHM8pCV7Lpvp1q5evWJNcLRYnKo1voSwYNoz0jshCWkbDhAREetDOcrquhBRDq7PQAQrvBxVyDDFp0O73RICJA6ARbMaQmAksECYMhCzGxVQqZsUQ5C3ltfM6p3ruYMKfHpMpDHCRJrxcFGYMTgxkt6eXj3Vvd5qxZkFVbMWO9H5nGigocxe0oiqQHhA9OZOBorQyoWj52M8ZXAmTTcquNdeRLi0hl3yKaeIHF5d/w8vV9PHx0Hd/fP4vrN+dw/uIYjp/0YXbehZlpOybGzRgdGcLoyBDGx0wYHzNhYtzM4TEz6cDMpKMFEYcKIB5HH1y2HjitR+GwHIHL1gOXrUcAyoAmNCg8PI5+uGy9cNv74HMNIuAZRshnRshnVkGEbccAYjMdhs10FNbhI7CY5BBhILGZ2tBh5rT2tJTIAEI+RYmMhS2YHLNjesKO6QknZiZdmJ5wqiDi9/R3QMRBIEKT6xQgDBbsMdpQaXcdhcPdw/MjwREzB8mZ8xM8yf7ro9t49uIHvFt4hNXIC76aYjq3iFxxRQFKfhX54joHSLcwVoY4pf0CRG8oYq4eQ66ZaC1otf+pvkZDXYp9HTy67avl9PWbAY3lPeTVYPsEiKzMlQKEreynp0C65UDExZ7EVftk1VAiQLTyIlSd1HZT3OHS0JBWLkarC506bVGBsE509rp0ki7t1xBLd6VreQiTiKnR/VieheVEGKDKW+1+j2R1EbHSe0QKb7lFi++QKL1HurqIfGuESQcw6LRdySRdPl6dLCfLwlasvyOeeoWV9ad4v/AL/nj5PX57fAP3fjiH6zfncPHyBE6fDWHumBuzMw5MT9kwOWHBxLgZE+PmThXSugNnoZyxsAXhwDACniGuBhhAnNajHCBqkPTxcBE1BhYGBbe9D05rD1y2XtXzVLWw7ShA7OYeTVMURx+c1j64bP2tn73c2LkpwBrCqN+MsYAFEyELpkZsmB61Y2bMgZkxF2bGXBgfsSohvFZOhCoRVyuRTlUIM6erbUx1MHO6emB3KROHbc4j/He76yhXJLR35OKVWT4e5bcn3/LekcWV37EefYN48gMSqQWkMkvI5leRLa4hU15XVWLJSkEzXSBhJJEuOjd+3EZcEyBaJala+Q89xbKfybdaa4fojXfv1mVuZIKvkQ71tqlH2nfLgxwQE9HUSdNFlWQA0Uqii3f5IhgolLT6LGgIS5bgp8ekiX6mQFhfBgUYfQ+04VBVFiuEnMQR91R91PfSKDQjYJNyc/W1jhwLDYmxESWsv0NW4iueR2kzxtVQvrHOociOy9RHvPwB6/k3WM2+wmr2FdbzbxApvEW8+A7p6iIfoihCg6/3wabsCos/0VUBWciq2lhHrse9DgAAIABJREFUobzEezwWWqqDJcvvfHcSV6/P4My5ME6fDeHkCR/m51yYnXFgbtaJ2RmHymam7UoupAWOsbAJ4cAggr5++D39SjlrCxyieRx9PKTFHqMhI2bUeVMoMJNtL3++T2UOSy83Bg23faCV+xiE1zmkCpPRUFnIZ8Ko39yCiAnjQTMmQhZMhq2YDNsxGbbz6qxwYBhB3yCvzvK6euFulfey3AjNjyjj5w/DajvEk+cshOX09MLh7lGBg8GEqRGPf4CrkalZD06cHsHFK7O4eec07v90BY+efoc/Xv2E9wtPsbL2ErH4O6QzS8gV1pArKSpECyC8d0Nw3nr9BrLnRPhka1Gka1FkCET0wCGOcKcQ0SvjNaZM5ApFb9x6N6XQbeyJbBtqSo5Df386siRZWu0YXcJmYzHjADEyAJACRGyo6wYQCgYKkMp2ilt1J436XhaNjzlsfC5g889iR1mteHyqRBofMyqAMLXAQMSAJQ5KFHMlsoozEWzNT1lUd5Jg1VS0IVCslqpsJ5CrryFZWkSiuIBMdYUDRGzUFENfLJzGFAgDCIdLYwXp6iLixXdYz77CavoFVtMvsJ59hWj+DRKl98jUllDcXJeu70HVBodGa70ONjlXBEilvoZM/j2iiRdYXn2MV29+kKqOY/NuHJt3q6AxP+fCsXk3js8pxp6fmXRgcsyKsbAJIf8A/J5eeF1H4bQdhsN6CHbzYdjNhztUhwgQJbTVDjWxsJHDcrQDDOxvp7UHdvMRJacxdBDW4UN8H/W+/dzc9gFu9O82NIbhd5sQ8JhbsDBzC/stCPstGAlYMOIzYcRnwqh/GKP+YYwFTBgLWDAetGI8YFOV+NJeEaZEGDRsloOwmr+BxfQPWEzKaHqz5RtYrAc5RJyuHjjcamMAYYtmWR2HYbYdhNl2EHbXUbi8ffAGBhEes/Ky38vX5nH3/kX88tstPH/xM95/eIL1yGuk0ovIF9d5HqRbCCu7zw50LYAwAKSJUYiIlqnH2ttpLhylgCPfMhYSE+1rAdItVGUEIiIkupkRgOgNUKR2QExyy/ovqPOW9WzQfgmmTMR5UUYBUtvNSAEia6IT1Q0NKckGH7IkuwgQmosQ37OYbGevxdQOUwe0IZDux86dNQ+yxaAYQMSlastbcc1wmqxfJFNbQqqygGj+DdYyL7GS+kMFkGT5A7L1ZZS2IirFwce5ayz+REev0zJdtthTNPECC8u/4cWre3j05CZPll+4NM5Vx9yskxtTH8fm3Tgx71HgMevC/Iwbs1NOTI3buPIIePvgd/bCa28DxGE5AoflCAcIzXnQpLoWQCgIaEKb/bSZDsMydBDmwW9gGTrIcxVOaw/c9j54nUPwu00qC3jM3MTHgl4LQj4rRgJ2jASsGA3aMBq0YSxkx1jI3vrbirGApaVChomZMeqzYNSnhO/EZsOQf4jnQ1gIi0LEZjnIwaEa7ujs7TBb63Gr/SgstiOw2I7AZDmEIdM3MFsPw2o/CpujB27vIEIjNkxOe3HsxAguXp7H7W/P48cHN/HkyX28fv0blpafIxZ/h2R6Een8Ci/nFcMf3PF3gYfWcERZSCXVMqMAYRARjy+GsUR4sNCYcYB0H9Uivh+99TfE4YaiYug0BRqJ4hISxSUOEK18Cp3G220SbwsgeTQ/5bHxuYCNzwU0P+XR+JjjVt/LorabURlTCeI29b0smp/y2PyziK2/Stj6q6Q6Hntu+59lbP5ZRONjTgUPmQLZ+FxA42MOtd1Mh1Jh27LjNj/lUd1J8zEDyvm08x804c0ctwweMmiK8BJLeMWmPwocBi5ZFRYFBC0FpqE2th99jne015aQLH/gAKHwiBffIVVZQK6xwkusxSVqZQCRwaPcaHeYx5Iv8WHpIZ6//B6/PLyKez+cw607x3H56hTOnAvj1Ek/Thz3Ym7WiePHPCo7Ma/YsVkX5qaVRDlTHgwePncPB4jboZiYLBdNDZF2xZTL3AunqYeby9yrMqfpCJymI7APHYJt8CBsgwdhHzoEl/kovLY+BF1DGPGaMR5wYDLk4jYRdGIi6MRYyInRoKMFiraNBh0YDTowHnZhPOzAeNiBiREnN+UxJUw1EbJhPKhAhCmSEa8ZI14zQp4BjPiGMOIbQtg7yH8PeQaUa9Qq02Xd6swczqOtHAgZOU+gwcxqP6qCh9V+FCbLIQybD/LHLLYjsDt74fUPIxi2YnTcibljIZy7MIMbN87g7t3LePDgFh4/vofXbx5iaeUPRJPvkS6tIVtpO0VaIqoFEBESIhTY7wwY7JjJynrHtjJ4iBCRgUamNLodR+t5o/DYzzrtWjDpBhCqQGRDFRUl1DmNVy+MdUB08AwiDArlrSQq2ykpOBg86N8bnwvY+Y8K9v6/Gnb/s4qtv0ocAhQM7HVlUKJAY/tWd9IdSkVUKxufC6jvZfnzFCCyLnUaLpJ1z8t6M8Q1QsTyWjHEp9fsSAcoMqO5ERoaFI2FtlLlJb7QVCT7FuuZN4jkXiNefMfVR2FjjS86Ja5Xzius+MJPSWzsJtDciaO5E0djO4baZgSl2jKyxfetZWaf4o9X9/DTL5dx+9sTPGx15lwYJ08HcPJEACeO+3H8mA8njvtx+lQIZ0+FceZkCCeP+XF8zo+5aQ+mxh2YGlGc54hvCAFXnwIL+xF4nf0IehWHGvAM8R4Qr1M9DFFUIiy/4bX1wWPthdvSA7elBy7zUThNR+AYPgzH8GEODva3Y/gwB4jTdAQ+ez/CHhPGvBZMBR2YH/Pj+FRIavMTAcyMejE56sHEiJvbeNiFyTEvt+lxH7eZUTemwk5Mh5yYDNgx4bdh3G/BmM+MUY8ZYdcwQs4hBJ0DCLoHEXQPItTqeWHGOu2ZqVZD9A5yc3kG4HD1cXhYnT2wOI7CbD+CYccRDNkPw2Q7DLP9CAeKzX4U1pYaGTYfhNl6GHZnL5ytdU3CIzZMz/hw6sQYLp6fxY2bp3H3+0v4+ZdbeP7iAVbWXiKTW0G+FkOmvI5Efhmx7CLiBaXXIFePoSA450y9c7puqhpRwYFtl6ysI15aRbSwjHhplW+TqkaQqkeRbsSQacqdulY4Ss/oOdLj6EFKS/Wk6+ttE0JvooJilpJcCwrSZAuiifIaEuW19t+VFZUlq6tIVleRqq1xS9fXkWlEkG1GkW2q8zHdKrkOiIqD/c0cMQMIVQeiMRXDlMDuf1Y5QCgstJSFqCZERcTOxShA1FBSr8muBxCxvFdMuIurBtJOcbGiixYNiNOAWQKcjmenpcJa40voubCQGMurxPLvEc29QyT7FrHCWyTLH5CpLXGAlLejHBy0VJfBo7mTaCmPBDZ2E2hsx1DfiqLSXEOpvoJs8T3i6ZdYjfyOdwu/4LcnN/HdvTO4fHUKFy6N48y5ME6c8uPkCQUazE6dDOLM6TDOnR7hADk268PMpEvpdQhZMOofRsgzgICrD167GiCjfqWJMOgdlkKkDY4+3iPis/d3AESEhcxkAJkOOTE36sHJqTDOzI7hzPy4yk7OjOD4VAizkwHMTPhVkJga82Jq3KcJkOkRF2ZCTkwF7Jj0WzHuNWPMY8Koexhh5xBCjkEFIM4BBFyKtXtdFGNzwdgKhz7/MHwBEzd/0AyvfxguzwDs7j7YXL0cHibbYQw7lJ9aADFbD8NkOQST5RD/3WI9DKerD/6ACZPjbszPBnH6zAQuXZ7Hrdtn8eCXW3j99jesRV4jkV9GPLeEWHYR0cwC4rklJEuryNaUddMzRIlQcDBLEnVBnTADSKy4ogZIPcot3ZArjP1CREttGAWICh7MWgDh0CMhOPo6dF9xOy2IUOsGEAqP3EYMuQ1153u36rADVEkwq+1muMP+EoBs/7OM3f+sYuc/KqqwGA1vMbBQeHQDCD0XLYCIqkZWFitz0DLFIXawy9Y1Eau4xAIE2SqLst4QWiosVn6JYTSqQNKVZaTKS0gUF/hqhax0N1tfRra+rJTwtrrLy5sRvvxseVO99KxiMa46Ks01FKtLyJU+IJ5+iZXIE7xf/BXPX36Pn36+hFt3juPchVElbHUmiJOnAzh9KoDTp0I4czrMwXH+zCjOnxnF2VNhnDzmx/yMF7PjTq4+KEB8jh7FXAMKQIJWjAQsHCJMjTBYeJ39KvM7++HTgAhTIdSoMrENHoR14Bs4hg/z8NW4z4qpoANzox4cnwh2qI+5qSBmJwNtYIy1lIhgky2bGvNiesSF6RGXokCCDkwF7JjwWXQB4m+9Nz95rz4X6ar3DSnWAog/aEYgZEFoxIZAyAJPYBhO7wBsrl5YnT0cIGb7Ef47DWNZCUCGzQcxZPoGw+aDGDZ9g2HTN7DajsDl7kcoYMH4qBPT034cOx7GufPTuHXnHB49+R5v3j3CwvoLLEVfYTXxFuup9xwiqfKaam4VAwgNmaRbd9TJyroqhMWcZaK8hnhpFYnyGneqFCAMItQyzbiiTDYSyG4Yh8ffCRAOgtqaJkBk+8q2k4GEmggQESIMZDIFYqSnRAUQCg5m3QAiA0A7Aa5WHyJAmGKQwYiGr/QUiOz16DmJSkJWmitO3KWJdjF0RENXLKmtpWS0VI045kS25oqR5kRW4svKg1k4K1n+gFRlQYFIdUkZwy6s71FotIci1jajxCJcdeQri0jn33J4vFv8GX+0kubf3z+Lazdmce7CKM5dGMXZ8yM4f06xC+fHuV0817Zzp0eUENZ0GyATAQUgYe8gQp4BBN39CLj6EGr1SIwGrRgNWhH2mxGWqBGfu08ZadIyP4WIow8+a9u8lt4OY4+7ho/AMXgI9oGDcA4dhtfSi6BjEGHXMMa8FkwG7JgOOTET9mB6RLGZUS8PVbFcCMuHhFs2GlLyJMwmgva2+W0t9WHrAMiIS4FI2D2EkEsBic/RB6+9F14SsmMzvtiqhx7fkAog4VEHgmEbPAETXL4hODwDsLn6YHX2wuJoh7JovoOqELP1CEyWwxg2H4LJ1Dar9Siczn74vco8sdFRJyYmPJibD+L8xVncvXcZvz2+i2cvH+Dlh0f4sPZHJ0SKqxwkuboykj1ZWkW8sIxEUZnLJIZskgJUqCVrEW5aIDECkG45E7WKSepatpFAph7vVCAaTl8WwhK3leWEtI6nBxCZEsk0OsuJ9arDVACpbKf4WGKWiGZOWy8HIkJECzDM0VOA6KkZmieRAYQl7Tc+FzSP2a23Q1QZYo6Dbit7XlbqS6EhQkkWmhLVhZjop7CjiXlW5isuhZuuLnLLVDqNrufBlp5l65SXG6so1VeQKy8glX+LaPIPDo/nr+7i0ZOb+PHBRdy6cxyXrkzi7PkRXDg/iosXxnDp4jguXRzHxQsT3C5fmMSl8xMcIKfn/Tg25cHsuBPTo3ZMBi0Y95sw5hvmiWIlcayUszKAjASUstdwq28i7B1GyDOEoLufQ4cDxN7XNlu/ygL2gQ7z2/rhMffAOXQYjsFDcA4dhsfcA5+1j0Nk1GPGmNeCcZ8V4z47xn12jPnbNuqzIey3IeSzqizst3FjlVVj3rZNea2Y8low6TGrbMJtwriLwUTJhfjtffDZeuGx9XBjqx+6nX182VxfwIRAyIJg2IrwqB3BsBW+gAke3xCc3gE4PP1cibBEeof64Ml1BSJm82GYTIcwPHwQQ0PfwGQ6BIvlCJz2XmVYpHcYfr8Z4bAdM3MBXLg0h9vfnseDh7fx5PkPeLvwBEvRV1hLvuMQSeSXkSys8LEnqfIa4oVlxPJLys/iihoQrbBVvLSKVDWihL42ksg040jVFYAkqusqiFCYiBDJNDtDWUaS7l8GkLhmvkOmHPS2+1qAiBDpUCMaKybKjAOEJcxZZySDiFgdJUugi89pVW3JAGIEQLQCSwsgTIGIlWSyJLh4dy+GqESjHebUwYt9L2L5Miv1lb0ug4FWsl4EGE3Oq3IpmzGUN2MobURRbEZQbEZUC0AxaKTLC0iXF/hKghQgTH1Umuso1paRKy8gmXuDSAseH5Z/xYs39/D46U08+OUy7t47wxPn586GceH8KC5dHMeVy5O4cnkSly9N4crFKRU8zp8ZxbkTIZyc9WJuwoXpUTtXIAwgYz51Ket4a9DgWEgpeR1vGSt9HfGZVKol4OhVw6PlcP32PgQc/Qg4+nlIiOcWWgChKsQ5dBiu4SPwmHvgt/YhQOATdAwi5BxCyGlCyGnCiLtlraqpEa8ZYY8JYY/yGAMJe5xtz4A06bFwYEx4hjDpHSYQMWPENYQR1xBCjgEEHP3w2XrhtbYBwivTWpOG/V5l3fVA0IxgyILwiA2hsBWBVi7E4xtSJdV5Yl0AB4OK1XoUFksnQIaHD/IRLg5bD5zOfrhcA/D5TBibcOPk6XFcunIM392/jJ9/u4MXb37FwspzLMdeYzXxFpH0B8RzS4jnlpDILyNVbJeMMgUSL62qwjeJ8hrPeTCA5DaTyG4kkKpHkaiut60eQbIR7VAjHUrEQIWW6KjVOZWErjF4KADpDEWJRnM+smS5Flw0cyItQHQDCU2qfxVAWAKl0IyhtJnogIDaOXeGn5iS0e/tKPIQFQWIzJj6YKt+yXIgFCI07KWEvjrv7MWptrJhh2zkCIOHLPQkqg/ZoEhRTdDjMSUhKhY9gNCel9puCpWteIeVNyMoNpV1PXK1ZWSrSxwkufIiCtVlvm55bTOK+lYMtc0oSvVVrjzWE8+xuPYIbxce4MWbe3jy+y388vAK7v94Hne+O4nrN+dw+eoUzp8bwaWL47h6ZQrXr83g+rUZXLs8g6uXpnHl4hQunB3DudMjOHs82FIfLp77GA+q4TERUDqxFbNhasTBhwpOjNpaHdpWTIQsGAuYeDlryNWPoLMNEJ+tFz5bLwK2PgRsfQja+xFyDHRY0N6vwMHaB6+5Bx7TUbiGDsM1dBju4SPwmI7CZ+mBz6KApBMiioVdw22QtIwBhMGEW2vbMY8J49622pADxIRR9yBG3YMYcQ0g7CTv06mYz9EqeXb1KuG81kReti5IOGhSxuEHlZUK/YEhZaEpb3+rM70fTlefFCIW2xFYLG1jEDHTwZGWXjisfXA4+uB09sPjGcLImBPHToziwqV53Pz2HO79dA2Pn93Hq3e/4d3KM65EYtlFxNMLiGYWEMsuKiAhZbksTMWcoZg0T9eiHeqDwYOZXjiLJtmliW6dMFN7n3hXU8ARQ6oabVknMGSmBxojAElVI10BIlMkRsAhBUhpM8ETKPlGlANErJDSAggFEQuB6QGk+SnfoVREo8l8GlYTlREtQVYrl07VoFXdJFMgegChj8sAwqqtRDixZkOxm14cokjLhGWjVBofM6jtJDusshVFaWNdtRxtttpeipatJshCV6zXo1hbQbrwDrH0SyxHnuDNwgM8e/kdHv1+Ez//ehn3fzyH774/jVt3juPajVlcuTaNixfGcOXyJK5fm8HNG3O4eW0W16/McgXCqq9Oz/txYsaD2XE7L9sd8Q1xgIz7TZgMWjAdtrVmQjkxO+7G9IRTKfcdd7RVS6gd9gq72wDx23vgsx1VVIdVMQaLsHOQGwWIz9ILn6UXXnMP3MNHOgDiGjrUstZj5h6eO/Hb+hFyDGLENYxRtwljHqUEl9mY19IBD2YdAPEMqc1twrhrGBOeIYwRG/UOYcQziBGPEuqjFvAqFiSLS9FFptiqhe015ZWSX94nIkCEKRBRhdDhkQwgdnsv7PZeOJ39CISsmJ0P4cy56f+ft/fqjuNAtnR7rZnulkQPD5T33nvvUQVbKHiAIEEDEiAIb+mtRKkltZk155w7c//sdx+yMpGVyAKpc2buw14E4cmH/CpiR+yg2kgx0SyysDLO/UdzPHm2yrODB+yfPeX41TanL7c5efFMqkhefT6SYk7EtpXcMBcljarKwSGrPM6/HHP205EqQDog8g3tJLUH+8XXnH6TRHi8+Nz5/cSxW+X47VXw+CMQ+RpAzj7tcfZpr+N937rR/uLjHn+SP6g//O1MMlDe/XzCp99eqBrb4oNaza8QqwXxQpfon8i/h1qlIFYaahIBolaFqMFNPsr7NQ9COaElrz66RcIrb3Jc1cKSjwArI9y//PNV1z0RtSpECZBf/sebDnD8/M9X/PKv1/z8zxf8+PupNG314ZdDCSLytpU4ffW3f7zgy2+nvP9xjxdvnnB0ts723hKPN2dYuTfK3FKR6dkMk9NJxiZijDbC1KoBqhU/5YKXaslPoxZmvB5lbDRCoxKkkvdQTLvJJG0koiZiQR1hrxafYxCn6Q52wy2cpjs4zX1S9RFwjBByaYl49JLCXiNhr56QR0fIPULQNYzfPtwGyCBOfQ927W2sIzexDN/APHQdy/ANrCM3sY7clODh1Pd1QESoPm5jHrqJafBGh4wD19H3/YCu93u0Pd9J0vV+j77vGsaBG5gGL6oSu67vEjhcxsF2pTGIu/22uNvh1PcLcDAM4DcO4jMMyNSHz9CH39gvKWAawG8eIGAZxGcZxGse6KjcRP/IaRZiTsTMLLWztx1b7eYBaZdEvBOv17ZB0q4+1O6gKKPrtSM3GWlLq72N1TqE328mHndTLEdpjGdptirML49x/9Ecm8/X2Dt6zMmLZxycb3JwvilUJO92efPTSfvm+EvefjntWFwTwSHq7OMBJx/3Of10wNnnww4T/cVPAkDU4NGhLsCQP9AvP+SPefH5WFZRXC3x8y/0dYB8a2VyVQWlBhARGEopAfKtEOlagbz/5bQDIGrtp26Gt2jGix6K6FUoASKHh5pRLv+78oC9+HGlua/cnFcCRC0K5aqHttyvUMa2dNv9kOeHKT0WNe9EOa2lDHtUJh135JO14fHlHy87APLT3886xnbFlpbYthJTdkWQfP7liNcftjl58ZDdw1WePJvl/qMJFlcrtBbyTM6kmJhKMDYRo1EXAFIp+ygXPdQqAkDGRiM0amFq5QDlnJtC2kE6YRU2zwNawl4tfscgLnMPTtMd3JZeqfrw24cJubREvQZiPiMJn4m410jUbyTqNRDx6DsA4rUO4jH14zL0Cq0dzS0JGtaRm9g0t7Brb+PQ9eIy9EtmtBwgluFbWAZuXJK5/zqmvmsYer5H19spQ/81CR42TQ92bS8uwwAe0xBe83CHPKYhSSJEXAbBGPcZB/GbhghZRgiah9saJGgeJGQZuqSwdZiwfYSwfYSgfYSAbZiATfi/8NmG8FoH2zlaA4rgxVtYTbexW/qkWJSOSJQ2aOQA0Y7cQDN8nZGha5fA0Q0gGs0tCSBm8wAej4Fw2E4y7aVQilAdTdKYzNFaGGXl3jQPnyyy+XyNrf11tg8fsnf6hKPX27z4eCBto8sjNc4/7HOq0Mn7PU7aZvvpp4MOA12sSNQmszpAI3sgX/Vg79SRChS+XVd/769DpHs77fLE1n8VIF9tYckf/B9/vYgn/vC3M378+6tL8JAb4EqIqI3cKn0K5X6HGjyUEqEhtrDk02FyP0T+vS7UHSDKh7FapaKMOVEb+1V+P2VC8FXeiTJjTDnq2y0DTPr4FQARFwY//3YiweSnX0/42z9e8Nu/XvHrP19KBvrHLwe8ervF4el9nu0u8mBjqqP6GJ+MMzYRE9SIXACk5KVa8dMYDTE2GqFeDVEp+shnnGSSNlJi9eEbIeAexGcfwGm6g8t4B4+5F691EJ9tiKBTQ9RrIOk3kw5aSQUspAIWEgEzMZ+RqE9H2KMh5BwmYG+/Cjf14zH04tLdwam9jUNzC4fmFk7tbVy6O7j1PdIrfbFV5Nb14dL2Yh++jXXwJqa+a5j7r2Puv45l4AbWwZtYBm5g6ruGsfcHSYae7zH2/oC5/zq2oVs4RnpwaftwGfrxmofwW0ckBWwa/NYRfJZhAuaR9pjucLsaEX6XgHmYsFVD3HZZCbtWkGOEmENL3Kkj4dKTdBtIeDoV8xiIuvWE3TqCTg0Bx4jCI7qNw3QHp7kHl6W3HZdyEY0iT/cVx4K1IzcYGbrG8OAP0r0TpUSIyAGi0dxCq72N0diHw6HB5zMRCFmIxp0kUh6SWR/FaoyxqTythVGW16Z4sLnE09177J5scPTyGafvdjtSYOXG+sn7PY7f7XL8bpejtzscvnnO0dsdjt/tCt7I58OOdpby70q4nP+o/oCWVzjqEiDSTerQkH/Ofw0gaib7t3og3QAih8jXE3sPLm+ii96F2Hr69NuLS3sWYr5VN4hcbh+96goPtc/tBhFl9aEEiAgR5dfLAdItNl7ZPlKO1yrHc+XxIiIUlNlX3e61d9s5UatolC02tbHfz7+fdwXIl3+cS1vn4nGoH38/5Ze/n/Pbv17x+/94zW//eiVVH+8/7XL2coPdw1U2tlqsPRgTqo+5HFPNlFB5jEcZH4sy1ohQrwWpln1Uyj6qFT/1WpDGaIjRSpBS3kMu7SAVt5AIG4gGtIS8wwRdg/jsfbhNPbhNPXgtffgdgwScQ4Q9GpIBI5mwhWzESiZsIR0yCxDxmYh5dUTcAkBCtkH85gF8pn48hju49bdx6W7h1N7EpbuFx3AHj+EOXmMPPlM/fvOA7PMF4NhHbmIduo6573vMfd9j6f8B2+B17EM3sA1ex9L/A+a+7zH1f4+x7zuMfd9h6ruGZeAG9uHbuLS9ePT9+E1DBC0jhG3aSwpaRghaNATMI/hNQ5Ln4TcNEbZqiNp1JB2CUk69IJeWtFsnKePRk/HoyXoNZHxGsn5ThzIBE2m/kbhP3/F/5LcN4LX1C21C0x1c5p4LKXwUm+GOZMiLgZSaQQEgw/0/SCnFQ33fXzqgpQYQg6EXq3UIp1OLy6PD6zfi8RnwBk1EEk4yhSDVRorJmRLL600ePVth5/gxhy+2OH61zcnbHWkSSx7gJwfHwett9l89kyAiRpqcfT5UVYdPIgfMFQ/yqwCipqug8v8XQC5VUwr/41sB8q33RjpaWPKHtfhQlgPk93//xO///kkCiBIiarshcnDGDuGJAAAgAElEQVR8LaxRzfv4mq76GhEgam2nq7Kq1BJ45YGMygqlmw+iBIlaNSI39686MKX2tZ9/P+fLP1526Od/vuLLP847YkvE3Ksv/ziXqg+xAvnx5yM+fN7j5ZtNDk/W2dpZYP3xJMurVck4n2qmmJyIS/AYq4cZrQaolLxUyz5qbYDUa0Fq5QCVvId8yk4mbiEZMZIMGYgHdES8I4RdQwTs/QTsg4TtQ4RdI0TcGuI+PemQmVzURjFqJx+2kg2ayQQspHwmEh4dUecIYfsQQeuA4AsY+/EZevDq7+DR3caju43P0IPf2EvA1EfA1NfREgqYBI/Bo+vBpbmNfegG9v5r2Puv4Ri4jnPwBq6hmzgHb+AYuI6t7wcs/ReyDlzDPnQDl6YHr74fv3GQoHmYiE1L1K4jYtNKCls1He0p+a5HwDRAxDxEzDpCyqFrS0PaqSXj0pFx6ci69WTd+g6AZL0Gcj5jh7J+E2mvgZRHT9ytJebSEHEIkA1Y+vEab0sSwS2X09grDSIIEBEuPmqHrqMZvNa+vnhNAslwv/oJX9EDEY10s3kAm20Ym0OQxTaIxTGEy6cnFLOTzgsG+8xSnXsb81Iba//sqQCSN885ebvTAZETFYjIASK2ss4+H3L66UB6uxtElAD5Iy0sUX8cHt2/dzdQqOVcfcsosDLK5Fvgcf65Ex5fu3T4p24mttqeRTeAKL0QOTDEMMWrAKIc2+0GFDVYXA2Py4m68opB7SyumpSBjPIHvlqEifL2u9JY7+a3qPkj8j+V4Yo/tisPuYSK5AIen349vgSQX//5UjLOP/64z+t3zzg6fSAchtqckUZ25xeLtOYytFoppqfjjI2FaIwGGK36qJY9VAsuqgUPtaKXetlPveynVvQK/kfSTjZmIRM1kY6YSIWNpIIGEn4dMa+GuHtEkE9Lwq8jGdCTCZsoRq0Uo1byYTOZgIG030zSqyfh0hJzDhGxDxC2DhI0C+ZyyNRH0NhL0NhLyNRH2NxPxDJA1DooyDJMzDpC1DJM2DRI0NBPQN+HT9uDZ+Q27uFbHRLf5xq6iWPgOo7BH3AM/iDBxTNyG7+ul6Chn7BpUAJB3KaRfk7UMkzEPNT+eYP4jYNts/zCIA+bBomah4hbBSVswyTtI22QjJBxaci4hLfVlHIMC3KNkHQOk3AMEbcPErcPErEPELL2EbT0EjD3EDD34DfdwW+6g8/UK8lj7sVj6sdt7BOGEcRpNt0dTJpbGIZvoB+6jr4NE1GCN3JN8khGhi72RYaHb6DR3MJg6MViGcRiG8RsHRBCHc29WJ3DeIMmYik3+XJEqkKe7t5j+/AhO8ePpQmtk9fPpUrkRXuE91QGElFyL+Ts44EED7m6ViaKB/e3jNeqt6WuVjcT/VsqDTWAyD+mBg8JTN8AEOU47x85l/sn5Qhtt6wrsYUlB4iyfaX8POXnKgGiHAu+CijfAhhl9IrwdZeX9JRb3V8Dibw6UZrbSnio5WDJp6aUOVjdRoaV30/ePuu4p66Ax4+/n3d4HkqAiOa52LqS3/Z4sjXH+sMJllerzC8WBc1nmZvL0GwmGG+EqFW8VEpuKnkn5ZyDUtZJJe+mlvcwWvBSy3soZ5wUknZycSvZmJlc3EI+ZiUfs5KNmMmFTGSDRjIBA9mImUzYRC4kwKMUs1GK2S4A4jWRdOuIOzVEHYPEbAIcIpb2q3jLIFHzAFHzADHLoPQgViphGyZmGSRi6idi6ids7COo7yGo7yGgu4Nfe1uST3ML78hNPMM38AzfwDtyE+/ITfzaHgK6XkKGfiJtAMgBIgdHyDhA0NCPX9cGVhseXn0vAX0fIYPwO0SN/cRMA8TNgyQsQ6TsQ6Qdw2ScI2ScIyTtQyTtQyRsg8StA8StA8Qs/cQs/UTNfUSt/UQsfUQswtuixPeJCpt7CZkEmAQtvQQs/UIlZxHagRJIjL3tauROZ3SK7A69ZvhCIkDEEV95zInRKGRzGUy9wsKi/hZGaz92t4ZAxEoy66M+kWVhZZwHm0s82RFM9b3TJxeRJzKAqI3yim9fMtg/XugqiHxLS+jy+7512kpd3zIqrISEWrXS7es6PvcPwkMEiDxI8Sp1AERtn+JbACL/vN/+7aMU5/7P//WTdPvjKoAojXg1kMi33q/yTpQtOLUlPflorhpAulUj8ge4+BBX2+VQA4h8d0MZpKi2tCj3Z+TwEceNxX+D0LK6AIi4SCgPTFQC5Offz/jxb8d8/HLA+asn7B2uCfB4NMXq2ihzCwVmZrO05nIsLOSYn88yM5NkvBGiUnJTzDsoZe0UMzaKaSvljJNqToBILeemknFSTNrIxy0UkjaKKTvltINyykkp6aAct1OO2yVYiFVHKWaTPpYPm8kGhNZM0q0j6dQQtwsAidmGpAojYRuWdPEK/qIVlHJoSDk0JO0jxK1DEmii5oEOmIQMvRJMRKD4NLfwaW7h194moLtDUN9D2DhA1DxEzDJM3Doi/ZmwaYhZhomYBgkbBwgZ+gm2Kx2/rhevXpBfJyio7yFk6CWs7yVi6BMgYuknaRuUIJJ2DJOyD5G0DZKwCh+PmfuImnqJGHuIGHsIyxQ19xGz9HdAJm4T/hRBErIKCtv6CdsHCFkGCFqHCLTHg93mflymPmm7XwpwlF98HLmQOKU1MPADfX3f0df3HYOD16QqRGe4g0Z3S0jyHbmGxnAbk20Al09POO6gVIvTnKuy9qDFg80lNp7f5fnRo47RXnku1qV9jM8XOyJKiMhB0g0i37JXcXlUtvuex1UgUVsk/Bb9ZwFy9vGPTV+JG+nfCo+3X46FFpZa3Ih8T0O5BCiHhzJt9/d//8S//vcX/vW/v/DP//UTf/+Pz5dCFa/Kvuq2qKhm1H9tT+SqNN6r4tzVDkspN9qVY7VyH0UOk6/teSj3Q+QtNuVVRGUky6U7Ib+dtaNNhMpDrEQ+/3Yita+kA1Ff9nn9fovT80c8313m4eNp7t6rt7fNszRbGQEg8wUW5gu0ZjKMNyLUKl5qxcsVyGjBS73oo5b3UM26KKXsFBN2qkkn9YyH8byfsZyPRtZLPeOhnnYzmnJRTTgox2yUolZKUWv7bQvFoJG8X0/arREka92kZcq6NGRdGnJuLXmPTlLOrSXr0pBxjkgP4aRNeJUfNw9evOK3jZC0DksSPx4zDRA19hMx9BExXFQKYrUQswwKrSfLUMfXRAx9hPW9kkQgBfU9hHQXihh7iJp6SZj6SJr7ydiGyNqHyTs15J0jFFwaim4tJbeWoktD0aUh5xgm5xgmax8iax8iYxskZx8i7xgW5ByRvlZ8W/7/kBbbXo6LllfENkTYOkjIMoDfLGzCC6PRvVL8i0VzW6pCxPgU3bBwzVEEyGA74qSv7zsGBr9neOQ6Wt0ttLpbjGhuMDR8TTpMZTT34XRr8QVMJLN+KvUUU60KCysTrD+e58nOWsdob8cZVVnloTS7xRaW/GNyeMgBIp/C+iMLepfVbVnwKqm3qLrpj5rtHYMAXwGHWh7WHwaIKHmlIR+1lVch3bwPJUD+x//7M//6318kgHQLX1QDiBpsugFEXnkoN9XFCkRtWbDbHY+rzGs1gMjvpMvHd5VVjNp9kW6hjVdNYylN9A4zvp2JJa8+xDFeESDidcH3n3d48eYJB0f3eLo1x9r9BksrFeYWCkzPpJlqpmi2MszP5VmYLzDXyjIxFmW06mO05JEgUsraqeadEkDqBa9UhZTTDgkeU6UQU6UQE4UAE3k/4zkfjYyH0ZSLStwuAaQSsVAOmykEDOR8OskLECUCo+DSUnBpKXn0lDx6yl6DpJJHT9Gto+DSknOMkLUPk7ENyTRCxjZCzqGl4NJ3KO/UkXNoydo1ZO0a0tZhSUkViTCSw0OERFArVDJB7R3pfWG9UD3EzAI40tZBMrYh8k7h31R06yh5dJS9eio+A9W2Kl69qsoeHRWvnqrPQM1vpOY3UpWpFjBT9Zso+gwUvHoBrh6d5K8kHENE7cOErYLp7pPt1gj5W7faG/4XrSy9rJ0lB0h/71/p6fkLff1/ZXDoB4ZHrl8sJbYBMqK9id7Yg9U+hMujIxCxkcj4KFRijE8XWF6b4vHmMlv76+wcP2bv/KlkqJ+83ZEqC7n3Ifc/Lk1SqZjoHbshfxAel3Oyzv4TEPl2D+RrE1tqIPnPAEQepqj0Ob4JIGKVIR/TVQJEXp0o/Q9Rv/3bx0sAkVcz4oNfHm+ituH+RwAiwqMbQOTtJ6XfcNUIrZr5rgSIeDTqt3973wGQbkGJyrRdtaBF5e+lnCRTg8fHjkDFw0vtq1/+9fICID8d8ObDM05ePGxXH1MSPJqtDFOTCaYmE8w00yzOF1haKDI/m2N6MsZ4LcBY1U+j7GW06KaSc1AruKiXPIyVvDTaEGnkPNSzbsYLPqYrIVqjUeZGY7SqEZrlEFPFABN5ASK1pJNq1EYlIgCkFDJJAMl6NGQ9GvIeLXmPloJX9nD1G6kFTIwGzZJqARMVn4GSR0fRLQAkYxuSHtRZ+3D7lb6OottA1W+iFjB3qOo3UfEZBSC5L2CUd2ouASllGSBp7idh6iNm6CGqv0NEd5uI7jZh7S0JHmKrKm7s7QBHwaGh6NRSdl9AYDRgoh400whZOjQeFDQRskqaDNuYDNuYitiZjjqYjF1oImpnPGJjLGylHrJQC5io+o0UfXoKXh05twwi1kECpj78xl48EkBuyzLGOiFy4YfcuKhAev7CnTt/pqf3z/QPCJXI0PA1BttHqIbbANHqb2M09wlx8x4dnoCRUMxOrhSmOVfl/qM5nm7fFZYMjx9x8HKLo9fbHL95Lu2DHL3dkaR6lVBs/ajsgVwFkK9BRJnI2y3v6mqj/etQuGqs+GsQ+aMAuXQXRHb346smuprP0a0CkQOkW7Xw27995J//6yepjfX7v3+Sts7lLaf/UwCRLxn+UYCIbayrAKIc21UC5Nf/+e4SQK66bKicolJL+VUDSjd13Cf55Zj3Px9JAPn824l0wla8cS7ufLx484SDk3s83Z7j/oNxFpZKtOZyzDTTAkCmYszMJCWALM1mmZloA6Tio1H2Uiu4GC26aRQ9jJd9jJd9TJZ8TBT9jBd8jOW9TBUDzNaiLDQSLI4lma/Hma9GaZVCNAsBJjJexlJuajE7lYiFasRCJWymHDJRDBgoeHUUfXpK/gtgiA/XsbCV8YitQ42QhZrfSMWrp+TWUnCOkLMPCa0e+0jHA7vmMzEWsjEetjMRcUgaD9sZC9kYC9moByyM+s1UvUbKbj0ll46CQ0PONiyBSQ6RuLGXmKFHgklU30usDQ6pXWUZJGcbpuDQSBVEzW+89O+aiFqZjto6NBO104o5aMUczMadzCVczCfdzCfdLKQ8zCfdzKXczCZdtBJOmjEn01GHBJJGGyQiZHNuLSnHMHHrAGFzP35jL179HWk5U9zwF3PGrgJIf+9f6ev5Cz29f6av/6/S8Sl5S0unv41WfxuDqReTpR+LbRC7cwSXT08s5aYxmWNxVWhlPd2+y+bBOnvnTzl6vc3R620p6l0+hXX6YZ/zT4cdD38RBmr7H52LhGoehbpESLz+cnYpbVcOkK9NaSkHAf4IPNS+7srK5Su5V3KAqN0D6XZIStoDUY7eKs3xbwGI/IH/6//8cOkmuhiaKK8YRI/iKnh8iweirEAup/V2trCuqkC66Y8ARNmy6lY5dKsq5K0t8fdUOzQlSjTh37fhIQJEuUAoBSZ+3uPV2y2Ozx/wfH+Zja0Wd+/VJeN8pplmaipGcyrO7EyKxVaG5bkcCzNpZsajTLQBMlZyUy84aRRdjJc9TFS8TFcCTJX9TBV9TBa8TBa8TJeCzI3GWBlLsTKWYqmekAAynfczkfIwlnQyGrNRbQOkGrFQC1uohsxShVHveLAKr7anow5m4i6aMeFBORWxMxGy0vCbGPUaqLp1VN06yk4NZaeGiktL1a1j1GOk4TMzEbQxHXHSjLpoxT3MJrzMJry04h5mYm6aURfTYQcTQRtjfgt1r4ma20DFqaNk11CwDgsgsQySMvV3KGnsI2nsI2XqJ20eIG0eIGMZJGsVYCb+PqNeA3WfkbGAuV1dmJmKCOBoxi7DYiHpZintZTnjYyXr517Oz928oNWcj5Wsl+WMh8WUi/mUU/r6maid6ahN+j+qB83U/EZKHh15p4aEdYCISRiH9uvv4NbewqW5iW34hrBwOXQd49A1jEM3pPFeTXsfZGjgBwb6vqOv5y9t/Zn+3r/Q2/cX+ge+Y3DoBzTam+gNd6T0X63+NjrDHQymXszWARwuDaGYnWI1xuRMicXVCR5sLLC1vy7Ev795zvGb5xJAxOkseeuq20jr1S2i7tvj3UxwOUTU4KHcEbks9QXFrwHkVPHv/aalw68k8V4FELVFwkub6MqFQCU8vqWFpdwBkY/wys/M/t8GiPz7XuhqE71bW6hbK0nezlJ6IOKkVLfKQ21hUM1fUQt1lINPbr6Lp3DfSfAQJrDE1tWPv59KZ2vFsd2zlxvCkajteWlpsDWXo9nKMDOTpDkVlwCyNJtleS7HYhsgk9UAk1UfExUv42UP4wUXkyUP0xUfzaqfmUqQZjnATMlPs+hjthJksR5ldSLJ6kSS5XqMhWqY2VKAZt7LeMpFI+FgNGZjNGKVVI9aqEctTEStTMZsTMZsTMXtzMQdtBJOWgmn9FCdjQsPymbExlTIwrjfSMOrp+7RMerWUnNpqLl0jLr1NLxGxnwmJoNWpsN25hIeFlI+FtN+lrNBlrNBljIBFtN+FlI+ZuNuZqJOpkI2JgIWxnwm6h4DVaeWkmOEgm2InGWArLlfUs4yIClvHyFvH6FoG6FoH6bkGKHs1Agg8xoY85mYCFiYDJqZDltpRi6qjLmEi/mEg4Wkk8WUi+WMh7Wsj/VCkAfFEI/KETYqUTYqUR6VIzwshXlQDAlQyXhZTXuYTziYi9uZlYMkbGc8aKHhN1H26Mg7hklZ+omaegkZ7uDX38GjuYlj+PoFQAZ+wND/PfqB79EO/IB24Ac0/cJ2+mDvd/T3/lVSX8+fJQ32fyfdUDeaejEYeyRjfURzA53xFkZLDzbnIIGQhVTOT3k0wfRshbvrMzw7eMDRy2ecvd2VNtTFfKxuk1l/BCJ/bH/jMkTU4HH28ZDTDwdd9a3wUE5UXQWQrhNcMpP8W64Sih5IN3DIY05efNzjT8qxXLUR2q+Z6Mo2lPLjag98NYCoxaL8kSkseWvsAkKdAFGO8XaLaZcvCip9CDkA5GO739q2UmuXyQEivzIov5cuH/mVv1/8mACPzuVBsfL48W/HfPhpn5dvNoWlwd0lHj9pcne9wfxiUYLHzEySmekErWaSxVaGlbkcK22ANOthARplDxNFN+MFF2N5JxNFN9MVH61agFYtwGzFT6scoFUOMF8LszwWZ20ixdpEipVGnMVaRALIRNLFeMLJWNxBI2ZnLO5gLG5jMmFnMmGnmXQyk3IxlxJaM/NpD4tprySxbTMbd7YfjlYmg2YmAibG/UbGvHoaHh1jXj0TPjNTASvNkJ1WxMl83MNyOsBqNsRaPsK9QpR7hShr+Qh3c2FWsyGWUn7m4x5aESfTQRuTfgsNr5GaS0fZPkLJNkzROkTePEDePEDROkTJNix9rOLUSZVQ1a2j5tJR94jgMDEdstAMW5mJ2JiNOZiLO5lPuFhMuVhKu1nOeCRw3M8HeFAM8bgc4Uk1xtNanGe1GFv1OJujMZ7WomxUwjwqBVnP+7if87KcdLGcdLGUcLKQdDMXd9KKXACx7jNScWnJ2QU/J2buI2zskSDi0tzGMXwTy+A1DP3fo+v/Dl3/d2j6v2ek7zsJIIO93zHY/z2D/d8z0CdApPfOf2eg78+MDH2P3nBLipDX6W+i0V5Ho72OzngLg/kOZlsfbp+WcNROMuuj2kgxt9Tg4dYyO8ePOX61LcS/t8d6RYB87VX41/2CPwYQESJqY7xqADl5vy/pAiKXp8W+5mdcBRA1/0Z630+HlyCivEaodlDqKnh0pPH+4//5kb//x+eOakENIFeN8XarYuS7G2JLSQkQ5fdU21b/IwCRJ/8Klc/FQ1oNIFflVHXzRZSRI8rgRGVlofa9ut1IVwLk3c9HvP1yyNsvhx0QEd8vf58wgdUJkB//dsynnw/58NM+b95vc3z2kJ39VZ5stri3PsbyWo3Z+TxTzRQzM0larRStZpL5Zrv6mM2y1MowN5VgshpgNO9gNGOjlrZSTVmo56yMF1w02wCZrwWZqwoQma34WRqNcnc8yf2pDPcm06yOJVgajTJfCtLK+5hKe5hMuZlIutpyMJ1yMp1y0ky7aKUFaCxkvCxmfSxn/ZJWsn6WMz4WUx7mEy5mYw5mIjamQxamguYOTYcstKJ25mJuFhJellJ+VrMhCR73izHWS3EelBPcL8YuQJIJspz0MRt10QzZmfRbGPMYGXXqqNhGqDg0EkSK1iHK9hGqTi01l46qU2hRjXoN1D0XEuExFbJcAofQohLAsZrzsVYIcD8fuKg6SmEelyM8LUfZrMR4Xk9I2h6NSxB5WAzwoODnfs7LvayPuxkvdzNeltJeFpJuWhEnzZCdqZCNsYCZmkdPsT3hlrQPEbP0EzL14dXfwa0VssNMg9fQD3zfBshf0fT/tSPiZGRAbGl9L7Sw7vx3+nr+G8OD32HU35IOWhmMt9Hpb6I33EJnFKQ33cbqGMDt0+IPW0jnA4xN5VlYm+TRsxWeHz1i92SDg5dbwjTWu11OVbbQlYuF3fOsxAf4/z2AnLzf5/jdHsfv9hQQUQfIVUuEagDpBo+Opcc2FNSg0Q0k3VpWcnicf9jl/MMufxIX/sRpKfEhr2Zyy0128YEv/1Oc3Op2IEpufMsrEKVxr2xlqfkt3aoasVK6gKH6DQ/ljka31FzlxUC1OJFuE1vdxnG7jQiL7Ss5IES9+emgQ3KoiBD5+OspP/5+3uF9iIeiXr97JrWunjybZe2BAI/5xSKtmQzN6RStZrrD91hsZVidz7I4k2R2PEKj6KIYM5APaynFDJTjRioJE/WMjWbRw1xVAMhiLSRpZTTG/Yk0j5p5Hk7nWB9PsVaPs1KNsFgK0sx6mEoL4JhMOZnJuGllPcznPCzkvSznfSznfawW/Nwt+lgrCK/E7+X8Ha2apYSThZiduYiVuYiVeZkWojaWYi6Wkx5W0z7WsgHu50Pcz4d4UIzwsBTlUTnG40qcx5U4D0tx1gtR7uXCrKWDrCR8LERctAI2pnxmJjxGGk4ddYdWgEhbNYeWukvPmMd4IZ+ZMZ+Zca9JkM/AZLvyEOBhYz7hYCXl5m7Gy1rWx728l/sFH+tFPw/LQR6WgzwqBXlcDvG4HOJpOcxmJcJWNcp2LcZ2Lcbz0TjPR+Ns12I8q0bZqkTYqkR4UgrxuBDgYS7Ag6yftbSf1fQFdFsRJ82Ig6mQjfGgMDBQ8ujJuoQFzLh1iJCpD5/uNs6RW9iG2/dSBq6hG7wmtbN0g9ckX2Rk8DsG+/5Mf89/Y7D/L2iGf8CguyldSjRbBFmsfZgtvej0N9Hpb0qTWU63jlDMQbYYZmwqz+zKGPefLLDx/C67Z8JuiGis77/Y5ODlFodvnl/kYcniTuSjvh3x79JDXD0QUW6Eq0FDbQtdCQ8RGMoK5NJRLEUbSrkJf/7pUPo3dQNI18mxdlvqj4Dka9WHCI+z9zv8Sb7wdxVA5HHu3wIQeZ6W2oVBMahRnrElfn03f0UNIPJKRA1IHdHnsge5HCDy9lO3NN5uce5Kn+RroYhXTWipVR9KcCgl90k+/3bGj79fBCn++Pspn34+5N3HHc5fPeHwZJ1nu4usP55kcbXC7GKBudkczekUzekUszMZyfe4u1BgZS7H3YUcS80kM40Q9aydbEhD2j9ELqQhH9ZSjhtppKxMF9zMVvwsVC8AslQLcXcsxoPpNI9bOTaaWR5MJFmrR1muBFks+WnlfTSzHqbb4JjNeZnPeVgs+Fgq+lktBrhbCrJW8nOvKGi96Ge9EGQ9H5AAspx0sRh3sBC1dWgl6WI15WYt4+V+NsiDfJhHxSgb5fglPakkeFJJ8LgU42EhxoN8tAMgs0E7TZ+FCY+RMZeeukPboTGXngmPkSmfWdJ00M500HahkIVWyMpcxM5CzM5y0sVq+sLbeFgK86gSYqMS5kk1wuNqmI3KhTYrEQkez6pRCRzPR+Ps1BPs1BMSSERtVSI8KQZ5nAvyIOvnXibA3YxQvYkV3FzCw0zcxWTUSSNsoxwQdkdSDg0xyyBBY29HJWIYvI5h8Dq6wWsSPAT9gGboe4YH/spg358vWljaG9K5XZulD5t9ALtjEJO5B63uBiMawSfRG3swmvtxevWEYg5ypTCNyRxzq+PcfTTL0/377J49Yfv4EXvnT9k9e8L+i82OZF4xcFGubtlZwgNdHR7fOqElh40SIGotrG9pQYnjwmIV0q2FpQaQjsNSMoB8axUiB4jS87gEEHFaShy3FQEibzF1uwcif9h3u/PRrQqRP+zlAFHzQ5Q+iRwg8p8lToHJfR01gKjdMFcbv1XC46pWl5rXoZboq/w5V8FDrQqR//3tl8OLy4m/nkoAkQcpimGJYutqY0toXYlJuzPNNNNTSZpTSan6WJ3Ps7ZYZHU+z+pshvnJGJNVH5WkmZRvkISnn5x/mEJQQzWmp5EyM11wMl/1sTgaYKUeYqUeYrUR5sFEko1mlqetPE9mcjyYSHJvNMpKOchS0c98wc9sztsGh4+FvJfFgo+VggCPe+UQ98oh1stB1tuvxh+UAjwshnhQCLImtmfSHlaSLlaSLpYTTunt+zk/6/kADwpBHpXCbJTjPK0m2ayl2Kyl2Kon2RxN8LSa5Gk1yZNKgo1ynEfFKA8LEe6n/awlvSxHncyFbMz4zUx7jUy69Yw7tYy7dZImvQam/SZmggIkWvdj0qIAACAASURBVCErrYjgOcxFnMxF7MxF7MxHHSzGHSwlnJ3wKAclcDytRdkcjXXoWU2QHA67o4L26nFJ4vuE9yd5Xo2xVQrztCBA5FE+yHouxHouxN18kNVcgKWMj/m0j5mUh4mYg0bYRjVkIecRIBKxDOA3ClH41jZEjEM3MAwK4DAM38A4ch3jyHUMw9fQDH3PyOB3DA38VQKIUX8Ls/EONksfTvsgTtcwNstFS0s+nWWxDeHyGaTk3vq0UImsP11k82Cdp/v3eX7ymN2zJ+ydP+Xg5ZYEETUpQaIEyNcmsa5qa8mnrtS8j054XDa/r1pWFM/6fquJrlaBKKuPr91FV7atul0nPP+wy5/kr9bl01LyB3I3f0N5DfBrFYMcIvLFRSVA5L6IWuWj9j2Vm/QXVw87ASJ/qKtFrneLNOk2mtvNhJf7I+L3l+dhid9LPnWl9DuU5rmaRN/jYxsiHWGKsupj/+gem9sLPNqYltJ2Z+fzzM5kmJ5M0JyKM99MsTyX4/5ymfuLJVZaWRanE8zUAjRyDopRPQlPP0lXHzn/MKWwjtG4gYmMlVbJzVItwGojzNp4lPXxGA8m4mxMZdicybPVKvC0mePheJK1WoTVYoDlvI+FvJ/5nI/5nIelnFfScs7LasHPvWKQe0W/AI2yn4dlP49KQR4WRYj4JcP4XtbDesbDg6yXhzkfD3M+HhdCbBTDPC1H2arGeVZLsD2a5Hk9w/N6ht2xDM/rKZ7VEmxWYjwtx9koRnlciPAoH2Y95edewstKzMVi2M580Mqs30zLZ2LGa2S6rabPxIzfzGzQylzIxkLEwULEwXzUxULMzULMyULMKbTSEk5WU27upj3C75z38bAY4HH5ovLYqkZ5Nhphux6VtFOPSRKhcTCqrv1aTNJeNcrzUojtYpjNYognhTCPCyEeF0JSO3A1F2Ax7WUu5WU64WIsYqMeslAOmMh7dCTtI0QsA/gMPThlJ4RNw9cxDV9v74jcwKy9iUkjwEQ3cg3dyDX0muvotTcw6G5KJ3bt1n6c9kEctgFslj5M5h7Mll6M5j6M5j4stkEcLg0un5ZAxCpUIs0Ci/emeLi9wsbumrRkePByi8NXzzhqx7vLgXH4Zoejt7uSRD9CWXkoq4yvVRXyr1dCQ/Q9lN7Hxc/6NnjIAaK2C6J6I15Z0SgAoszFOv24y+nH3Y4dka9dIey4SKhWHcivCKoZ3F/++QZl8q3aNrvc11BGmciNeeXnyt8nwkVtNFiZHqz8fYWf+1rVg/ja7Y5uFYPS/FZrR8m9E7VUXvlioxIeSn9DOb57STJ4SC2sX0/4/MsRH37aF3Y+zh7ybGeJRxtN7q2PcXe1xtJiifm5PLMzKaYmojTHoyw0U6wtFnm0WuPBcomlZpLZeojxgotKwkQ2OELC2UvC2UvBP0I1YmA8aWY6a2e+7GWlHmJ9PMbDyQSPp5JsTKfYbGXZms3xfDbPVjPD4/E496pBVopelgseVgr+DmgsZT0sZpwsZ1ysZN3cy3u5l/fyoODlYdHHo5KfjZKfjWKwQ48LAR4XAmwUgzwphdgsh9ksh6VX7Tv1BLv1NPtjWfbHshyM5zgcy3EwnmOvkWG7mmCrHONpMcJGPsSjbICHmSDrKS/3Em7uxpysROwshawsBi3MB83MB83M+o3MBUzMBUzMB80shq0sRWwsR+2sxBwsx92sJDysJr2sJr3cS3m4n/byIOvnUd7fAY6tapStWrgDHBIwGnF2G3H2Gwn2GwmOGkmOGkmOGwmOGwmO6nGO6nEOR2Mc1KIc1KLsVyPsVyPsVSLslsPslsPslKM8K0d4WgqxURSqsgfFEGuFACt5H4tZH620m+mEi4mYg9GghaLPQMalIW4fJmgWjng5tbelW/TioqFVewuL7pZ0nMqkuYFBK5PuplSFWM292K39kmz2AUkW26Akk60Pi2NA2FSvRpmcq7D6sMXD7RW2jx5L+yFydbavOuFxCSCfjzj/8ZgXP53w8sspL7+c8uKnE85/PObs8xEnHw84/rDP4btdDt7usP/mOQdvdzh6v8fxh05gyH+WKGX1IUaZ/JHcLdEHUeZ+ydUNJPL2lQiP04+7nHzY4eTDDsfvn3P8/jknH3YkkMirDDVodOyByO9/yNtOaq/m5VWKeL1QOT4rtpD+/h+fO3wNtakqZVtM3rKSA+Tv//FZUjeAqE2EKQGiDChUq0K6gUTt2JQIEDX/pBtAlOdz5fsc8taUWH0oN+dFSfssbX3+7Yyf/v6Cn39/IZ2offtpRzDOj+7xZHOWtftjrK5UWV4qS/Ek880UzfEo02MR5qeT3Fso8vhulUdLJZanEkyXvYymrRQiOrK+IeKOHpIOASCjUSOTaStzeRcr1QD3x6I8asPjSTPN05kM2y0BHs9n8zybzrAxFudeOcBqwctqwcvdYoDVgp+VvI+VrJvljIultJPVjIu7WTf3sh7u59ys5z08LvrYKPl5Ug4IKoU6tFkOs1WJ8KxtLj8fjbM3lmJvLMXBRIajiSzHkzmOJwocTxQ4nShwPJnjYCzN7miC7XKcrWKUp/kwT3IhNrJBHqZ8PEh6uR93sxZ1cjfiYDXqYCVil4CyFLKyHLaxErGzGnVwN+ZkLe7iXsLNvZSP+2k/6xnBxH6YC/Ao72ejEOBJMXjhZ8ig8XxUDo4Y+2Nx9sfiHIwnOB5Pcjye5GQiJWgsyclY8qsQERQVqpGq8H+0WRZ8lcflEA9LYe4Vg6wW/Czl/MxmPMykhEqkFjBT8OpJO0eI2YYImPqkS5BO7U3sbZjYdO3oE/3tiwuHMoAYFQCxWfqkSsTtHMbpGsbhHMLqGMBs68No6UFrvIXGcBO3X0cq56c6kWFudZwHT5fZPnosZWQppQYQJURO3u93AESUCI/TT4ccvd/j8N0u+2+es/d6m73X2xJEDt/tXgmP43d7itaVWOlcvmfe7bKg+LbaSK9yKEBpsL/4fBkeSnAcvdu+EiBKiFxaJFT6FMqHsdI0l1cg8uU98ft0WyRUe9iLnyP+KQdItypEntElXxrsti0vf7h3e8grD0GpVR7dYk66jfoqvQ+1RF5lFIlai0qZ1Hsp9kReebQB8vmXI95+2uHFW+HK4PbuMusPJ1laqbK4UGR5scTyYomFuTwLM2lak3FaEzEWppLcncvyaKnE+nyehfEo43k7lYSBYmiErG+AlKuHjKePSkhDI25kNudkseRlrR7m4UScjekUW80Mz2aybLdy7LTykrabWTbG4twvBbib97JW8HG3KLy9mvOwknWzmnGxknZyN+vmfs7Nw5yPRwUvj4s+npT9PK0E2KqE2opIbz+rhtmuRaSH734jwcFYksPJNIeTWU6m8pxOFzidLnA+Jehsssj5VIHTiRxHjTQHo0n2qnF2ynGel2JsF6Ns5cM8zQbZSPt5kPTyIOllPeFhPeHhftwtQCLh5n7Sw3rKK+lhxi9UMbkQj/JhNophnhTCPC0Kr/5F2IkVx/NGrKPa2BsTdDCe4GA8weHEBTROxy90PiborJHkrJHktJ7gZDQu6XA00gkUsaVVjfCsKpjyGxXBuF8vB1krBVkp+FnM+pjNeKR2VjlgIufRkXQOC8m9RuEolXhO2KG/JeRn6e90AMSo65TZcFsy08UqxOUYkgAih4jR0oPedLsDIKVGkpnFBvc3Ftk+eMTpmx1O3+x0jPbKpXzAy9tLx+/2OPl4wMnHA04/CdWIqNNPh5x+OrxUfey93pbgcfR+71IFcnXrSmyTXTbL5RD5WqT72ceDS0e11A5rnX086GhVKeGhVn187Sa6MuLkT928C+VDXLlsKI7jitWH3IdQy9NSXjgU74aIFYb885U+iLIlJv58+fVBedutcyHxMkDkfki3aatuOxpqD3G1UMZvjYhXVhRqm+dqP0P6HWQVyJffzvny2zkfvxzw8t0Wxy8eCcb55iyra3Vm54WpqyURInMFlloZFpop5qeTLE6nWJ5JcX8ux92ZNHP1EI2slVJMRyE4TCEwRNbbT8E3yGhUz2TaykLRw0o1wPpYVIKHWHXszBXYnc2x08qy08qy3UzzZCzKesXPWtEjqOC7BI+VtJO1jJP1vEeqODbLAbYqQZ5VQ22FJWjIwbHbiAvgGE9xNJHmeDrL6XSOs2aR85kSr2bKgqZLvJou8bJZkiByPJZpgyTNfi3FXjUpwWQrH2azXZU8zgR4lPYLygZ4nBPM6Y18SPpThMVWOcGzSpztakJQ2/zeqcWFqqce5XlDhEaC/fEk++MJDiaSHE6mOGrrZCLF6WSas4lOvRhPSxCRg0TUcSPGUf2iGtmrRXheFf7PnlXDbNUEz+UCImHWSkGW8z4Wsx7JVK+HLJT8RjIuDTHbUPsi5EUlIkLk4qphu42lvyXJbLgtAUSUzdKHwzaAyzGEwynI6RrG5hyUqhC96TbeoIF0PkCxnmBqrsbdh3Ns7q5LAJFHnMjvqav5EnIdvd+7aEe1YSLX8Yd9qQo5eLvTAY/jD/uXvI/LS4NXA+QilPFqiMgBIqYRi6d9lcMCHePLbWhcJTk8lCa6Mg/rUhqv2tSTEiDK64JKs115T0Q5MSWfvJK3xn7/90/Ip8DkbSxlPpccXuKkmCjlRcVO8/7ywt63JPCqmePKGx5qWVXy6Ss1z+Rbfka3MEVV075dhfz09xf89OsZP//+grefZMb5s3nWH04yt1BkYirJ9FSK+dkcd+dL3J0vsdzKs9jMsjCVZmEqyWozxdpMmuWxMLMVL/WEkVJohLx/kKJ/iFJgmHJwhIm4ibm8i7WKjwf1EE8m42w1U2w30+y0suzO5jiYL7A/l2d/Ls9uK8v2dIonY1EeVQKsF73cL3hYy7m4l3ezlnOxlnGymrJzL+1gPeviUcHLZjnIZjkoVRnPqmGeVyPs1KLs1KIdU0iiN3AynuZsMsv5VI6XzQKvWyXezJZ5M1vm7WyZd3MV3raqvJmp8GamIoBkqsiLyQLnE3nOxnOcNDIc14WqZL+WYK8aZ7cS43kpwlZJMKM3iyG2SmG2SmGelSM8K8XYLsclPa8kJFDsjibYqyfZb6QkH0OoktJtXUDvZDzN6USG04kMZxNJSS8nU5JeTaUFTaR4OZ7k5XiSF2MJXowlOG/EO3RWj3Fci3FYibBXCbNbDbMzGmFnNCJBeKsqLCA+qIRYr0a4265E5rJ+mkk341E7laCJguSHCFch/aY7+Iy38Rju4DHcwWW8g91wC6vuBibNNYy6mx3wsBjvYDHewWrqEdSuQhy2AUFtgNhdF60ss60Pr99IPO2hVIsz1SqzvN5kc+8+R6+3pYgTcUNdrpP3e5cgcvS2DYM3AhhEiTBRk/JzLl7tq0WVdN8rEfZJulcfV1Ug4jSW/Db8wettSfuvnnXciT96u8Ph22ccvdvukLz6kNpWinsgamm8cnC8+/mEdz+fXGRhKSetlPBQayGptb++BSDi95f7G/LqQt7qUlZI8l0StQroKoB0CzW8CijfGnaovGd+FbiuaocpK5w/ApAvv53z8+8vePNROFP7bGepfSiqwex8oQ2QJHOtLCuzBZZbeZZbeZZmcixOZ1ieSrE8lWB5Ms58zU+z6KKeMFIOayj6hygHR6iENNTDOqZTVhZLXtZHgzwai7A5neT5TEaCx/5cXgLI3myO3VaWnakUW2MxNmohHpb9PCj5JD0s+ljPC37Hw7bf8aQcuFRpKKEhgmO/keB4LMXpRIbzqRwvpvO8minyulXi7VyFd/NV3s1VeD9f5f18lXezNQEirRKvZ4q8ahZ4OZ3nxVSO88ksZxMZTsfTUlVyWE91gGS7EmW7EuV5NSZpp5pkp5pkt5aSJAAjJYHicDzD4XhKpoz0PiU8RICcy8DxNYAo4SEBZDTCUfWiCtkZjbBbj15UI6MRae/kYTXKvXKI1WKA+Zxgqk/EHNTCQhWSdWvbEfD9hEzCvXWv4ZYqQMzam0I1IoNHB0TaXogcIC73CC73CHbXEDbnIFbHAL6AcEe9UIky0SyyeG+Kp7v3OHz1TApZVAOIOKor3wyXA0SsKsTK4ltgcixb6usGDuWElxpAuvkeV+V4if6HfNflv1KByCuP/xRA1FpUagAR203KUVrlA78bQNTO5ipP5Cr3O5Sjwkp4iOm7SoB0/uzuD+hvzalSfn232HW5qS73Orol8V61ma5MAO46NtwGyJd/vOTn31/wt3+84s37bfaP7vFwo8nK3VEWlso0W1mmJtsAmU6zMJ1hfirNcivPSivPSivL8lSKxfEos6NBmkUX4xkro3EDlZCGcnCEalhLI6JnIm5iNufkbk2Ax5PJONvNNLuzOfba4DiYL3C4UOSgleOglWOvmWFnKsWz8ThP6xGeVENsVIKSHpcDPCr5JaN8sxzkWTXcMboqh8XBWFLS4XhKevCeT+U6wPF+vsKHhSofF0f5uDjKh4Wa9OeH2Qpv21WJCJJLMGlXJKdj2Q6YHIwmO3RYT3FYT3HUSHPUyHI8luN4LMfJeJaT8SynEzlOJ3KcTeY5m8xKOp7MdAJD/NhUhvPJzCVwSACZuNBV1YcIkJN6lOPRCAe1MPujUfZHo+zWowJIRmM8HxWM/Ke1KBu1CA8qwv7Ncj7AXNbLdMLBWMRGJWgi79ORcgwTsw0IZ3JNPe0qRICI03Abq+4GFu11CSA2wx3sRqHqUEJEbqY7XcO4PRo8Xi0u9whOzwgO9zD+oJlo3Em2GKIxmWP+7gQbz+9K47tiC0tsXYkAEbfNxYe8HCD7rwVzXC4lTI7eHQhStLq6QeOqKJRvPWn7tWwv+aZ9N/9DCmNU2fdQ3gXpdlBKDpCuB6WUAFF6D3KAyCGiFjuiBMhFHlUnQNTCGeXVhXwyTBnPrhbfrgYn8ed/S5tI6THIH+7fWiV8LfZE7Wd180rUIlHUAPLj319IAPnl7y/55e8v+fWfr3nzfpvneyvcvT/G7HyBmdkcU+07H9OTCVqTSWYnksxNJFmeyXF3rsjduTwr04Lv0Sx6GM/YaSRNjEb1VMPaDng0U1aWSl7Wx8JsTiZ4Np1ip5XtAMfxvKCDVo6DZpb96Qy7kymejyd41oixVY+yORphczTC01qYzWqIp5UgTytCu2q7FhHMcNkEktxQlk8jnU6mOZvK8KKZ41WrwNvZkgwcNT4v1/m8XOfTUp0fFwV9Xhjl41yVD7MV3rfKHXo3U+Jts8jbpnplcjaR4WRcqBaOx1Icj2W6gEKQaNqfTxV4MV3kxXSe86kc51O5DpicTWY5n8zyYupCryazF9VGu+LoVIKX43FejMV4MRbjvBG9pLN6hNNGhJN6tG2qRzioC9ofjXJQjwnVyKgwBbY5GmOjFmG9HGS1GGh7IS4m4sJuSNGnJ+MeIekYJGbpJ2zuJWi8I0HEabiJXXcTi/Y6Fu11bPqb2I23cZju4DD1ShAxG24LAGm3scRpLI9Xi9enk+T2aQmGrURiDlI5P6PjGeaXx3i8vcrhiy0hZPHNzpUAke9yyAEiTlbJJ6zkIBEBcvz+sMMnuQocSmj8Vy8SKv9+JrXmuk9gST5LGwpXxZmopfF+yzVCVYCoRZeo7WJ0i3VXA0i3dpf88+Xehny/RP52t/sf8gTe/1MA6eZdqG2gK5N5lbfPO8ZuuwBEOS78RwDy8W8nEkB++8drXr97xtbzRRZXqsw0hZyr6Xb7anoywcxEgtZ4gtnxBMszOdbmC6zPF1mdSjNXDTCRddBIWBiNCQCpRXQd8FjI2rlX9bMxEeP5TIbdVlZqWYngOJ4vcrJQ4qiV53BGgMjBVJr9yRR7E0l2xxMd2hmLd0wh7TcSQltnslPS+KoMHBI8mnnetIq8mytL8Pi0NMqPKw2+LDf4qQtARIiIb4t/l4PkzXSB11MCSOS6BAAZLC6DoygBRJLi+3WAo63Xk1leT6YvVR0vx+O8auvlWIyXYzFeNKIdOqtHJJ3Uwxw12qpHOWxEOahHOGxE2WvE2GmPEW/VozythXlUCXC3GGAp52Uu5WQqbqURMVMN6Ml7tGScwyTsA8SsfYTNPR0QseuuY9X8gE17A5v+Jk7THVzmHhwmoRJRAsTRBojHNYLbo8Hr0+Hz6/EHDPj8ekIRG5GYg2TaKyX1bmytcHC+ydHLZ5y8fs7Z285bId0Acvxu75sAIq9Ajt8fcvLhYjrraxla8orj8ub61++aK9N4lQA57WijdcKj43LiLye8+eVEuvUhB4lS3U7aXgWTPynhoWakq01jdYsduTwFdTl2RDk1JW9PKW+b/1GAKHO5rrrNoXZCVq2t9C1GuBwE8ipCCRAlRL41MkX5O8oB8uPfhArk599f8OvfX/HyzSZPn82zsFSWwNGcTjHTTNOcStIcjzMzHmV2PMbidIp7s3kJIK2yj/GUjXrcTCNuphE3Mh4zMpW00MrYWcjaWSm6eVQP82w6xf5cjv25HAfzeY7m8hzPFzhdKHK6UORsscTZXIHT2TzHM1mOmhmOpzOcNLOSjpoZ6f3H0xmOp9KcTGc4mc5w2sxy2sxyPt1dL6dzvJzO8XqmIMHj/XyFT/NVPi/U+GmpzpdlOUBG+Wmhzue5Gp9mq3xsVTr0abYqvf/DTJn3zRLvpi8gIoJE1MvpLpoqdpcqOHId0OiER5ZXExkJHK/GkhI4Xo1HeTkW4eVYhBeNMOf1UIdO60FJJ/VgJ0QaYaEKGYuy14i0ARJhsx7mSTXUBoiPlbyH+bSLmbiNiaiZ0ZCRok9Lzj1M2jFE0iZAJGLpJWAWIOLS3cChuYZNew2H/gYuYydAbAahhWUz90oAcTmG8LhG8LoFgPgDBgJBI4GgkUjMQTTu7ADI483l/4+1t2pvJMG2tPt+5psDfU53VyWYUUy2mJmZGW3LkswsM9uZTipsmJ+6votQhCJCITm7z1ysJw2y7LqJt9ZeG7C5W2dAhGznJUFCX1dCB8jmaQsbJ23GfAd7xoMECAWPi21Cl30gvQYQ7nUozKnyUSvdua4SjhoiZM+XdB+YEGE7EbojYa9zH3XKdmgXFt0h0ANpdmvtMHiMWmNC355Ln14nv0fOlpw/7FEQocOEDQ82QNh/J9nGy/VQ5grR2ZPqXMODw5Yjsl0EF0C42nKHAet7Q//bp31cP+zi7rkXoj/uY++wimo9hEjMCJ93mdi0G9QgEtYhFFAj4JYj4JIh6JQh7llGNqRDIWxA0qNE0CSEWzUD1/IU3Mpp+JRTCKhniHkPIw9pEw8Fqwgr3iW0w1psJ0zYiRmxHTVQ8NiLm7CfMOMgacFh1ISDiBF7IT32QnocRIw4jJpwErfgJG7BUcxM6bino6gJJxETjsPGAR2FDDgOMnUSMqIbNg3AgwsgN3E7buJ2XEVsQ+FBBwgJETpI6Or/HUS5i63XAHLkJUUA49CjwaFH0wNGX4duNQEOl5JyG4TjkDLAsWcXM7RjF2HHLqIBhBAJkLZT0pMMTYcEq3YpGg4pqlYRSmZi+3FKT2wHCCmn4Vuahks6DqvoPUz8N9Au/AWa+R+gnPszlmf/BPn0f0E0+R9YHPv/MP/2f2PuDQmQf8PC5H9ivlfGIvOQuen/JtzHzJ/Am/8BvIUfCYj0ACKWTEAincSychGK5QWoNAJYHEqE4w6U6wl0tqsMiGwfEbfTqaHCs/ZAWy0dIGSpiisD2TprcwPkYvu7Oq64ztrSLxIOAwEXVNjDg1ybhbkAMgoew/ZisWc+6GJD5A+vlZtGBeTsnx21en0YQOhbesnpdlLsO+d0gJCvGQUQ4m9jloa4ylBcofaonVh0jZpa5wLI+cPOAECGZS5s18QFkLvngz5AHvZwc7+Lnf0yKrUgwlEDvJ4lBPwqRMI6xKIGREI9gDikCDikiLmXkA5okA/pkXAvI2AkHIhbOQ2PagZBzSzCunkkTHykLHzkrEKUHVI0AypsxgzYT1qwlzBjJ2bETs957CfMOEpYcJy04ihmpiBCguMsZcd52oGLjBPnPV1kXbjs6SrtxGXKgYukHacxC05jFnSjZnSjZpxGCHXDJkrk19jwuI7bcR23UwC55QJI2IyLsBmXEQsuIxZcRa24ilpxGSG+x4YIBZMgoZOQkaZ+EE/q0GekZk7IdmHSpRz4dDj0aHsaDg5SRy4lDp3LDICwwbFrEzG0Yxdixy7kAIgYmw4RBZB1pxhrDglW7WLU7RJUrSIUTXxkjTykdQRAwqoZBJdm4JZNwCZ+B4vwDQyLP1AQUc3/BUuzf4Jk+o8QjP8b5t/9L8y//d9YeNcDyPh/UACZmyCcx/zMnzA/8ycszP6ZARAh/x1E4nFIpJOQyaehVPGwrOJBpRHAalciFLOjVIujvVVhQGTzoL8Xa/uk2QuYmQDZOevNdnQ7lNNgd2NRXVcjAMJeU8LVdTUIj00GNIZlGXSQ0Duv2ME5/WfY+7WOb3cZpSv2Vl52oE7qewYIOQcJ2WvS2R+zAcF2IFxdWczrgIMhOft7dNdBij7zwYYI3clwzY4M22X1veJahUKKvTOL7j6+J3dhn9XlEmcOQtPtx0PcPO7h8m4blzdb6J63sLmdR7HsQyRmhN+nQiioRTSsQyyoRdSnRsS3jKh3GRHPEhLuZSTcy0i5lxF3yBE08OBVz8KnnEFQM4+YYRFJAw8ZMx9FmxhVpwyr7iVshHTYi5lxnHbgKG0j3EbcjMO4GcdxC7pJG05TdnSTNhz3nEY3YcV52oGrnBs3BS9uiz7cF3y4y3txl/fivuDDY8GPh7wPtxk3rlNOXCbsuIjbcBG34TxmxVnUQuk0YsZl1EqJch09SNzEHLhLOindJhwURK5jNlzHbBQw2CKBwnYlpM6DROBOAob8nAQLPYQ/CjDLXsc+PY68BDyO3DRxQINs0T10K2l5B1GyOnJIse8QY9/Rh8eOVYhtmxBbVsGgbEJKG3ZCbZsIHbsYLQehNbsYDasQNbMQVZMAebMAWSMPKf0C4pp5RJQz/jbVCAAAIABJREFUCCim4ZGMwyV6D5t4DGbBWwok6gUiF5FM/AeE7/9PDxz/hvmJf+uF6ITmJ/8T85P/icXp/wJ/9k/gzf8Z/IUfCS2+gZD/DmIhUcKSyqawtLyAZRUPaq0QFtsyQjE78uUI1jdKaG0Sx6bauzVs7DcGlivSlygyBghPN15t3yXhQWr3YpvRhcW1mJFLzBymPdA9xdVF9T3lq1EBOgkQNjxe68ziAgjbkTAAQn+I0+9rsD9+bfMuGyBs0QFCn0ynd2vRcw+66OAhS10Xj/sDeQq75Ma1muQ1sUtJo8pdXAH4sLB9WHjP9d4j85ae7l6O8PD5BLdP+zi73sDxaRO7BzWst1MolLyIJy0IBjSIBHWIhLSIBjSI+TWI+1WI+1WI+ZSIu5YQdcgRs8sQtYgQMvIR0C0gpF1ARM9DyshH2iRA3iZCxSlDw7OEdZ8K21EjDpM2dHNOnGQdOEnZcJSw4CRhRTdpw1nGhotcz2WkHThL2XGRceI678FD0Y+nchDPlRCeKyE8lYN4LAXwXAriuRTEUzFAQYSdX1zH7RQormI2XMUthGiO44amYQAhIUL/mFMRQsNAQhe9i4uECFnaGgaQQ5emL7eaw4EoB3IPZuYhxp5dRAGEDY9NC78vqwCbVgE6tr5aNj7aNhHW7SI0bUKs2kQ9gPBRNQlQsAiRM/GRNiwiqVtETD2HsGoGfvkUvNIJOCVjfYjw30DLewPV/F8gn/4viMf/Hfzxfx8AyPzkf2Jh6o8UPITzf4Fo4QcIFt+AN/8DFud/6ENEMkEBRKXmUwAJRm3IFkNYWc9hrV3A2mYJ69sVtHdr/SNT1I2QwRUmJEC4wLF93qFEhwelC+b2XfbE+TCA9H+GuwWXvYaEKxthb+HlciyMZY3/wj0QOiyGAYSEyB/oOQS7zMT1AB8FkmHgYEOCvb2Xnr+wHQp70SM7SB8GkD5ETkdu2h22dZd8WHO14LKHBkeF38NKUaNAwg7mBxY4vhxRev7cxe3TPrqXbewe1NDayKG+EkGu4EY6ZUM0pEc0pEckpKXmP5JBDVIhLdIBDWJOBSJWCYImPkJGPiImAaJmIeImIRJmEbIWAh5lhxR1zxKaATU2w3ocJC3o5py4LHhwnnPhNOPAacqO05Qd51k7rnJO3BTcuM25KN0XPHgq+/FSDeFzPYLP9Qi+rsTwpRGlPv9cj+ClGsKHcgCPBS8esi7cZ5y4Sztwm7LjNmXHTdLGrR4g6LqLD+o2Zv9u3UQJXUdsuGKJDhUqN6F1cJEQYYfvR14djtwseLj6zoMNEDL74AJIv3QlxI5VgC0rH1tWPjYtPGxaeNgwL2LDvIiOpa8WTetWHtatPKxZBVizCrBi5aNuEaBm5qNm5qNoFSFvFlAQIfOQiHoWoeVZeOSTcEnHYZeMwyx6D6PgPbS8N1ie+zNkU3+EYOI/sDjx7wRAeq28lPOY+W8I5v4M8eKPkPDeQMh7SwCkF6YLeG8hFfcBouw5ELN1CYGQBamcH9WVFOprGTTaeaxtltDaqVJHpjYOV3qT2esMiGx1+/kGFzgY60w4AEJu4R223n20+xgsRQ0rSQ3r0hoGE84zud95xnbYTfRRADm+3uw7EDZARkFklBMZBg+uoUL6LAj7+1zHqNhXDS+fDoaW10ixAfLa5l02COjT51yDg/RSF739dti5W7Ybea29lwtqtzSIPL4c4+ZxD8fn69jcKWFlNYFi2YdsxoFkwoJ4xEgAxK9GxKtCzE/AIxfWIxvSIeGUIWQWwKubh1+3gKhZiJRVgrRNioxNjLxNhJJdgqpLjjW/ChshHXZiRhylbTgruHFd8uGy4MFF1kVkGZk+PO5KXjwW+nouEfD41ojip5UYfl6N4+dmEj+tJfBtNU7B5FMtjJdyAB9LfjxkXQyI0EHC1l3SznAa/28AYmOI7VDYQBnmRBjdWx4dDl0aHDjVTLlUgxBxcQOEDM/pANm2DQdI27xAqWmaR9M0j3XzApqWRTQti1i1LmLFzEPDwkPdykPdIkDdIkDZIkTRKqQgkjHyGBAJKKbhkzEhohe8g3L+L1DM/AmiqT+CN/kfDIAsTP0R/Jn/hnDuzxRApPy3FEAWeu28Qv47SETjkEkmoViapwBisijgC5iQSHlQrMZQaSRRb+WwulHE+vbgkamN4+bAXRAKIPQ5D1q5isw6BuBBzoNw7L7iCtS5boaMAgjXMCC9LMXejfUqRIYcjWIDhD4vwgbHSIBwPfi5zsVyORCuuQ/2ew3OZfSvB5LT6OxNv8M6wdgtv8PyD2ZGM+g8RkGECwT0h/wogNAdCxdA2FD6V+ZD6CWs24/E7MfV/Q6OumtY72RRroR6a9ttSMTNiEeMiPcAEvYoEfdrkA3pkAvrkQvqkHTJCYBo5uDXziNhFiFjlyDnkCLnkKJoE6PskBKlq6AGWxE99hNmnGQduCp6cVvy46bow1XeQwTgOSfu8m48FL14KvvxXCL0Ug7gczWEr/UIBY9f1hL4eTWOn1Zi+NaI4ms9gs/VEF7KAXwo+vBc8OIx5x4JEfJzAh72AQcyCg5cUGED4zWAXEftAwA5D/bhMQAQT999HDjVOHCoKB06+zpyqXtSDnRf0TuviKCcCMtJgBDwWMCGeR4dEwGNlmkerR441oxzxL/meTQtBERWLAtYsSxQAGnY+GjY+KhYRaj0OrJIiJB5SFQ1i6BiEn7FBAMgOv5bqBd+wNLsnyGZ+W8Ipv/YcyF99yGc+zNE83+BaP4vkPDeQCZ4BwnvXR8gvTKWSPCegIh8FsvKRag1AhjNcnh8BkTjTmSLIZRqcdTWs1QZiwRI56CB9uEKOkdrFEQo0afMX4EIHSQkQIZt3f0egHBt0qU7kGEnb+krT9hzIQPOg3QsIwYGydIWBY5eXkICZFgWQgfKH17rrKLDhP7wH9XaS3/Ys9tquU7acl0aZLuXYX/XKJARrmYw4+Ba3c7VgsteoMi194o9Qc4ucXHtxvqeAUN6lxcbIncvR/0c5PkAF7db2Duso74aRzbnQSppRTJhQSJuRiJsQCyoI8JzrwpxvwaZoBa5oA4ZvwZJlxxhEwGQgG4BSYsQeacMBZccRYcMZYcUFacMK95ldIIa7MaMOExZcZZ14qroxX0liLuSH7dFH+E6aPD4UA7gUyWIz9UQvtTCTOexGscvK4R+bsTwtR7Bl1oYnypBfCz58Vzw4invwWPOTUGEDhA2OAh42HCb6Ocaw4BAB8h9wsmAyKsAiTDD9mtWOYs+P3IWGIQHCZADpxr7DhX27UpKBw5CdJAcOJaIzivnMjUcSJ/x2LETuQfTfSygY5lH2zyHtnkOLdMsWqZZrBtnsGYitGomtGYmQLJime8BZIGCR8PGR9UuRMUqQtkiRIl0IYZFxDWziKqmCYDIxuGRjMMuegez4C30PAIgyvkfIJv7M8TT/wX+1H9iceqP4E3/FwSzf4Jo/i8QL/wAyeKPkAveQS58zwAICREB7y1EgveQSaahWJqHSs2HwSSD061FMGxFMutDvhxBtZlhlLC4AEJq86TXbdXtUGIPDA5zInQH8j0lrO8FyGvuY9i6k2HzI+wMhAQEKfaAIeN7N1sjwcG4BzLqdCz7gT3qmiB7wJBrfoQLIOzbIcPWogweiupSZTCu75MaNrcxKgehO5DvAQj5szcf+ydqhwGEHswPm4bnciCMv+/jIdWFdf2wi9OrDrZ2yyhXQkgk7YjHTIjHTIhFjYgFdYT8GsT9GqT8RPaR8WuQ9qmRsEsRMvLh184jZOivZi+7FCi7FKi65Ki7FVjzKyn30U3bcZF346bsx2M1hIdKEPdlHx6KXjyWfHgu+fGxEsRLNYRPtTA+1yMUPAZUj+KnehRfq2F8LhPwIN0HCZCRZSwKGlZK1zEL44FP1zCAkPBgv/4qbGGI+joJkTAhLnic+vv5x4l30H3s2ZXYsy1T2rf3RcJk367oyyHDvkNGlKx68OgH5oPwoIOjaZjGqrGvFdM0ARHTHFZNcxRAVqyLaNgWKYDUbEJUrQIKIHkzAZCkdg5x9QzCSxMIyCfgkb6HTfiWAoiW9wbqxTdQLBAQEc70Mg8WPGT8txRApPz3EC28weLcX4gchBamS8VTkCvmoFTxoDdIYHOo4PUbEUk4kc4HUF5NYW2zhPYuAQ86QNqHq+gcrTFB8v8QIKNCdLor6UOkzSmubqp/Zu0JXXSAfC842A6EfhN96EnbYbuvRkGE/tCmL0Tkgg/dZdx/PqXyCy6AsK8SsuHBBZF/FiBsiHANAbJLWOwMhD5FTncyty9HVMmLq8TFteuKa6HjsB1ZVBnrw0Hv9vkeLm63cHK2js5WAcVSAPGEDbGoEZGwHuGQDtGAFvGADvGAFomAlgJI2qdG0qNEzCpG0MCDXzuPsHERaZsYRbcCVc8yqp5l1D1LWPEuYz2oxnbUwHAfd+UAnmpBPFYDeK4EiJJVJdCHRz2Iz/UIvjSi+EqDxrdGlCpZfamE8KUSwqdSAC9FPz7kmWWrx4wLD2kn7lMO3KccHG7DzAAHAQ8LriPmnqxDIcJ2HiQwLkNmSjchywBE6LoM9cWeXicBQi9dkQDZd6gGALJnW2JAZN++jEMWQPbsUgoeJECILisi86DDY904RcGjaZjGimGqL1MPIgyAzFMAqVsXULfyKIBUbH2IZI08pHTzSGhmEVmeRFAxCa/kPeVADPx30PHfQsN7i2XeG8jn/wLR7CA86ACRCd5Byn8P8eJbqp1XsPiGAohENEmVsbQ6ESy2Zbg8OgQiViQyXhQbCQZAOgcNToCQEOmcNIl17v8iQL63jfd7AcIFDzZAuEL1UQsYRzkQ9tfoQ4bfAw4KIPQH//NPl/j4yzU+/nLNOEk7bMUJ17LFYUsZya+T1wxvPh7j/vMppwNhr0Ohg+SfcSDkOneuDbfkQ/r+S193nw9x++kAt58OcPOyj+uPe7h83qF09WEXVx92cfOyT73u/tsJ7r+d4O7rMa4/HeDiwy7On3dw8WEXlx/3cPWyj+tPBwO6etnH1cs+Lj8eDOjq5ZASY40Kbf7j+mEX5zebOL3qYO+wjmY7g1LFj1TSinjEiFjYgEiQmDyPh3RIRgzECvegDgmvmpr/iFmliJiFiJgERNeVXYKSU46qZ5lYlOhTUp1Xe3ETTlI2nOdcuCn6cF8J4rkewVMtTEGEhMeXWhhf6xF8rYbxrRahnMa3GvG1r+UQvpZD+FT24KXoxceCB885Fx4zDjyk7T05GQAhwUGHxUXUhMuICVdRM7cGHvqEY7gN23Abtg2A4yJoYugqQOgiaGKAhfw+fQ6Ea2qd3nVFBwjpQHatS9i1LjEgQteuVUbIJsGOTcKAx7ZNyArL6fCY6WkKTcMkmoZJrOknsGLoyTRJyDiLFeMsGua5nuZRp6lqFRAAsQhRNgtQNPFRNAmQ1i9QAAkpxuETv4dL+A52/juY+G8oF7K88BZLi28h572FbPENBQ7JwltIF99RAFEIxiETjEHKfw+JcAxiwXuI+O8gXHwPwcI7iIUTkMlnsbS8QAXpVqcabr8B8bQHxUYCqxtFtHdraO3V+p1YB6uU6AAhs5DOcYsCydbpxiA4Lnexe0FqMFh/bf6DHCZkz4GMGiActvuK3bL72hqUw+ttRu4xbB8Wc6hwHQcX6zi8bOHwsjVw3pau/fNW34GQFwJffr3Bp99uGYeeuB7u7HvldOjQIcK+JsgGCN3B0F0L+2Mu9zHKgZDfZ3c+cUFk2M6rYcN9dIdA3jp/+NLF3afjAVD9K3u16KUvxjqTpz1KF7db6F62cXi6hq3dMlaaxNnaZMKCWNhAqDf/kQjrkYoakY4YkQzqEPeoaLMfEkTMQqr7KueQEgBxLaHhXcaaX4VOUIvtqJFo3e2Vr25LfjxUQ/jQiOK5HsHHWggfayGqbEUC5FsthJ/qYfzciOCnehhfq0F8LvvxqejFS8GDDwUnPuTdFDzuUzbcJa092TnBcRU14zJCgOMibKQ+pusqTIrpKEhdBy24CVlxE7LgJmTBddCMq4AJl34jQxc+Ay58BpwHjENkwjl9Qr3nPLo+A7o+A468Okbpil2+2rEoKIjsWhUckmHHIsWOVYwdq7iXdwgp50G16ZoW0DHNoW2cZbgOUmv6KU4HsmKcRd3UV800h5ppDnXzPGqWedTMfFQsfJTNPJRMfBRNfBSMfGR1BECiyikKIE7BW9h4P8LEf0O5EBXvPVS891Dy30PBJ4Ah47+FjPceMt57SHlviM8FY5AJxiAXjkMmnoBMPAGJcIyACO8tBRDF0jxUGgEMJhlMtiU4vTpEEk4UqzE02nkGQDYOVwYAQs9BuAAy6ECY8CC1R+mfBwh9Cn0YEOglLPoRqdem1oeF6FzAoA8Q0k/e7p83sX/exMHF+kiAHFy0+yE6CZBPv93i8+93+PTbLQWF1wBCuhY6cLjcB5mB/DMA4VqhwuVAuL5HwIp7nfqoPVh0gLA7qNi5xsOXLgUQsozF2FX1yqT7sKCd7ZoueqdrLx93cfGwg7PrDRydEYOD7c086qtxCiCkAyEBkowYkImakI2akAkSK0vCNinCFjGiFgmiFhHiVjEydtkAQNaDGmyG9diNm4nW3awT1wUiPH+qhfGhEcWHRhQv9TBe6mF8qoUpgHyphfGtFsLPjQh+WYnip3oYn8t+fCx48CHnwnPWiaecHY8ZBwWP24SlV5YyU2UqEh4kOC7CRpyHDAxdhI2ULkPcuggaGK6CFBsWdJ179Tj36nHhM+DMzyUjJTo8Trx6Suzy1aFTjf0eQIbBY8ci70mKHYsU2xYRti0ixoDghpnXA8cC2sZ5tI3zaBlm0DLMDIVHw0iIBEjNOEOpappBzTSHqpkmEw81cx8gJERy+kWkNXOIqaYRXpqAXzIGl/AN7Pw3sPDfwih4C73gHdSCd9AI30MtHIdSNA6F8D2RefQk47+FtCe5cBwK6RSW5TNYkk1DLpmEWPAeAt5biIVjkMpmIFfMYVnFg84ggdEsh82lpqbS660cNZFOOpDOPgGRzcNBeGye9I5KsQBC197lHic89i93sH+58ypAuMP00QCgOwj6DZBh8yIjXQmrdXcUOMgrhXtnfYgcXnZGA4S+xZY8MUt3H+TDnf1//XTXwnYgdDcwCiDDQnR6CWrYnAn72BR7WJEUHRzsHGPYvMb3OBB20E1vA37NVXAta6R/zNXqe/6wg/P7bQIed1s4uWhh/2QFmzslNNsZ1OrE6dp0yoZkzIx0jOjAIt1HHyBaJNzLiNhlDIAkbBIGQGpu4s7HRkhHuI+UDSdZBxGeF314qIYI57ESw8eVGD41IvjUIAYBv9TC+FwNEd1XlQAFkW+1ED6VfHjOufCUceAp48Bj1kaVrUj3cZuw9GQbcB4kPM6CeoZIkIyCx3lAj8uAfiQohol83SiAnLHcB10nXj1OPDocu7U4cmlw0OvAOrAuMbRvUWDfosCeWY69HjxIgGyZhdgy82nwWETHME/BgwDIHAWRdf1g9kEHSJ0GkKqpJ+MsKqa+quYF1CyLFETKZgHKZgEKRh6yunmk1DNIKKcRUowTEBG9h100BpPwHYyCt9Dy30ErGoNWPA6NdApKyQSWRGOQC94R7qOXf8gE7yATj0GpmIVGuQDl0hzk0imIhWPUWhNiL9YslpSL0OrF0BulsDlUCEVsyJXCaDSzRBvvThWtnSo6e3V09lcI0UpXA1cIR2Qge5c7jNLV7vkW5Txeg8b/FCBsiIwCxdB5EI61JQyAnHewe9FiaP+cKF19VwZCn+R+/Ho+AAP2GVt6Fxa7jEXPQOjOhj0oSO/Coh+q4loDzyX2UkauSfX+3izudepcEOFaP/I9lwvZe7HYMGC/flgXGHsJ4/nDDs7ut3F6t4Xu7SZOe+rebODwdA3bB1Wsd7JorCVQqYZRLHiQSduRSdqQS9qQiVuQjpmQiZuRjZmRieiRDmgQdy0hZpchYpUgapEg1nMgaZuUykDqHuJE7VbEgN04sfPqNO+iZj8eaQD5vBLH55UoNQhItuR+qYTwuezH12qQKl+9FL0EMFI2PKRseExbCZCk7XhI2XCftOIuYcFdwoL7hB23MStuY1ZcR8y4CptwGTLiPKDHeUCPM78OpwFCJERIYJAlLDpALgN6XPh1DDCceXSUXoMHN0QIcNBLWac0N3LmN+LUZ8Cpz4AuDSLHDjWO7CpugFhl2LNIKYBsmyU9eAixaeJh08TDhnERbeMCOoZ5AiL6uR485rCun8W6fpoCCNmBRQKEKl/RAWKYRsU4jYphBmXjDAWQmokASN3Ko8pZRElLgIJhEVndPNKaWSRVM4gsTyIgn6C29ZIA0YnHYZBNQa+YhkY+jWXJRG/u400vPH8LseAt5JJxqJdnodPwoVXzoFyag0Q0DpHgfc+BTPWDdDZACiHU1zLUbqzmVpkI1PcaAwCh776irzHhmgHZu9xhQIRdthq2dXd0kP56njEQho84f8sGzLBdWaN2bO1dbHDuwnoVIPS74qQj4Moz6ABhl7HYJ2+5Sk5c8xsksOjOhe0k2OBgrzOh3wuhL1v8Xr0GCa71I6P2YrGdxaj8hD7USHcvZMnq/GEHJzcbOLnZwPF1ByfXHXRvNnB81cbecQMbuyWsNJOo1CMolYMo5N3IpuzIpuwoZpzIp+zIJa3IJa3Ixo1Ih3XE2VoWQMjVJWmLBAW7FBWnAis+NVohLXZiJuwnrehmXbgseHBT9jPKV59X4viymsCX1Ri+rvREA8iXSgBfq0F8qxEff8i7CbfRA8Vj2orHtJ0TIHdxG25jVqqr6ipsopwEHSAkPC6CBgY8yNez4UGHxqm7rzOPHmcePc69BppegwgTIOesrb1nLIicefQ4detw4tRwA8QqYwBkzyLFbg8gmyYBAyAdwwLaegIepAh49EUvZbHbeBvGKdT106jrp1HRT6Gin0JZP02pYiAcSd28yJhQJ0J1opxVMMwjr19ARjtHhOrKGfhkk7BL3sMkfAed4D30kgkY5dMwLs9CtzQNpXSy17b7FiL+G4j4byiAaNTzMBoEMOiEUKkXIZNMQiQgDkuRm3nJTiytXgyrbRmBkAXprB/VehJr7QIFkfZujSphUfkH6TrO2tjkunfOgggJkL1eyWpYxvF9zmNjKEC4wnD6gaiTuz107/dxcreHk7s9HN/uDp1MH7Xtl/37uBzLawOEjDkQ+poS8qH+WhsvfQ6Ea5hw1F4sOoTY1w7pAGFPpXMBhL2ja9jk/LDvERq8D8LeQ/U9d0S4dldxrTDhAg57wJCEx9n9Nrq3m+jebuLkZgOnt5tE+eq6g4PuKjb3ylhrpVGrR1EqB1EseCiAFNIO5JI25JJm5BImZGIGFkAkiFhFiJkJgCTMImRtMlTcS1jxqbEeIi4M7iUsOEzbcZoj1pbclQNU+YoECOlABt1HEF8qAUqfSj58yLspB3KftL4KEDZE+lkGISoDCQ6Wry6CBka+QcLj1K3FmUuHMxfxIO+6tEMBcuHVE+IoexEgMY6ECPW534gLH6Ezjx5dl7YHESWlQxvRtntgk1MgIWGya+6XsLbM/AGQkE6E6UL6ToR0I+wwvaYjVNVOoqqdREk7ibJuCiVdHyYkRGoWQnWLgArWCYDMIaebR0o9i5hyFoElYrWJTfwOBtE4TJJJGOXTMCzNQKuYglI2DoVoDDLBO4gFP0Is+BES4TvIZRMUQHR6PlTqecilUxCKxqjbIFLZFBRLs1BrBNBohTCaZPB49Ygn3SiWo1hZy2KtXUBrs4ytvcZIgGydd7B11uqpPVDOomciu72OKzYcuFwGV+vuKIC8dqGQ3KxLBwd7Kp19N+SfcSHszIQOEK71JYxVJvSFhXR3MWq9CT134FqYyH4tezUJvQTGDtG5boyM2tXFft9hu7iGvR8bTvQdXWT2Q8KMC0K3H44p3X08oXT74Rg3z0eMj6+fDnH9dIib5/7P0Wc6yID8/H4bZ3dbOLvbom6InPXyj8vHXZzfb+P4fB07h0SAvrqWRLUWQanoRTZl74GDKGFl4kYCHlE9UiEtUn6ihTfukCJmFSNhlVHlq4JzCQ0/AY9O1IStOOE+jtMOnBe8lPt4rIWp8tVLPYqXepQRnn+uEvD4VArgU9lD6aXkxseiC895B54yth48+gB5pDkTEiD3CTunE6GXpwaD8n7eMQgPHQEMJ6GuQ4OuQ4NTJwGVc7ce5249LjwGXHgMuPQRuvAZuLuzvD1nwcpCSF0EzbgImnEVIHTpNzEgcuxQ9eVcxrFzGUeOJRzaFQyY7FnE2LOIsWMVEivbLQJsW/qOhIDJAjaMC4xMhO1I1vQzWNPPYFU3jYZuGnXtFGqaSVQ0E6hoJlBWT6DEAknFMEOUskz9PITMREiAZLVzSKlnEV2eQWBpEm7ZBBzSMRhE4zCKJ2CQTUErm4RaNoFl6RgUojHChYjeQip6C5l4DAr5JDTqeWh1PGi0i1hWzkIqm2AARCyZ6N0HWYBStQCtTgSnS4NIzEGUsVbSWGsX0N6qYHt/ZbADq7uOjdMWAQ8aQBg3QXrB+sZJG5snbWx1O9g+HTwgdXD+GiiY6g8d9h/q33PadtgaEy54fM+CRa476wzH88oGXsY9EPaaEvYyw2H/Nz/KFXAtYaTvv2LPiYxahzJspQp7V9aw9+O6984WPZuhl/Jefr1hdKGRryPLX/SjWDcfjylQDAMKGyRXjwe4ejzAxf0ezu92cXa7g9ObbZzebOPsdgfnd7u4uN/rv+fTPm4eiRO2pxdt7B3WsbFZwFozhXoPIHla6SoVNSIdMyEdMSIVNlAAIUtYMasUCauMCtBLbiVWg1psxMzYTdqxl7bhOOtEN+/GRdGH20oQD9UwnuoRyoF8rEUovVRD+FgJErMgZR+hopdQDx4fCk4CIDk7HrM23CfNeEhZ8JCy4D5pxl3Cgtu4GbdxM+5jZjz5CatJAAAgAElEQVQm7HiI23AfszJ0F7XgNmLGVcSAm7AJ1yEjpateyerSpyMe/l49zj0EHEjnQYoOEAZESAfCAQ8mQAbdCf11VwF6y7CVahemgObS4NSlQdepRtepRNepxIljGcf2JRzZFDixKnBolePQKseBRYYDi4TSvlmMXbMAu2YBdkx8hjthdmYRjqSpI8Cxop1CvaeGZhJ19QQqqnGUlWMoK8dQUY2johpHVT2BsnYGFd0sKoY51EwLlBOpmhdQNS+gbFhAUTeHTC8HiSlniaNTiknYpBMwScdgFI9DJx6DSjwGpWQMy9IxyCXvIZW8hURMSCp5B5liHEr1DDTaRSg181AoZyCVTUAsGYNE/B4S8XtIJWOQScehkE9CuTwDnYYPh20J4aAJ2bQHtUoUa80MOpsV7B6uYetwFZsHK2gdNNA6WkG7u4aNs3VKndMmOqdNtE6baJ2uo907cds6WkX7cBWtAyI/2e22cXC+icOLLRxebA0clKKvd6ffHWGvPHltcp19P528q851X31YzsLU8ICegNAO7b2416GMGkj8w7Cgmg2IYY7iNYCwlx5ylbyGQWRYfkL//expd7bYk+5cojsMejbz6bdbCiD0XIb+38YGCBsc9y9dhguhA+T66RCXD/sDADm73aEAcvV40H/P5/4J29MLYn17ZyOPldUEar0QPZd2cAIkHTYgG9IRE+gsgCTtUmQdcpQ9KjTDemwlrNhLOXCQdaCbd+O04MFlyY+7agiPtQieevCgA+RDNUzB40M5wAkQNkSe8w48ZKx4yBBOhIAILURPWvGUdFAQoYsEyXXEjNuIGTdhE6XrkJFo0fUb+w7Cqx8KEDY8LjwkPIiS06XfhEu/iXIRpJPgEv01JDzoALkJWajW4QufgQCbR4cztxZnbjVOXSqculQUREiQHNn6IDm0SrFvlVCuZNcswq6ZcCRkl1bHRITsREYyj3X9HNb1c1jTzWJNN4tV7QxWtTNoqKdQ00yhqp5ERTVBqaqeREUzibJ2hgGRqnEeFdM8ysY5lI1zKBlmUdDOIqeeRlo9Q6w3Uc3Aq5iCSz4Bq2wCZukk9JJxaMXjFEBk4ncMgEjEbyGVj2FZNQ2VdgFKzTzky9MUQMSidwyIKOSTWF6ahka1CLtVgXDAiEzKjVolitW19EiAdE6bDHh0TptY765hvdtEqweP1hEBj/X9BjpHa9g5aWH/bAMH54TzYAODDY5/FSBcEBl2Y/21/IULCmzXQX8PrkFGCiKspYsUQIZt0OX6Old5aBhouKBDLw2xXcEoRzJsH9eonVzkx1zDjXR3Qu8QI9+XDRD2okf2ZmLqv++lyymuMhbdhdAhQrqOy4d9XD7s4+b5qP9eHw4pgHTPW9jZr6LVzqLeiKFCC9GJEpaV6MCKEgDJRIzIhfW9BYp9gCRtcqQcMuRdS6j6NGhFjdhJ2XGYdeO44MZZ0YuLsh/XlSDua2E81aN47sHjQyOKD9UwJRIedIB8KvXFhsiHAjEHQroRsoR1n7T2OrTseE458Zxy4inpYIiEym3PjZCO5DZixm24NyAYNOM6YMI1CROvkYBDr0zFBgpVuvIZGfBgw4AUFyjo6kODLWJw8br39w2AzqOhYMJ2JP2yFgEQ8l9yTmTbImC0+ZIAaRn6EGn2tG6YR0M3g4ZuBnXtNOraaQIm2ilUNARASppphoraaZR0MyjpZlDUE/8WdNPIa2aQ0cwSsyHqOYSWZ+FbmoZjaRpW+TSMsknoJBNQScf7ABG/gUT8FkLxGwjFbyCWvoN8eRJKzTyW1XOQL09DIh2HSPweIuFbCiJSyRgU0gkoFdPQqhZht8gR8huQSbpQLUdGAqR1skpBo91dY6h1vIb1o1WsHxLgWN9voNlrBd46amLnpIW90w4lNiy4NAoe3ztDQkKF7UaGiQmd15YwboGrO2xgGzDHJt/ju23ubbzfU1b6HrGBw37YcwGE7SCGZSLshYtcf++w38W15JEOEHo3GtlePCwLYsDs0ymn7l+6uP1wPAAPuiMhy1lXjweM7919POm/Tw8gV/c7OD5tYmu3jLVmqtfC60Mu60Q6YUU2QXReUe27vRmQfMSAbECLlHsZCbsccZsMKbsCaaccRY8S9YAOnbgZexknjvNedEteXFYCuKoGcVsL46EewVM9SpWwnusRCh7PlRAFD2ILr59QyUdMnpMg6WUhAyWtrJNYX0K199rxlHHgY8aND2kXBRI6UB4TdtyzS1xRO+6jdtxFbLgLW3EXtuI2ZMFtyIKbgAVXPhMuvdwwocOD7iheB8KgqFUpQ79P6C5kI/62oJkC3pXfSJXdztxaqsRFz0fIbIScVCcBsmkWYsMkQNvER8vIQ8fAQ1u/iBZdRh5aRh7aJj7WjIuUVgwLaOjnUdfNoaadRVUzg7JqCmXVFAqqSRRUk8irCRU0UyhoplDUThMfa2eR080jq1tAUrOAqGYOQdUc3Ko5OJfnYJVPwyCbgkY6wQCIUPwGAtGP4At/gFD8BlLFOJZUs5CrZiBZmoRYMgah6B2EgjcURGTiMSzJJqFamoFOzYPDquAEyP5hE9tHawMAYUDjZJXS+tEqmocraB4Q4FjbrWF9p4bWbh0bB6vYPmxi52gdOyctSowbIxyXD9ngYMPje0QHyNHN7r8sOlyY4OjfKRm2EZg9zU5CZGCZIrv0w+7IYk+Lj3IQo3ZocT3suQDCtd9q1MJF9t/Ffh+u3ITtQOiT+WT5iqu8x4bZ4+czSq8BhJ6V0Mtb5NfpJTDy/e4/9O+fH56sorNVQL0RQ6HoRzbjYgwRku27+YQV2ZgZuZgZ+YgBuaAOaY8SSYcCCbscGecycp5llH1qrIaN2ExacZBzo1v046zix3UthJt6GHf1CB4bUQZAnmphToB8rAQpgHwuE/pSCVAff654+8F6bw/Wh7wbT1knNWD4nHHjQ9aDTzkvXrIefMy4KZiQQHlKOvDQAwlV5oo58BBz4D5qx0NP9z2Y3AatuAlYcO0348pnwpXPRIXlJDzYpSg6OEgo3EXslMivDZejJxvjPcj3eYg4cB+2EyAJWimYkK6E7Bo7caqpsP3AsYR9uwJ7NjkFkC2LBJtmMTbNYnTMNIAY+WgbeJRIcHTMArQsAjTNfIZWjYto6OdR0c2irJ1BUU3AI6+cQF45gaxyHDnVBPLqSeQ0hPJaAiB5/QIxoa7jIa7lIapegE+9AJdyHjbFDIw9gCglY1D0ACISEvDgC3+AQPQjJPIxKJQzhPuQT0Akfg+B8C0FEImwDxCNYgZ6DZ8CSDrhRKUUxspqCu2NMvYOXncgFDyOVwYAsr5TQ3O7ivWdGjq7DWzu9yGyfUyIfaiKCyDD4DG8zXdjoMxFB8jx7d53iwsg3FcS2wOT7nsXGyPvihzebDJ3YbGHAukzGq8F0VxlJK7Xc+UPowDCBZFhzuOfAQj9b+bar0W2M9PD81FdZd/jQLggQYcIO0O5fyHekw2Qi9stHByvoLWRQ6UaRjbnQTrVv0CYipqQTViQT9lQSNpQSFiRi5lRiBqRC+qQ9amRdi0j7VpG3qNG0a9GPaTHesyC7bQdh3kPTksBnFcDuG1EcLcSxX0jiqeVGAWQp1qYAgh525zLgXyuBvC5GsCXWpAlP6Feiy/pUl6KXrzkffhU8ONzMYBvpSC+FgP4UvDjc95HAYWEyCPNjTzGnUzFHEyI9B7SdIiQboTLcVwHLQMP/LuIHfdRByU6TLjlpMQFIPI96G6FyFiIjIScUTlxqnHiVNPuhCixbyeWL+7YFNiyyLBlkWDDIsaGRYyOWYR1kxAbJhE2TCK0TUK0jAI0jQKsm4RomUVomUVYt/TVNAuxYhagbuShql9ARTePsnYOJc0sCpoZ5FRTyKmmkFFOIquaIqSeQE49jbxmDjntArI6HlJaPuJaHiJaPnzqBbhVC7AvzcIkn4ZeOgmVdBxLkvdQiN9CLCIgIhL+CJHkLeRLE1hWzhIBumKSARChgJgXkYreY1kyAY2CcCB2ixwBrw7JmB3FfAAr9QTanRJ29wl4bOw3sL5fx/phY7CEdcwEyDoHQNo7dWzsrWDnYA27JEAOm9g6Yq5F4YLIqNIVGxxceQodIv8TB0Ivb30PQLgcCJc4AULutSJXmrA38w6DB32gcBh0uBzKMAiNKj99j+thv2bYOhZ2zkIHDH39Cj00J1/H+JwVnpMAoOcgdEiQX2eL/rOPn8/w9OV8ACD7Rw2sd7IolYNIpZ1IxK3EDZCwAcmIEdmEBYW0HcWUHcWkDfm4BYWoEfmQHjm/BlmPCjm3CuWAHtWwHmsxMzpJO/ZyLpyU/DivhHBZD+F+NYb71RgeVmJ4WonhuRFjAISEx1M5SF0ffC758bHkxUvZ119pUgviWyOMn1Yi+Gklgp9Xo/h5NYpfVvoiFi4SW3t/rkXxSz2G3+tJ/FqN4+dyFD+VIvhaCOFzLoBPWT8+pr14It1IwsXQY9yJpx5ESLH/b/8mMJhjUA/xMHEsig0EOjzuow7cxkbrLubGbdRFibyxTt1aDztwFbL3V8IHzdTcSNerp9qOj1wa6kohAyCOZezaexCxyrFllWPTKkHHKkHbIsamlYBKqweUplGAplmIpllIgaNlFaNlFaNpE2PNKsKqhQBJw8RH1cBHRc9DSbuAvGYOWdUMMspppFSkJpFSEQF6WjOHpGYBcc0iYho+BRCPcgEOGkBIF7IkeQeZ+F0vUH8HuWwMKuU01JoFqNTzUCwRGQhZwhIKiKFDmeAdFKIxKKWTUC/Pw2wQw+NUIRoyI5/xolaJormex9ZOHZ29Otq7NTT3amge1LF+3A/SSYBQEOkBhAzPW7t1tLYJ97G9v4rdwyb2j1vYO1qnIMLercVV0uIqY3G1+I4K4nfPNwYC9mGB+2u5yGsA4SphDVuF8gf6g5uEB7kPi9Sw1e5cP8u1Dp6rVDUKCK9BZFjJiqsZgD7wyJ6m5yphcc25XH84An1inwsg9C4sNiS4QMEGDF2kcyHLYU9fzvH4+WwAIM12BsVSAMmUA/GYhQJIImxANmFBMeNAKe1AMWlDMWZBMWJEMaRH3qdBzqtGwatBLWxCI2ZCK2nDVsaFg4IH3XIAF9UwrhphPKzF8bAWx+NqHM+rcTw3YnjubeAlAfJUDuKxFMBT0UfpY8mLjyUvdZHwaz1EgePXZhy/rSco/XU9ib+uJ/F7M4Hfmyn8tpbE780Ufm+m8PfVDP62kmaA5FsxjC/5ID5l/XhKe/CcdA8A5CnhwlPMhedEX08xFx6jTgZI2PkG6RKuIzbcRJkO4j7qYugh5sZtfLTuEh7G5zcxB25iDlxH7cQ53JAdl0EbLgJWxtBhl7U7q6++C9l3KrHvVFIQ2bYpKG3YpD3J0bHK0DJLsG4SY80kQtMsxqqFUMsqRcsqxbpdRqlpk1Kqm4SoGQUoG3goaOeR0cwipZpGUjnFlGoGSdUc4qoFxFQ8RNU8hDUCBkAssj5AiDD9PRTSMUpKxSQ06lnodTyoNQvUHIhI/B5CwRsI+D9CyPuRWoGyLB7HkmwaBq0AbusSlYNUSmGsrmWxuV0jFivuVLG2W8Xafm0kQKgOrB5A2nsNyn2Q8Dg4aWP/uMUACNeSRq6yFhsk7I/p8CB/lnwvrrO5ozq5hnV0DVuvws5ABmZFOODBAAjpHkhofPrtdmCtO9dDnO486IsYh5W+RrkFLogMK00NK1/RXQQbElzrWEZ1epEdV/T1KOTEPruF+frD0cCwIJe7oJem6CUuNljoYpewzm82qRsgubwX8aQFyYQF0QhxAyQZMyObsKKYcaKScaKUsqMUt6IYM6EQNqAQ1KDgV6MY0GAlbsZ62o7tvAd7BR+Oy36cVUO4rEVwVY8S8Ggm8LSWwONqHI+NCB5rYTzWwsREOg0gD0U/Hgv+HkCIO+jUevdGFN9W4/i5mcSvrTR+a2fwWzuDv3WylP7RyeHv7SxDf2vl8Nf1LH5fTePXRhI/1+L4Wo7gczGEl3wAH3N+fMj68JT24CHposmNh6Qbz0kPpaeEG49xFx7jLjzEnCNKUE4qu2DD45alu5gb93EP7uMePCS8uI97BqBBh8ldwoObuBfXMQ8uIy6cx2y4iNhxFrLiLGjHacCGU78ZXZ8JJ149jrwGHHr0OHDrKO27tNhzarDn1GDHvkxp076ETfsSOjYFOnY5OnY5NhwKtG0yNM1irJhFfVnEWLGIsWqVYtUqxZpNhjWbDE27HKt2GVbtMqzYpKhbxKiZRSgZBSjoechpF5BRzyGtmkVaNYukcgoJ5RQSymkklLOIqxYQV/EQVS4iquQjpObDr1yEUzELq2wKRtkUBRG1bAIq+QSW5RNYUkxApZyGVr8Ag1EIg54PjXoey/IpSEXvIRG+IzbzLr6BeLG//l0pnoJRzYfTvAS/W49EzIl8IYTGShobmxWsb/e0WyUcSK+MRe+8oqt93LsZcrBKTLHvrTDcx8FJG3snbewet7B9vI6tI6KUReYhbA0raX1PCzAJkmHwGeZqvrfDi+vULj37YByqut741x3I9wKEq+zFtVxxVJ7CLqkNgwhX+E/POLgGDP+nALl43OcECPl9siX38mEfV48HA4E423mwAcI1fEh2Yd2/dHH3fDAAkHzRMwCQRC8DKWWHA6QY0KAU1GItaUU768Ru0YfDchAnlQADIPerMQogDysxPNT78LivBPFUDlIAIVxIAM+lIHUPnTxp+3Ulhp/WEvhlPUUB5PdOFn/fyDH0j05ff29n8Y9OAX9v5/HX9Sx+W0nhl3oCP1Vj+FIK41MhSEHkOePFU9pDkxePKQ8DIMMgMphnOAfEBQ8SIHSIkJAgIXITc1G6jbtxE/fiJu7FVdRNACTqwFnEjvOQgwJI12/Fid+EY59xACD7Li0FkF2HGts2JTZtSmzYFOhY5Whb5WhZZGhZZGhaZVi3SAjHYRSibhSgbhSgxpAQdZMIdZMINbMIdYuYoYpZhEoPIEUDH3ndIrKaeaQ1xOR5UjXdcx8ziPccSFzFQ0zFQ0wlQFDFg295AU7FLGzyaRhlUzDIpqCTT0GrmIJmaQqqpSmol6eh1czBZOTDYhbDZBRCq1mAUjENmXiMARDRwhtI+cQJ3CXhBPTKRdiNcnidWsQidmRzAdQbKXQ2ymhtlimA0HMQCiInTYY2uuuEmzgkILK5v4qdgzXsH7dw2O3gsNvBfreDvZM2dk5aVJg+CiCjspHX2oC5gvlR7zPsTvtrIl7LfdCKXHHyLwFkWAYyKjsZBhAuMIwK4+mncukQYTsP9sp4rgFDdrvuawAhS1V0eNABQsKILG+dP/SHAc9ud3BxvzcAES54DAvZSTdz++G4D5jeDAgdIIWSF4mUlQGQVNSIXNKKUtaJataFctqBUtyKQtSIQtiAYkiLckiHSliP9bQdW0UvDqshnNQiOK2FKIBcN2K4W4lSJaz7RhT3NHjclQN4qDABQsAjhI+VMHGZsBHldB+/d7L460YO/9goUvq/myVCG0WG/tEp4G+tHH5vZvDrago/1+L4VokyIPIh68NzxtuTD88ZH57S3gE9pjx4THkoh3KfcOEu7sRd3EnkFlEXbiJOSiRA6F8b5ULYAGF8nvTgLunHbcJHuZCLmLMHESdOww6chgmQdANmnPhNOPKbcOgz4sBrwL5Hjz23DrsuLXacGmw71Ni0KdGxLaNtXULLosC6WY5Vs4TSikmMhlGEukGImpFQ1SBA1SBA2cAfUMUoQNUkRMUsQtUiRs0qQdUiRtUiRtkiQsksRMFI3APJ6haQ1sz1YDLPCZCAchG+pXm4ZDOwyadhkU3DrJiBSTEDw9IM9Msz0ClnoFPPwahbhNUigt0mg8Ushl7Hg2ppBnLJOAUQ4fyPEM7/CPHiW0h47yDnj0GjmINFJ4HLpkI4aEE640O1lkCrXcT6RgnNrTLhQPZqBEDIbqyTNXS6xPR5p7uOTm9P1laX5i4O1rB3tI7DbgfHZ5s4PtvE0ekG9rsdqpWXCyDfW9b6XrGzFbaG/Z5/bgZlxJqTYSWsYSAYVY5iP7y5LhMOu07I3tzLFYRzTZGzXzssJ2F3arFnSkblI1wOhATI+cMeBRD6fiwSIGf3uzi92Ub3egvd6y2c3e5Qg4BkOYvdVUXq7uMJ5zzI5cM+BZHbD8e4edzD1T1xTIoOkFTSSl0ijIS0SMdMyKdsKOdcqOXcAwAphQl41KJGtDIO7JT96K7EcLYSx1k9PAAQMkS/rYVxVw3hvkIDSDmEh3KIciLPlRBeqhF8qkXxuR7D15UEvq0m8dNaCr+sZ/BrK4vfO3n8daOAv24U8PetEv6+VerDg6V/bBTx904Bf6UB5Kd6HF+rUXwuh/GpFMLHQgAf8n4853x4yvT1mO7DhA0VTpD03AQbImxdR52Uq6A7kLuEB/dJLwMabHjcJf24TvpwlfDiMu7BedyNs5gLpxE3TsMudENOnAQdOA5YceS34DBgwYHfjD2vEbseA3bcemy7dNh0aLBhV2PdqkTTsow1ixwrJikaRglqRjGlqkHEUFkvRFkvRFHLR0HDQ0HDQ07LQ1aziKxmETktDwW9AGWTGBWzBGWLBBWrlKGSWYy8SYScUYiUbh4p7SIS6vkePBZ65atFxFQChJYJgLjls3DIZ2CTzcAqn4FlaRYmxQyMy7MwquZg1MzDpOfBbhHDaZPDZpbAqONTAJGKCMchnP8RgrkfIF58C/HiW8j5Y1DLZ2HWiuGwLCPoNyGZ8qBciWG9VaAA0typUAAhcw8SIKQ2eqvdt08Jd7FztE6Vro5ON9A928LJ+RaOzzYZLoQUF0C+JyN5bYZkFES+B1pcLcVsgBAZySA4qKHCYQ6E/mAf5iToD/xhq0LYLcDshz8bUOyQfRg8uCAyal0JPZgnsx32tl/2ECI7gB8FEHJXFgmj6w9HuHjcx+ndDrrXWzi52sTJ1SYDIPRSFBsg9BkRegns4n4PF/d7zIHDh11c3m3j9KqD3YMa1lpplIp9gMQjRkTDOmTiZhTSdtTyHtTzHqKMxQJINWJAI25GJ+fCXjWI09U4zlcTDIBc1aO4W4njfjWB+0YUN9UQbitB3JX7IgHyWCEC9Y81Ah5fGnF8acTx01oKP62l8HMzjV9bWfzWzuG3dg6/d/IMkPx1o4C/bRYpYJD6WztPwGM9i1/X0vhlNYWfGgl8q8XwpRLBp1IIL8UgAZEcoeesH89ZP54yPnzI+inRITIAENJBsAByHXZQuooQuo72IXIXc3MDgwrNXbiOeShdxgmdxVw4jTrRjThwEnLiOOjAUcCJQ78Dh34b9r0W7HmN2PGase0xYcttxIZTj45Dh5ZNg6ZFhTWzEg2THHWjDFW9BGWtCCWNEAWNAHn1Yk/8AWXUPKSUC0gszSGxNIO4Yhox+RSiiinElogsI60hWnJzej7yBgFyRiHyJhGlnFGIrEGAjJ6PdK91N6nhIaHmI67mI64WIq4WIqzkIbS8CK9irgeRWdjls7DKZ2BWzMC8NEtBxKxbhMMsgsMqg9UkhkHbdyDE+vdBB6IQjEOjmBsASKUaH3Ag6/t1Yp0JCY+TNXROmoRI9zEMICcdnJxuonvGBMhulxA5VDgKIPSH+yiAcLmGYSUvNkSGldDYOcoogHAtZxx2mOoPwwDANQvyPxG7REY/lzsKSlwgYpe4uNqG6WU5+rErLoCM2thLZiAXj/u4fDrA7csJI1MhAcJ2IPQ9VmQZimtGhMw66CtNSJHvQcHlbhvnN5s4uWhhe69C3EHPu5FMEBlIImZEMmJALmlFOeNEveBFo+BFJeNEOWFDMWZCMWJEOUK4j5WEBRt5N/ZrIZytJV4BSBw31RBuygEGQB4rYTxWwniqRvCxSmzm/bwSp5zHz800fm6mKfdBh8hv7Rx+bXHrl/UsfmtmqY9/bmbw01oaP6+k8FMjia+1OL5UCYh8LofxUgjhpRDCx3wQH/PBAZiQQHlMe/GY9uIh5cF90o37pJdyDdQDP+rswcKFy7CdIQogcReu466h8LiOu3AVc1JZx2XEhbOIkyhVRZ0UNA6CduwHbNjz27Hrs2HXZ8OO14ottxGbLgM23AZ0XHq0nTq0HFo0bWqsWpRomJZQM8hR1ktR0klQ0IiQU/GQWV5AemmeUnKZEAELQjH5DCLSKYTEE/ALx+ATvIeX/w5e/jt4hO/hE48jKJtCWEEsR4yriPbctI6HjJ6PjFFAKWsQIaMXIqMXIqUTIaUTIakVI6ERIaERIaYSIKzkIbi0AK9iDi4ZARGbbAYW2TRM8mlq1btJPQ+rgQ+HSQKrXgijehEaxQyWxARAZIIxiBaIEF3Kfw85fwzLoknolhcogAR8RhZAymhvVYmW3IMVYkniMQ0cxy1K1Gnbbgc7Jx3sHLWxe9DC3mEbh8cbOO5u4eR0G0fdLex3N7F3sjEAkGGuYBQ8Rq0/eW125J/JTF4vYw2/cEgCg30a9w+joPGavgcc9NdxdWr9TwHC/j1cABl12/219StklxXZxnv3qUv9fjZA6Nt0SfcwLDynt/fePB9RW3nZIgP5y4d9nN9s4vSqg6OzJja2i6itxJDPuZCIm5FKmJGMm5COmVBI21HJurBS8mOl6EMt50YlaUcpbkYpakIlakA9ZsJq0orNggf7tRDlQM4bEZzXwkMAEqEAcl8J4a4cxFM1gqdqBM+1KD7UY/jcSODLaqLvPNazI/VtLU3pp56+raYG9HUlSelLI0EB5PP/z9x7dbd1YNm6Pt2numxXOcrKzASJnHPOAEkEIoMZzIjMFDOpLDlW6tPjjvtrv/uwgU0AAoOrq8+4D3OIMgFQ1sP+tNZca661HH9bzfLXlQx/WU6L+q2U4deldAc8WgBpweNjcfITw7tVXbzNTt4IkLd5ASDvi1N8LCZEfSjEeZ+PidB4nZngdWZCNMgvUmHO02HOplvQCDUrjCD7UwF2JwPsTHhEx4IAACAASURBVPjZnvCyFfXQiDiph13Uwy6qQQeVgJ2y38aG18Ka28SK08C8Xc2sVUnRLCdvlJIzjJPVj5HRjwgyjJExjJHWS0jrJaR0oyQ1w8RVg0wp+onInxKWPSEkfUxw/BEh6WMi8qdMqPuY0g4wbRgRYGIdJ2eXUXQpmXGrmPWomfNqruXRiZp165lx6Zhx6Sg4NMI0lliFSEWAhAwSAoZR0Vj3WsYIuhSEvVoCLhVeuxyHSSJGvxvVg+iV/eiV/Vg0w1i1I9j1Ejw2BUG3XgRIcWaKtfUC2zsrbO2tsdPc5dg+FWLdRXj0AEg7PA5Ot0SAnJztcHaxx/nlPqcXe5xe3A8g9zXVbwtevOn64V2LiPfJ4eqV3NszCr7rtrq4SNirXfWvhEj7a1vVx9/+3w/3AshNrbC7ANJSK8+qvWXWDZDu8Mhutfscb3895ce/X4k/86d/vBSrk3aAtLevbgpYbKllnndXH90Qef3jES/f7XLxeouTyyrbe0usbWZZXIhSLPiZmwkyWwwwXwiwPB9lfXGK6lqC6kqSzaUY67NRVotBVvMB1vM+yoUAtdkw+8txESAvKwVelbO83hTg8a6cF+BxA0B+XEt3wOMv5QJ/Lxf5z9oM/6cutK1uAsd/1ef5r/p8B0D+swsW/ygX+dtmQdBGnr9t5Pl78+u/ruf4y1q2J0B+K6UEeHQB5FN4TH7abmrC401mgjeZCV6nw6LeZCK8yX0KkA+F+CfwaEHjMhniMhniPB7gNBEQWlOx67bUdsTDVthNPeyiFnRRDTipBh1s+m1s+Kxs+Kysey2secysuk0sOw0s2XUsWDXMmVVkjTIyBilp7SjT6mESykHiigFRCfUQcdUgcdUgMeUAU4p+JmTPiYw/JSR5jG/0Ib7Rh3hHfsAz/ADPyA/4JI8IjD8hJHvGpKafKe0ACcMwKbOErE1K3iGn4FJSdKsEmDQrDwEeWhEg7VXItRciVCER4xjhJkC8hhE8hhE8ZolQhbjVBF0qvDYZduOoeHyqBZBW5WHTjXYAJBKwdABka3uZnb11ESC7J1V2zwVw7F427g+Qky1OznY4Pd/lrAmP04s9ji/3egLkJojcNo1120P/6PXeJwuC3QuB971J0itn6/pz/gmAtFcDNwGhHQC9Jq1+L0C6jfm74HCTeX+f1/Uy7G8yzHvFxH/82yXdVxtbP7e9Arn6eH2/o9V2+vDbec+Jq/a9j/aU3m4DvQWQtz+f8OrjC87f7HL8ssaLs022dudZ30wzPxcRKpBCkPlZIf9qZS5KeSVGfWOa+sY01ZU4G4sTrM+GWS+GKM8Eqc2Gqc2G2SvFOF2/BsjLzQyvNjK83czxvlLgp4qw/yGM8Gb5cSPDjxsZft4Q9kF+2Sw0E3rz1xARz9wWBSB8ovk2zfKPygx/Lxc71ALHb5tFft3I8ct6W3DjaoZfVtL8vJzhp6UkPy0l+XExwceFOB8X4nyYj/Hj3BQfZydFUHwoTPChMNFc5JsUodFqRbXaVm8yEV6nw8JeRpdeZYSdjXaIvMvHOkZzWxXHRSrMWTLIWczP0ZSXF5MeDia8HEx42Yl6aYSuq4pNn5U1j5mS20jJbWLJZaTkMLBo0zFjUVM0qyiYlBRMCrJGGWn9ONNaCQn1CBOKQSKyfkLjzwmOPSMgeYp/9An+0ScEJE87/ptv5DHe4Ud4hh7iHvwB9+AP2Pu/w97/HY6B73EMfItj4Fucg9/hHn6Ad/ShCJIJ1QAx7TAJ/SjTxjHSZilZq5yMTUrWLiPvaC4Q2hQUbGqKdg2zTh1Fu4a8VUXWrCBlkpM0yogZpR0A8emGceuG8BhG8NvkBJxK/A4FbqsUq2kUi24Io7ofU1Nm9ZBQgehHcRjG8FoV+J1agl4jiZiH2eI1QOr7q8I2+XGF7VOhfSXqrCFGt7faWnsX2xycb4vtq8OjOi+OGxydbHHcrERauyAtD+SmYMW7/I37qFcF8vtvgtxXtxyiagNIe6DiZ/eBwU0A6fW+7od69+tvA0i3Qd7ta9y2L3LTa3ttvnen6nYfzeq1iX4bQFome2tqqnvq6iZ4dEOkVzpvq4X16uMLTl9tc3hRZu9olWqjyPJqgrnZMIW8X1genAuL7avqWoLtSoatcpr6WpJyaYrN+SgbM2HKM0GqM6EOgLRPYbUD5OfqDL/WZ/ilVuSXSl4IVGxGmvxazokA+WVTqEJ+28wLD/9yXgBJZaYHIGb5a0XQPypz/KMyx9/Lsx362+YMf90o8utGgV83Ctdey0qan5dT/LiU4uPiNB+awHg/N8XbmQneFKO8LkR4lQ/xOhu83vjOhkW12lQtL+NtfqInQK5SQVHtEOmoQgpxcSy3VXlcpMJCtRHzcRB1sR9xshuysx10sBWwU/Xb2fRYWHUZWXboWbRpmbGoKJqVFExK8kYFWb2MnFZKWjtOSjPGtFpCXDnClGKQCVk/4bFnBEef4B1+hHvwB5z93+Ps/x5H33fYn3+L/fm3Hf/N9uwbrE+/xvLkqw6Zn7brT5if/gnLsz9j6/sae/83Ikz8Y48JyZ4RUfQxqR4UYZI0jTJtlpC2CFDJmKVkTHJyFiUFm5qCTd0GEJkIkAmDABC/fgSvdgiXdhC3fhivZQyfXY7XJsNlGRcBYtIMYG5JPSRUIAYJDsMYHts1QOJTbhEgja2SCJDto/KtANk6q7J91hAB0qo+egHk+HyLF03dlMx7V6jiXXEm/wxA7ntb5KZlwl7nb8W7IF0pvOI9kF7VR6/JqdsA0gsG7QDp9f6bprB6jenetrV+2+tui5m/6QhW+/Gr1uvvA5DXPx937G20R5GIm+Q3ZF/1ClVsgaQFkJcfDjl5ucX+2QY7h8tsVnMsLcdEgMwWgizOR1hZmGBjSag+dqpZdqpZtjZSVFfilBcmKM9Fqc6Fqc9FaMxF2CvFOFlLcVnJc1XO83IzI7awPrYB5Nf6DL/VikKcSbXAb5WCEGlSzosAafkhv6xn+W1N0F/Wcx1qAaGlv5Rn+G2z+Il+Wc/z81qOn9dy/LSa5ePyNB9KSd4vJfiwEOfdXJy3szFeFyd5VZjgZT7MVTbIZSbARdrPecrHecrHVcov6mU6IEKgvZp4k7sGx6tUiJfTQXEPo6XL6QCX0wGuUsHOSiQ3xbtm6+pVWhi/PU0EOJrychB1sRuysxO0UfebqXrMbHpMrDmNlOw6Fq0aZk1K8kY5GZ1QVSRboJAPMSkdYFI6QHSsj7DkOcGRp/iHHuMZeICr7zscz77B/PjPGB9+ieGHLzD88AX6B5+jf/A5hh++wPjwS/F7+gefo/v+j2i/+w903/9RfJ3+4RcYHn3Zps8xPv4C05MvMT/9E9bnX2Hv/wbX0PcdFUlU2c+EaoAp3SBx/RAJQxMo+lGm9eNkTHIKTYi0AJIxyUmZ5D0B4tQM4NINNQEixWuT4TSPYTNLsOqHMWsHMWsGsGgHsWiGselGOwDic2gIeAzEJl0UipOsruWpNwFSP1gXsq3aYdEESOO0IuRfndbZPmuwe74lAmT/pPEJQI5Pt8UsrPZU3oPzT1tUv2ep76Zpq17Hp24Cx30ysW6PdN/+JM79zoNSvVpXN/kRd3khv+d9N7WceoGkFxhuijO57QhWu3HeK6akHSDtr20HyIe/XnQApOWBvPrp2jTvDkL8+e8vPwlUvAsg7d7Im5+OuXp/IAJk+6DEZjVHaSXO/FyEmWKQ+ZkwpcUJVhcn2SzFqW9Ms1VOs1PO0Fifpr4cp7Y4RX1hkq2FCbYXJ9lZnOSwJCwRXm7meLWZFw10YQekwI9lYYnwlyY8fmmGKv6ymWtupGdEQ/1DKSk+5N8vJXi3GOfjYkLUh1KKD6UUH5fTPfXjSoYfVzJ8XE7zfmmad4tJXs8neTUf49XsFC9nolwVI1wWopznwpymw5xO+zmd9nOc8HIUdwmKOUWdxlycxlycxd2cJ3yfwOCyvdJoRoi0NsCPYx5O23QW93Ke8InvbcWPtAzys2SQ45iPF5MeserY8luoe01UPAY2nQZWHTpKdh0LFjWzRgU5g4yMbpykZpQp1TATiiEisgEiY30ER54SGH6Cb/ARnv4fcD3/Huez77A+/QbToz9jfPgn9A++QPvdH9F8+x9t+gPa7/5DgMYPn0r/8AuMj/+E+elXmJ78GfPTr7A8+7pNf8b6/CuxCnEMfIt7+EGHNxJR9AkQUfcJPolmiCnNEDHNEAndCBmDlJxJTt6sECUARKhCWl5I0NjZwvJZx/E7ZPjsUty2ToBYtINYdUOi/2EzSLAbx3Bb5XjtanwuHZNRB7l8lOWVLNX6ItXdZWr7a0K6bhMWjRZITus0Tmo0Tmo9AXJwusOL48a9AdK+d3Ff8/qmWJH7pPneBJD7HJzqbnt1A+ST87Y9DkqdfdjvHOO9DSD3mbK6ywjv5VfcBIKbKovuq4ndbapeG+WttlQ7eNrN8V4AaX1uywNpD1Ns/fk+/u3yegv9XwSQ7t+32lhX7w84vmqwd7pOY2+RjUqW5dWECJCF2QgrpSnWSzHKywkRINubaREg9aUYW0sxdpam2CvF2F+Oc7SS5Gwjw1U5z6vNvFh9fCjn+VDO83FTWCL8uQ0eP5dz/LyR5ePqNO+Xk7xdivN6YYqXcxPNh/wEl4UoF/kIF/kQF/kQlwXhv7+cmeRqdpKXc1OCZuOiXs0lRF3NxLgoTHKWi3KajXCcCXCU9vMi6eUw4WFv0s3uhIvtqI2tiLCJLWxjCzEe281Yj72Ihf2olYOogxeTLo6m3BzHPJzEvZwmfJw1K4zzhI+LuI+zKY8YGXLYzJtq18mUm9OYR4TRaSIgLPw1W1aHE8KS33ZIqDrKbj0bTi1rdjUlq5pFq4p5s4qiQU5eJxUrjynVMFH5AGFpPwHJM7zDj/EOPMTd9wDX8++xP/kG8+OvOqCh/uYPqL75I4qv/oD8q39D8fW/i1J9+wc03/8H2gefo/vhC/QPv8Tw6E8YH/8Zy7NvsPd/j3PwBxwD3+McfIB7+GGXHojyjPyAd/Qh/rHHBKVPCcmeEZY/J6LoE0ESVfYTVfQxoexnUjXAtFaYAMsaZWSNMnImOVmzgrRZTsoiJ2GREbfICZvHCBpH8RqG8Zkk+G1Sgi4FfocMj30cm1mCzTCCRTckwKMLIDaDBJdFhtOqxOPQEA3byGTDLC1nqNQWqOyUqO6tUnuxQe14k9pJWbj5cVqhflr7FCAX2+yd73JwvisCpB0erRbWfQHSy8C+KZeqPdiwe+ejF5B6AaUbIrfFun860dV5kbDjDO5NB6XuC4r7TEL9nvfd5FX0el0v47v9rsdNibutRcDWg7/99e0pu+26D0BaG+7ti4StFla399FqYd0EkLvaWi2AXL7b5+iyzs7xKrWdedbLmY4KZGE2wupyjM2VBJWVJI3NVAdAGisJGqU4O8sJ9pbjHKwkOFhJCBEm5RwvKwVelwu8KQvTV+0A+bGcEyBSzolG+sfVFO+XE7xdivNqfpLLmQjnhQinuRAn2aDwsE/5OJoWdJzyc5IOcJINcpINcpoLcZqNcJaLfqLTbISTTJjjdIjDpJ+DhI+9uIudKQdbEzbqEQvVoIWKz0TZp2fTq2PDo2XDo6Xs1lJ2q6l4NFS9Wrb8JrYDZnaCFvbCNg6iDg4nnE2YCFVGq9JoDyo8iDrYj9jZa2ZNtbQfsQtgaYLoOObjJO4X/I5JN7sRB9shGzWfibJbz5pdzYpVyaJZzoJJwZxJzqxRQV4nJasZI6URzHABHn0iPFwDP4jVhvnxVxh++BLd95+j/uYPKL/6d2R//l9Iv/w3xj7/DMkfBY19/hnjX36G9E+fIf/q31B+879RffcfaB58ju7hlxge/xnT06+x9n2Hc+gh7pHHeEaf4Bt/il/6TJRv/Cm+8ad4x57gkzzCJ3mEf+wxgfEnHQBp/dpSSPqUkPQpE7LnxJQDJDXDZHQScoZxsRrJmhWkrQqmbQqSNgXR5rVCn3EEn3mUgF1G0KUg4JTjdUixW8awG0ex6oextaQb7QCI0yzFYVHgtKsIBy2k0kEWllKUq/Ns7ixR2V2herguAqSl+mmN+nFVgMhZCyC77F/scXC+y+HZLkfNKSzRQO/yQO5qYd0HHneN5d6WgdXr89vbWO0HqO4CSbdxfhtAxINSv7fldBNEbooyaX9fe0vqtmDG9j/LTRVIr7O23bHsraDD1oP/x79fdexwtH+/HRCtu+gtSNwGkPd/Of/EA+l5TfCW2x83VSDt+yEXb/c+AcjyavOM7WyYpfkJ1lcTlFeTVFeF6avGZkqoPtaSNFYSbC0n2F1JcrCa5MXaNEfrKS7KOXEH5E2lyNtKXgTI+80c79ezfNjIiFvo71enebeSbIJjgqvZKBfFMCdZARiH0172E252Y052phzsTjrYm3KyG7vWXtzFXszTod0pNzuTLnYmXWxPOGlE7NTDNiohG+WgmQ2/UYzmWHVpWXaoKdk1LNsVLNsVlGxy8et1h4oNp5JNl4qqW0fNo6fhM7IdMLMbsrIfsXMQdXEQFaqM9krjMGLnIGxjN2RlJ2hhy2/qUOszWjA6iLrYnxC0E7azFbSK8Fh1aER4zBulzBplzBikFPQyctpxMmoJSdUIMeUQUWkfwbFn+Eae4B58iP35d9gef43p0Z874KH6+n8j//P/Rvanf0f65b8x/sW/M/b5vzH+xf9C9qd/R/HVH1B9+we0Dz5H//BLjE++wvzsG+wDD0Ro+MaeEZT1E1YMElUNM6EeYVIraEIzTEQ1SFg5QEjR3wEIsW2lGhDVXn2EZc8ISZ8SlT4jphRGiFsAKZhkFCxKchYlWauSlF3QRPNaod80it8iIWCXEXIrCboUeB1SnDYpTrMAEUdTdr3kE4DYzXIcNiWBoJnpVOBOgLQqkPpxldpJlfppja3zBjvnO2IFch+A3GWi/54W1m2Hpu4CSC+fpAWQuw5MXUNk72Z1LRJ2HJTqBYJuINxUTfQKYrxpOqu7quiOHbnpz9Ay23v5IPcBSGu66qd/vOzY4Wi1sdrVanW1/p/ajfJeLax2gLTfM++OL7mr0ugOUmyZ6K2N9HaA1HcX2KzmWNtIsVyKsbgwwfLiFBtrSSpr01RXp6mtJwWtJmisJKgvx9laTrC/luJoI81pOctpOSvC43VthrfVGd5W8ryvFESAvFlJ8XZ1mtfLCd6U4rxeivFqcYqr2SjnhSCnuQBHaS/7CadYITSiVqFCCJiphkyfqvm9ctBM2W9h02dm3WNkzW1g1aVnxamjZNewZFMzb1WKW9WzZilzJkGzxnFmDFJmDaOi5k1jLJjHKdnkrNnlrDsUlJ0aKi5tF0Ts7IUd7Eec7EfsQlXRBMd+yMpuwMyW30TDZ6Tm0VPz6EUQtX/OTtBCI2BhK2hlK2ilEbBQ8wl+x5pTy7JNRakFD/0YRf04Bd1YBzziiiEmpcJUlW/kMZ6hRzj6vsf2+GssDwV4tPsc6m8/R/XNH6/13ZeovvsS9fd/QvfwzxiffCMCwzX8CK/kKQFpH2HFIBPqEaa0EuL6caZNcjJWFWmLkoxVRdZ2vTGeNEmJG8aI6SXEtMPEtMOCv9GcvGpX63uTqgGiij4i8udMyvuIqwaFNlYbQIpWhWCoW5XCz7IrmRSvFY4SsI4RdF4DxOeU4bIL01gOkwRnU3a9oBZA7BahAukFkPJu6ROAtLewqscVESCNs60OgHS3sHoB5K4x3rumsO6TknsbRO4CyF1Geqdu2UZvC1A8erN9vYl+Uyx7r7Hbm/YxWtNWrRsi7XdE2jfA239Wt//RDaGbwhx7RcD3yrTqHtFtRZC0Pr9lgrdg03pdq83V+rv4+T9f8f4v52Kbqr291QJWC1Svfjri5Y8vxAiS226CtNQOi+5dkHe/nIoJv+dvdnlxUWP/eI3G3iKVeoH1zTTLpRjLpRirKwk216epbaSpraWoriWorSaoLMeorsRprCTYXkmKADmv5rmsF3m5VeTN1gxvt2d53yjwvpbnQy3P23KGt+spXi9P86oU52pxiqv5CS7nopwVQ5xk/RylPewnnOzG7GxNWKiGDJQD1yF+ax4Na25dhzrzmlTiJnXBJBM2qHUSUpoRptXDJFVDpEQNkFINMK3sZ1rZT0ohKK0eJKseIqcZJq8dYUY/wrxprAkRJZsuDWW3lqpXT91vpBEwsRUwXCtoFtTW6toOmKl7DVTdOiouLZsONRt2FRt2FZsONRWXlqpbJ3zfo6Pq1VP1Gtn0GFh36UR4LFkUzBnGO+CR10rIaEZIKUdIyoeYlA8QGX9OcPQJnqGHuAYeYH/+LebHfxYnq1rTU5rv/4jm+z+ibn6t++ELdD980eFruIYe4pM8JSwfYEI1TFw/TtIoI21RkrNrKDh1zLgNzHlNLPgtLATMoub9JuY8BopONTmbQtjzsMhIm6WkTOOkTONkLDIyFhlZyzhpk4SUWcK0YYS4dpCYso8pRT9xxQAp1RBp9TBZ7ShFo5QZi4KZ1livU0PWpSHlUBF3KolaxvEZR/BbJB0ACTjleOzjQlqvbQyXZVysRuzGsaakuCyKDoCk0kEWS2kqtUXK20uiB1I93qRyWqZyWqZ8VmbzRICHoLoAkMtd9i732DvfZf9shxcnOxyd7nJ0usvJ6R4n57ucnO82t9B3ObjqjBPpBEjj1vbT3eGGBzdOafU6StXLE7mPof6pwS74IYcvt3nxeutWfXYTPNof4N1b493b3t1b5r3e18vjuA1e9zlOdRdEWhVGqy31y/95LX5uqwrprlhuA8ibX046whTbAdS+kf7q44tPknR7Gefd1UcvgHRXIPvHa2ztL4kAWVtNsrqSYGN1mvJGSgRIZTVOdSUuAmRrNcnuWorDjQwn5SwXtQIvt2Z5uz3Lu5053u/MiQB5V8nyZjPN69UklwsxLuYnOJ0Jc1oIcpzzc5j2cJB0sRcXwFELGykHdEJEuFvJikvFslNJyaFg0XqtBYucebNQScyYxikax0hpRkiqhojJ+5kYf0ZE8oTQyCOCww87FB5+ICoy8gPR0YdERx8Skz4lIX9OStFPVj1EUTfMnFHCklXGsl3BhlPNpktDxaOj5jNQ9xup+/U0WgqYBLD4jGKbquEzUnXrKDs1bNhVrNuUrFkVotZtShEmG05103fRs+bUsurQiPBoVR4zOokIj6x6hLR6mGnFMAlZ505HO0AsT74Sx3BbI7jCBNWXoiFuevKVCA738CP8Y88IyweYVI+QNEhJmxUiLBYDVpbDDlajLtYnPWxMeSnH/WzGvWzGvWzEPKxNuliNOFgKmJj36pl1ayk61RQcqmY8u5KiU90MTVRQsMtFkCT1wyTUAyRU/SSUg6TVw2Q0I+R0kjaAKK8B4taScWmIO5VMWKUEzBKxAgm65B0AacllleA0j+EwCdNXDtM4duMYLotM9EA6AbLQEyDVswqV8wrlUwEeldMqlS6AtHyQFjyOTnc5Pvv9ALlrofCmltbth59u3im5yVS/73SWAK1dESCHrxq36rPbHt7dIOjVwuoGyE3v6a5YuhcHb9s3+T1jv92trvYJrF//600HQNoN+nZzvuVxtCDTalO1ANI9DvzJSPBPn7azekGk3f9or0La1fJALt/tc3zV4OBkne2DkgiQ9bVp1laTHQCprwvLg/U1oYW1vTbN7kaag80sx5U8Z2L10YTH7rwIkDflDK83UlyuxLlYnORsdoKTYogXOT8HKTe7CQfbMRuNqJl6xEglqGfDp2HVrWTZKafkkLFkl7Nok7Fg7Ww5FY1j5PWjZLXDZDRDpNWDxOT9TMn6mBh/Rnj0McHhh/gHH/TW0HeEhr4XATI59pip8SfEZc+uAWIQKpAWQAQ/5BoiVa+emk9Hzaej7hOgUvMZOlpVFZeWDbuKNauCVYucZZOUknGcJcMYS4YxSsZxlk1Slk1SVqxyVm2K5pSVkiWL4trz0I9R1I5R0EjIaUbJqkfIqIZJqYZIKgaIy/qISvuIjD8nJHlKYOQxviZEWst/tmffiEt/1qdfY+v7Tpygcg8/wjv6hMD4c6LKIeK6MVImOTmbmhmXnnmvicWghVLYxuqEk/UpN5txL+WEj3LCRyXpp5L0U074BIhMulmLOikFzSz6jcx79Sz4DG0RJUJw4pxbLabv5m1CNZI1SkjphpnWDJLSDpHVjpLVjpLXj5E3Sima5RStCgp2JQWXlpxHR8arI+FSMWWXE7KOE7JLCTik+B1SAk7BTPe7ZPhdcnxOGW7bWBtARnGYxsUpLIdVhtOuIhiykM6EbgVI7bxK7bJG7aJB9axG5bRK9bRB/Xybnctd9q/22b8QqpDDs6YX0gTI8dkORxcCQI6u9j4BSCdEbj5te1e0yF0AuQkkt33OTXsin95K71wqvE2fdT+0e10jvCv3qvszbjPQ2wFy0yTXTXlbvSqg2yDSvXzYapO1A6kFkl6ncNvN9naAtI8Rd5v6H/7a29PoNtfbt9K7X99rofDlh0NhE/1U2AOpNopslDOsLMdZWY6ztpygsjZNfTNDYyPD9qawA7JTzrBfznJYzXNULXBaK3JeK3BZL/Kq3mxd7czxbnuWN9UsV2tJzktTHM9HOCoGOcqHOMz62J12sTVlpRoxUg7phQt2PjVrHhUrLgVLdimLtnEWrGPMW8ZFtSqNgkFCTjdCWj1IXNnHlPwZk9LnhCSPCUkeExh5iG/oAZ6B73D3f4u7/1s8A99d//75N3j6vsU78A2B4e8JSx4SGXtEXPaMpKKPtHqQgm6UGeMo85ZxlqwySjY5Kw4lq06VWClUPDpxQqulikdD2aVi06lkw6Fg3S5nxTLOslkAxoJulDnNMLPqIVFzmmHmNMPM60dZNI6xZJKxYJIxb5S2wWOUgkZCXj1KRjVMWjlEWjnEtHKQhLyfuKyPSWm/CJHw2DNCkqcER5/gH36Eb+ihGD/iHX6Ef/QJv2xbEwAAIABJREFUwbFnBKV9RBSDTKiGSejHP4HGUsDKStjBWtTF5pSHcsxLNeGnlgxQnw7SSIVE1VJBqtMBqgk/lbiPzSkP6xMOViM2lkMWSkEzSwETS349iz6dmL7bAkjBLqVoGydvkZA1SsQQx5xuhLx+lJxRQt40RsEkI2+WCVEnLjV5n5asT0vSrSTulBN1yAk7ZAQcUnz2cfwOKUGXnJBXScirJOBW4LG3t7BGsRlGrsd4bXJcDiWhsLUnQKqH61SONqiclqlf1Khf1alfblE7rws626JxscPu1R57L/fFKuTwYk+EyH0Bcq1OeNwWp37bZFb7eO9dJvpN5vzv+Tntm+i3Gutv9gSA3ASP7mripumsuya2bsqv6obHbWPCvwcetwGl15+lvQrpnuxqN8rbx3x77aOIaotp7zbV2+HR/rp2ePQKW3z94xFnr3d4cbbJzuEyta0ZNsoZSktTlJamWC3FqaxN09jIsLWZZaecYa+aY7+W50WtwEl9hvPGLBf1WS7rRa4aM7yqz/CmUeTd9izvGzO8Kqc5X45xNBdmv+BnL+NhL+VlJ+mkPmWlEjaw5lOz7FY0qw0piw4pC/ZxZi2jzJhHBJkkogoGCXl9MzpcPUBM8byj2vANPcA7+L0ICufzrzvk6vsG5/OvcTz7Csezr3A+/7oDIlPyZyRU/WQ0Q+T1oxSNo8yZx1iwSlm0yVhxKFlxKFlzqUU/pOLRdKjsVrPpVLJul7Nmk7FiGadkkrBkHGVeO8KseoiicoC8vO8TFdWDzGqHmdePMasfY84wfu17aEfJq0fJqUZEeKQUgyQVAyJAppqalD5nUvqcCdlzotJnRMafEh57QkTWT1jaR0TWz4RikJh6hIRWwrSx2aJy6ZjzGFgKWFiNONiYdHcAYysdZisdZjsTYScb7dB2JkIjFaI+HaSWbIeIi81JJ5uTTtYiFlbDZlZCJpaDRkoBAyWfhkWPigW3klmHjJkmRFp3RfKmMfKmMYrGMREgedMYOdMYWaucnFtNwa8j59cx7VGRdCuZdMmJOOX47eN4bWP4HVJCbgUTfg0Tfg0RrxqfXYrTNILdMCKO9Fr1oyJA3E4V4cj1Hki5Ok95W5jCqhysiQBpXNZpvGzQuNqmdtGgdtGgfrlD/XKHrctdASJtADloq0QOz7Z5cb7Di0sBIIcv924ctT24+rTq6H6Y3xRJch8TvX1T/b57JrdNe11/zg2jvD302X3gcVN8yV3pvL9nZ+SmEeGb9kLuq/b3tU9wtbfTem2wd6fxdked3ASRn/+zc3GwFxhuO2fbvUfS+oxugLQqkOVSjOXFa4AI8MixW8myV83xolbgqF7ktDHLxdYcl405rhozvNya5XVjtgMgrzfTnJWmeDEbYjfnZTftZifpZitupzphphzSiwBZcSlYcckpueQsOqTM28aYs0qYs0qYt0pFFS1SCuZxckYJad0wCfUQU4p+otJnhMeedPyrOzj6hMDIY/Ff395BISHWPfQ9rkGhGvEOfo9/+AdCkodExh8TUzwnoeonrRumYJAwax5jvgmPJft1BbLmUrPu/hQg7RXIul3OqlUqVB7G0Q6AFBT95GTPyUqfdaigGmBGM8ScTsKMTiJCpAWQnGqErHJYhEc7QBLN9t2UrI+YvL9DUwpBMeUAE8oueDSjQvJWlQiQRb+ZlbCd9QlXB0BalUZ9OiiqBYtqwk855qUc87I55WFj0s36hIv1qL1NVtYiFtYiFtbDRlaDelYCOko+DUteNfMumSCHnFmblBnruHikasZ0DY+sUULaJKT55txKCn4N+YCetE9Dyqsm5lESdQkViNc2hs8+TsitYDKgZSqoI+oTAOIwXu+DWHVDIkBcdgUel5rohI1sLtITIOUX6x0AqV9uiQCpXWyLANm53GX3YrdjJ6Q1lXVwuiVA5LK3B/J7AXLXg/62fZDfs6h408/o/X4BHGKMyS36rBc47gLIXUC5q9XV/pr7RrbfBJLfA5f2llY3XG46LNWdmdUeuNgNEXEo4B+vOh7+7dXHTffQW55HrwqkNY3V3sJqn8JaWYqxvpKktpFmu5xjr1oQK4+jepHjxowIkFYF8qouVCBvawU+bM3yYWuW15tpTpcmOZwJdgBkO+GgEbNRb0JkM6ijHNBRCerYDOrYCGhZ813f2F7zaln36Vj36Vj26ih5tCy6Ncw7VczYlOTNMjFVNqkbI64ZJaYeETWpHCIi6+9Mkm1GjvtGHxKSPCYyLiysJVT9TGsGyRpGKZjHBXjY5Sw7BTO/HR4bHi2b3s4WVt0veCIVt5oNh0KsQJbNY5RMErF9VVQOkJM9/0QtgMxqR5lpg8iMTkJBM0JWOUpGMUJKMci0fIBp+UATIM+b6hd+rxwkoRwkqRoiqRpiWj0sxLM349gnVQNMqYaJqUeIa0ZFkKRMMjIWBTmbAJMFn4lS0MpK2M5qxNHWlnKxFnWyFnWyGnGwEraLWg7ZWA7ZhPcFbayELKyGraxFbKyGzayHjaLWQgYRIqt+DcteFSWPkiW3cA63F0jyplGyppFPARLUkvFrSfs0xL0qJtxyAo6xGwHitY1jNwxh0w/2BIjXrWkCJCQCZHNrkfLOMuX9VREgrRZW7aJB5axG5axG9XyL2sU2tYttGhc7IkRaXsj+2Q57p82Ik/NtDi+EKmT/cueWFN7em+n3Gdu9baHw99w57z2ue7MEX+SAs/eH99Jnrcmp7hHcfwYod7W47mqFtYPirkrlps31bnWPDrdg0Qsgvc7b/h6AiFXNf74Wq5C7Ttr+9LerDoC0j/62LxO2whQPTtbZ2l+iXMuztpFiZekaIPXNDLvVAgf1GQ4bAjhOtmY52ZrlbGuO88Ys57UZLmoFITyxWuBNNc/7xkxPgGxnBIDsJJ1sxe1sTVmpT5ipRU00oma2Jsw0Ji3UJ8xUI0YqYQPViJFaxCKqHLVRjtrYjFhZD1lZDZgpeQ3Muw3MufTMufTMOLRicmvBpiZnUTKtHyfWjCuPygfEJbWw7BkR+XPxX+dJzSBp3TA5o4SCeZw5yzgLNhlLDgUrLgEe3QBp9z8aAYMAEa9WbGOtWqWsWMZZsYyzqJcwrx1hRjVIXt5HTva8o4XVXYG0JLSvhu8EyLSyn5RqgLRaMJ9T2iHSumHSumEy+hHSeglJTbNyUw+Kfx9R+YBQlWhHieskJA3jpM1y8na1WJXMe42shO0sBSws+IQR3Vm3vuNeR+v0bMGhoejUMufSs+DVs+gzUAqYWAsZWA8b2YiYOrQZNrAR0rMW0LLq17DiU1PyKD+BSMEsoWCWkDOPkjGPCvdEPCryQS35oJZsQNcTIC0PZMKvuRUgFt0QLosMt0OJz6NlYtJOLh9maSVFuTZ7I0BqlwI4Nk+EaazN84YIkRZA9i73OkZ690632T9psH+2JQJk72L7lgNS9TvjTe5K5L0tpfcu/+OmKayblgtbG+vnH17cW591w+M+MLlvZfKX/+fdreb4XS2wXj7J72133QScm7yRdj+kfT/kJpB0R6S0ANJehbRvpbfnY3VHnPQy0VtgefnhkOOXwh7I1u4ilWqR9bW0CJDy6jRblRz79RkOG7NC1bE9x2ljltPGLOeNImf1Aue1AufVLJeVLFfVHC+rGT5sFfmwVeTVRorTxQmOZ4Ic5LzsZQR4bCccbCcc7CYc7CWd7E+72Es6xd+3vt5te83utIfdaQ87KQ870z62k17qSQ/VuIfylIuNSSfrEw7WI07Wwg5KQStLAQtLAQuLfjOzTh1Zs4KEfpS4boSYRniATqmFE6wtpXTDZAxC371okbJgk1FyKllxq1lxq1nzaFj3aln3apsA0VD2CZVHI2BgO2hkO2ik4ddTafNCNqwy1szjlIzjLOhGmVENUlD0C9BQ9JOXD5CXD1BUtgAyIvog1/7HMDnVCBnFkAiQpOw50/K+aymfk1L1kdEMkNUOkzUIxnNLGf0IKe2QMB6r6hfbf1HpMyZkzwlL+4jKheqko71lVwtAaEKj6NSSs6nEvY7WbkfGLCVtGidnklKwyJmxyZm1K5h3qlh0a1j2a1kLGdgMX6sSNVGJmihHjCJI1oM61gJaVnxqltwqESIFs4S8RULGLFw1zNplZD1KcgENhZCOXEBD2qci6VUx5VYQdozjs40ScIwRdsuYCmiJBXVEvSp81nHcplHshiGsuoEmSAZxW8bx2eWEPDrikw7y2QiLpbRQgTSWBIAcXrewqhdVqud1Ns9rrJ9eqwWRxsUO2xc77Jzvia2s3fMtds4a7DQDF3fPt+6Ax+87InWfauM2gNwWZ9KCRy9oXHw87qGje+t/HCD3gcZ92l93QeQ+2Vvdv+8VC9+9INgexti9nNh+O6T9s9orkO72VXvEey+vpBdAxArkVZ2Dk3V29kvU6rNsbmRFgFTWUuzUChxuzXG0Pc/p9hznuwucb883qw8BIGfV/L0Acpj3sZdxs5dyszvtYi/l5jDt4UXGy1HWx1HW1/F1S8c5P8c5P0f5EMeFMC8KIV4UQhzmwuzlQuxmw2yngzRSAerTfuqJgNiLX59ysz7VGiW1Mu82iDsIOaucrEVGxiwl1zJkjRJypjEKFimzNjlzdgUlp5I1r5YNv54Nv55ywCCq4jdQDTTBETKxEzazH7WyH7WyGzbTaFYiFbeaikNJ2X49kbVoGBEnr1qTWDOqQWbVQyzoRlkwSFgwSEQTvdXC6vRA+kVwpBT9pJUDpNX9TXgMNjUsViDp5lhsQtVPXNknTK8phE3v6wpslKRujLRRRtYsHHOadepY8BhZ8JlEIM97jU2QqMXDTzmbgqxFRto0TtY4Lv695s3jFCxSZmxy5pxyFtxKSh4ly14Vy14Vq36NWHm0wNFdiSw4FczZZUIbyzpG1tJsXznk5LxCBVIM68kFNGT8aqZ9SiY9CiJOKX67hKBznIhHzlRASzykJ+pV4bdJ8ZglOA3D2HWDOPRD2A1DuC0SfHY5Ya+exJSTQi7KUhMg5a3SJyZ6CyCVsxrrp5WmBIB0t7D2LvdEgLQgcg2P7r2PmzfRf88VwnaI/DMHqG4bD+4GS+8q5HdUILd5IP9dePwroHIXRH6vKd+9kNhtqLeP9fZqVbWDpFfKb8sD+fnvLz/JuLrJA+kFkFbl0qpAXn18wenrBi/ONtl/sUpja55KOc9qSRjhra6n2WvMcLy7yOneEue7C1zsLXKxI0DkvFHktJbntJLrAMirWpb3jYIIkLOlSREg+1kP+xk3B1kPL/I+TgsBzmdCXMyGuZyLcDEb5mo+ytV8lJcLk7xcmOTV4hQvl2KiLpfighaTnC0mOFtMcDyf4GguzovZGHv5Sfbyk+xkozQyYWopweTdnPKIS22tnYQ5t5ZZl4Y5h5IZm5yiVXb9r2WXmpJH8F7KQSPVsJlq2Ew9YqEesdAIW2iETTTCAjj2olYOJu2cJNycJNy8mHKwH7WyEzKxGzCy7dPT8GhFb2TFMs6ScZRFwwgL+mHmdUPMa0dY1EuE3RCzlCXTOEvNUd7uKayscpC0ckDcoM+oBslphsnphsjphkSAZDTC1n0LGjHFc6bkz5iSPyOmeC6ARNVPUjNMSjcqxqYXrSpmHFrm3QYWvSZKfgvLAavobQggEf4eZ1wacUGw0IRzC8gZwyhp/QgZw6gAaOMQRcsos7YxZm1jzDukLDhlLLvlLLvlrPlUrHqVrPnUrDQltLLkzDukzNqaY762cXL2cfIuGXmfmkJIJwAkqCUT1JAMqIj5FITdMgKOMUIuaQdAJnxqwWC3SnAZR3Doh3AahnHoh5qncBVEvFqmJ50U8xOUmmm85e0lantClEn1aIPyyeb1ImFzG72lypkAkI5JrCthpHfvYrur8hDO395soN9fdwHhtlDF+wDrtvZZ7zj4a93LA/m/BY7/mxXKTcuK7ZBoB0h7i60bIN17H+2VSK9Ax5bH0WpL3bQDclP7qjvqpLWRfvZmi+OLCofH62zvLFKrFllbTjT9jywH23Oc7pc4P1jmcn+Jq4MSV3tLQhVSL3BSzXFSznJWyXwCkPeNgjCF1QTIi4Kfw7yPw5yXF3kfJzNBLucivFqc5E0pxptSjLfLcd6tJHi/muTD2jQf19N82Mh06N1GlrfrGV6vZ3i1luXVWpbLlSwXyxnOllKcLqY5XUxztDDN4VyC/ZkYu4VJtjMRaskA5ZibzSkX6xMO1iKCwVsKGCh5daIxv+jWsOzVseLTsxkwCOCIWqlHrTSa2oqYRe1GLBxM2jmKuzhPeTlPeTlNujmKOTiasPEiauUgbGYvaGTbp6PuVlO2y1m3jLNqGmPFKGHZMEpJP0LJOM6KWSYsHFpklMzSjkXCvHq42coaIqMYECuPrHqIvG6Ign6Ygn6YnHaQjGaAlKqPpKKPuOwZMelTJmWPmZA+YVL2VBxZntYMktaPkDVKmLWrmHOoWXTrWPYZWQ0IRvhqyM5a2HGtiI3VsJXloJklv5GFJpALdjk5q1SYktKPMK0dIqntJ6HpY1o3wLTmOSltHxn9ADnjEHnTMLOWEeZtEhYd4yJIVjwKESTLXhVLbgULThlz9nFmHTKKDhkFp4yiR0HBr6IQ0jAT0ZEL68iGtEwH1cT9SiIeKUGnhJBLStSrIBbUEA/pmfKqhUVD6xhe0whuwxAe4zBOg3DFMOhQMunTk550MZOPsFLKUKnOU90SAFI/XKN61BVncrLZBZAa9csdtpu7IPtXbbrcEcHRgsd9ANKrqvi9D/leEOlV7dy3ndauXpXLfcZ3xTHefwYc7Q/0/z8BpNcY8X0B0m7ytxYIu+HRfQ733W9nn+6A/ONlR/uqvSV1n0XC7n2R1nvf/HTMxbsdTq9qHJ1usrtXol6bYWN1mo3VaeqbWQ535jk7WObicIWrgxIvD5d5uV/iYmeBs3qB40q2J0De1fMiQM5LU5zMhjgqBjgqBniR93FcDHA2F+blwgRvSjHerSSawEjx40aanzYz/FLJ8XMtzy+16xvqP5ZzvN/M8W4jKwLkai3D5Wqa81Ka08VpjuenRXjszsbYmZliJz9BLRWkHPOKXom42BYwCQttLjXzTtUnFciaV9tRgdTCRmpBA7WggXro+lbI/qSV47iT85SXi7RPAEnCzVncxWnMyfGkXQTJbsBAw6Oh6lRSbvoj6xapAJMmPNasClZtClasAkgWLVLmDOMUNCPNVtaQUIXI+0mr+shqBshpB0VlNQOkVX2klM9JyJ8Slz0hJn1KTPqYmPQxU/In4shySjtERj9C1jDKjEXBrFXJnEPNgkvLolvHksfIotvAotsgVGxurahZl4aiQ0XeJiNnlZIyjpLUD5PUDJLQ9BFTPWNS8YQJ+WMmFU+YlD1kSv6IuPIJSfUzMtrn5PT9FE1DzFpGWHSMs+SUUnLJRIgs+5QseeQsOGXMO6TMOaXMuKTMuGXMeJUUA2qKYS0zER35iJZcWEMqpCIRUBH1ygi5xgi7x5nyykkENEyHdMR8KiJOKSGrELzoNQzjM47gMYwQtEqJOBQiQGazYVYW01Q2Z6nUFqjvLFM/XKP24jpQ8RoiFdFI7wWQg5cHwq9XuyI0BHDcPMJ7H2/j9wLkps+4CSK75/UO3QSUXmPB7fdA7lwk/Fc/4O/S/1Q7675trO4WVqvt1P5nuy9A2mNNOrbem62pXp5Gd5RJ+8Z5r32R1mvf/nzC1Yc9Ll5vcXJeYf9gha3GHOX1NOX1NI1yjsOdec4PV7h8sfoJQE5r+Q6AXFVzogfytpbjXT0vAuR0LszJbEj4dcbP2VyQy8UIr5cmeLcS48Nagh83pvlpM8UvlRy/VvP82ijyl+1ZftsSzt+2APJuI8urtTSXy0kuSglOlxIcL8R4MTfJ/swkO/kI27kwtWyQaiZAJe1nc9rL2qSDxaCJolvT0XLJ2xRkLeOkjKOigZ5rGugzVhkLNhnLLmGUeM2rZd2tYs2lZN2tYtMr7H7U/Fp2wyZeTNk5m/ZwkfbxMu3nZdrPVcrHVcrHRdLDWdzF8aSdw4iF3YCBLa+WultD1amibFewaZMLhrtDIQYurtmVrNoULFtkLJjHuyayBsko+8go+0ir+sio+8kon5FRPiOlfM604hnTimck5U9JyJ6QkD0hLntCQv6UhPwpMcVTsQJpTWyJ0owIIZTaEZKaUeKqYSEmvu3IU2sIYVLVx4TyOVHFMyaUT4k2gRGVPSIifUh4/AdCY98RHv+esOQ7wpLviI4/ICb7gYTiESn1U7K6PgrGQeatwyzYRlhySFh2y1n1Kln1NgHiEtpd8y4Zcx45sx45c34lMyEVMxEds1E9xagAkUxEQzKkZMonZcItZdIjI+ZTkAxqSYX1JAIaJpwyIvZxwpZRgsZRQiYJfpOEsE3GhFNJ3GcgM+lgNh1ieS5Oea3IZmWO6tYS9f1Vqodr1I43OhJ5K6fVa53VqF80rltYLzsB0q3Dl3v3Nrt/TxVyW1LvTdNa3UD5Z8z9659/fVTqXpvo/1MP8Jv2QP4ZUP134XGXif7rf73pqEBaRnqve+rtB6tuAki3r9ENk5ui3Ntvqnd7JK9+PODq7Q7nV3VeHK2zs71AdTNLZSPDViXPi90FESAvD5dFgJxvz3cA5Lya/QQgb2s5Xm+muViOcToX5nQuzNl8hIuFMFdLUV6WJni7PMX71Tgf15NNeGT4tVHkt60Z/rozx9925/nrzhy/bc3wYzXPh3KWV+vTXC4nOV2Y4mg2ysFMlL1CmK1sgHraRz0doDrtYyPpYT3hZiPpYS3uYilkpujWkDSNkTSNMW1syiAhoRtiSt3PpEowleOqfpLqAVLaIfL6YXGZcMEmY9EyxoJZwqJljFWbjDWHjA2XgoZfx8GElfOEm6uUj9fZIG9yId7mw4JyIV6l/VwkPZzGnLyI2tgLmtjxG0R/pOZSU3OpqXo0VD0aIXzRqWbdoWLFKqdklrJgGGdOJxHbWFlVvwAQxXOmZU9JSh+JakEjIXtCUv5UAIn8KUnFM6aVz0kqhBZWUj1AUj1AXNlHQtUv+iStMMrAyGO8gz/g7v8ee9/XOPq/wTX4He6h7/GOdOtbvCPf4h/5lsDod/hHvsU3/JUo/5Cg0PBXRCXfMjn+PTHZD0yrnpDV9VE09jNjGhAg4hxjxSMTAbLolgm/euTMexXM+5TMB1TMRTTMRrXMTeiYmdCKEEmH1ST8cqY848S8UpIBFdMhDZmonumAlim3gimnjKhtjLBllKhFQsgkYcImZ9KlIuE1kI3aKU4HWJqZYn0lw8bmDJXagtjGqr1Yp36ySb152rZ+WrvOw2oB5ErIxNq92hNbWN3guNbtk1H/SoDctal+V4vrvgZ/e5TJXep50vZfqe720e+BSPvr/xUAuWmMt9sD6QZIOxzaM7N6AaYbIO37Hb0qkvsApFXNvP7pkFfv97h8tcXxySb7eyXqlTzVzSzb1UJPgLQ8kBZAWiZ6O0DeVLMdADmbjwjwWJzgZWmCV8uTvFmN8X41LlYfP5fT/FrNivD4+94C/9hf5O97Cx0AednM1jqajbJXCLKdDdBI+6hOeygnXKxNOihN2FiMWFiMWFiKWlkIm8m51SRNY4SVfYSVbWdTlf1E5E8JSR8TGHtIeOwR0TaPYFr5nKx2kIJhhKJxlBn9EEXdILOGYZZMEkoWCat2KVWPmr2ImfOEm5dpP2/zYd4Xo3ycneTj7CQfilHe5cO8zoa4Svk5i7s5mrBzGLFyELawGzCz4zex7dMLQGntkrgEiLSqkEWj9Bog6gFy6gGyqn5S8mckpU+Ij/0gKjH+kLj0cSdEmvBIqYSR34TquWiwT8mfMSF9QmTsEcGRB3j7v8P17Gtsj/6M8cHn6L79A8qvP0P1zf9C892/o3vwBwwP/4Dp8R9F2Z5/ge35Fzief4Gr/0+4+r/A2fc5jud/xNn3Oa7ngrx9nxMY/BOh4a+IjH7DlPQBSeVj8tpnFAx9zFmGmlWIlFWvkpJXwaJbRsmrYMmrYMGnYMGvYiGoZr4Jj5ZmJ3UUojpyYQ3JgEKAh1dGOqAkFdaSmzCQDmuJeZTEXHIm7ONELRImrGOEzWNM2hXEXeprgCT8LBQmWF9KsbZeoFydp76zTO1gVQTIVvMueuNMAEdL9YsGjcstdi632bnc/gQg7fB48Wr/zp2MfxVAboo+uQ0i9zHbe2+4b4sQuTNM8X8aIL0qkHaA/Hern9b3bhrnvW/kSa/3dVcW3cGJn8SYtI3ndrex7qt2gLQmuVowevPTMW8+vODlmx1Ozyrs7S/TqM9SKxfYqRU52lnkdFcw0S8OVzjbL3G5v8zZziLHtaIAkGpGBMjLWp7XlRyvKznelDO8ElN4J7hcnOBlaYq3a3HersV5v9FWdVSz/FLJiF//Vsvxl7rQxvq5XuBDOcOr9SQXy1OcLEQ5KAbYyfnZzvqopd1Ukm7WE06WJ60sRa3MBgwU/DoKfh1Zj5pph5y4eYwJ/bAIEBEiij4i8qdEpU+IjD8WdyImZU+JKYQHbVY7SF4/TMEwQl43QF43QFE3yLxplJJ5jFW7lJpXw17EzFncxatMgHeFCD/OTfHLYoJfFuL8ODvJT3NTvC9EeJMNcjXt5Szu4mRKqEYOwhahImneD9nym8QbIu0AWTBImNONMKsdZkYzRE49QEb5jLTiKRnlM6Zlj5mWPSYpfUR87AemRr9ncuQBE6MPmJT8f8y9Z1tbCZqtPefMTE/39HSu6rJdztgmKIMQWVkiR+UcAOUsEZ3IyQacq9P5rff7YUsbSRahqqvPeT+sCwwIfPFh36xnPeEbxtr+wPiTb5h4+i2T7d8J2UjXbaYkd5iWfs+U5A6TXbcZa7+Fue0b9Pf/yPDd39F/6zeov/kVqj/8gu4//ifd3/4X6u9+heb2r+n//tcM3P2fqv6bgbv/zVBVg1WYDNz5paDb/0Pfd79k4NavGP7+v9Hd/RXd8ZZQAAAgAElEQVT6e7/C/OjXTLb/gTnpNyzIb4kQCQy0ERxqJ6jtFCCi7SSo6yJgkBAwSQmY5fitCvxjSnzjKhEi7jEFjlEZ80YJM7oOZvWd2ExS7GPdOEe7cZiFgcPZYQnTg51M9ncyrmlnXNPOZH8X00My5rRKbCYNzolhfAsmQu4xwoEZYksukumAkIWUl8isxcltJMltJMWb6OmNlOhG0hsZMptZss9zFF4Iasw+ci3/ir8uBL/uwd7q+9z04NRVpa2bDiFeQKkgwuP/uQP5VwOkldtohsdVt0Mum2hvXn/SDI2bAKTWiXWZ27hsY+91ANnaLbD5PCnmIOmEi3zKxUrOz3o+yGa1E2uzFOJFMcRGzt8AkBcpAR6tATLJi8AYr4LjbEcEcBzEZjlOLnCasnOecXKecXKWdnCasvMmscBJfJ7j2BwHsVl2Fmd4FZpgzWeh4jZSchrILYyQmdeSmdeSmB1iaXqI6OQAAasat0HFwpCE2cFOZgY6mOh9wmj3I6yKB5ikdzG038LYcRtzl3BSdUxyjzHJ94x33qnqLuPVNtcpyd26obwHQous4h52xT2civt4ex4T6n3KYr8AkNKohufTI2zbTBy4xzjxT3EWnuMsNMsb/xRvA9Mceyc4cI2yYzPxclYI2tcnhkQ3UrD0kjerxWHEpFZObEhCtL+DsOaZCBC3/CEu2QNcsgfYZXdxyIX/k112VwTJ1NNvGHv0e6wPfo/p/m8x3vuNKPOD32F59AfGnnzDeMd3TEnuMiO7z6z8njgrMt5xG+uTWxgefcPw3T/Qf+s39Pzpl/R++8sqOH7D4L3fMXT/9wzd/y1D93/L4L1fM1AFx8CdX9J/+7/QfPefqL/9d9Tf/js9f/oFqj/8b3r++O9ovv0PBr/7D4Zu/Qe6u7/E8ujXTDz7PdOdf2qAiH+gTcg/RjoI6roI6SUEjVKCZhkBi0wESGBcJUKkBpAFk5RZfSfzhq6vAGIzyJgbkTI3JNxTn+jrqAKkk+lBKTPDcub0Pdgs/XimdfgWTAS8kyxGFohXs5BUIUqmskx2PUFmLf4VQBIbtRO3AkRymxny1dbdVgC57OFfe1C3gsV12UQrN/JjJtevGjK8bF9Wq8uEN9rG+/8KID9X99VVGUerHVhfLT68YgFj82BhMzRuApDm41FXQaQVQOq7sXZP1tk7WmNnv8SLl2kqK4vksj4ySTeFtJtK1sdq1s96IcBmKVSdBwmymRUAsp60s5my8TLtYCvtZCstrDLZTiywHZtna3mOV9EpXoUm2ApPsrs4xVFinuPkAm8zDt7n3HzIe3ifcwuOI2njaHmWg8VpdqKTvA6NsemzsuoykreNkJkbJD07SHyqj/hUH7HpAZYm+4hM9BMc7cVjVGIfkTHV94yxnsdYlA8wSL9H13UbfedtRp79Gd3TP2Nov4Wp8w6jYhh8j0nJXVETXd+LMxJz0rvicN6C4i4Lsu+xSb/HLruLV/mQgPox0b5nIkBezo2w6zRx5BvjbWiK99E53kfnOAtNcx6eESEiOpFqwF6DSHmsXxxEzBq7SekUxIelLNYBxKN4hEv2AKf0Pk7pfVwyAR6e7kf4VI9wy+8z33WbqaffMPrwd5ju/gbdrV8x/O0vGLn1S0Zu/RLdnf9Gf/d/sDz6AxPPbjV0Y9U0K3vEVNd9rM9uixDp++6/Gbj9Pwze+101A/kG3eOLJZUjD3/L8IPfMHzv1wx+/yv6bv0C9bf/Tvef/heqP/4byt//O4rf/C8Uv/03uv/wb2j++L/p//Z/M3z7P9Hf+xWWx//D+NPfMdP1DTbFbZw99/BoHuIdbMM33C66j5BJRtAsI2iVExhVEBhXEZzoxleFiGdciWtUjt0sYd7QxYJRgsMkwzWmwj3ag8uiwmmQY9PKWKhCZLqvkylNB9N9ncz0S0SIzBvU2McGcU2O4HOMEg7MEF8WspBEPkS6vER2JSaoCpDMeorUepLkWkI8c5tZz5DdSJPbzLQESHNrbCs3cpMOqeZOqcuAdJMBwstcxWW3QJrXm9R2Yd24jff/z9D4MQC5bPq8lZNovsNeD4r6ocLTL7sNAGnVlXUdQOrbdVsdj7opQGpDhfvH6+wdVnj1Osvq2jLFQpBc2ksx46GS9bGS8QmT6MUg64WACJCNlIvNpIMXKTtbaSfbGRc7GRe7KTs7SZsIkNeL07wOTwqZx/IMx8kF3qTtnGadvMu6eJd1cZZ2cBKfF8ARGmcrMMoLv9CxVXFqyS0Mk5zuIzahZnlcTXS0m8WxHqLjvUTG1ITG1QSsapwGOfPDnUz0Psaquo9Bfg9d121GOr5D2/4dw0+/FR2IRXKXcdkDJuUPmZTfZ0raCBEBIHcuAKK4KwJkQXIHu+wuHuX9BoBUrBpezWvZc5k59o9zFprmw+I8HxbneReZ5V1klrPQNG8D0xx5xtlzWEQnUuvQWhsfFAJ2q4acqYe0XikCpLZLqwaQC93DLb+PV/lQBIitUwDI+OM/YLn/Owx3fo32OwEcujv/jf77X2O6/1usj79hquMO8zJhB5itusbF0dOOTSVceJySPmC0XbhyWNtebHjyZ0zPbmFuv425/TamZ7cwPhVyJMOTbzA+/hO6h79l5P7/MPj9r+i//V/03foFfd/+it4//Re93/yn4ED+/AuGb/8C3d1fYXzwa6xtv2G86kLmZd9hV32Pu/cB3sE2/Npn+PUdIkBCFjlBqxy/VY5/TEFgXNkAEPeYogqQDmwGASDuMRWeURVeSzdugwKHVo59RCa41v4OZvu7mO0XHMlMv4SZIRlz2m7mTRpsowNiR1Zs0S7OhWRKAkByq3HBhazFSa8J8EisxkmsxkmtJkivJUmvCWWuwvOsCJB6GFwXULdyHfXAaNVme9VA4HWtv1eBo9UVwlbrTWpDhDcCyM/dpvuv0k1gdR1M6gFSD4rmzOPNp4v77LVAvX4ivTlYrw/PW02aX3Z5sHY3/TKANL9+/+0mBycb7B+tsLUt5CCVcoRC1k8p66WS9VFJe1nJelmvTqS/LIR4ngtUFyk6eZVxijfQ96p30HdTdnYTNnYS82wvC2Wo/eUZjhLzvM04OM06eZsRHMdJfJ7DpRl2QuO88lnYcOpZdeqo2EcoLAySne0jPtlD1CoXHhpmBUGTnKBJTsAsx2dR4rcKDwSHXsbsYDvj6keYVPcwKL5HK7kjOhBdh+A8LJK7jMkfMKl4xLTyMdPKh8LcQnUf1lQ1VJ6WChnInOwO8/LvmZcL7mNBcge7/Hu8qgcEewSAZLRyypZeXswOs+Mwcuwd4yw0zcelBT4uLfA+OieC5DQ4xYlvnEP3GHsOC1vzBp5Pj7AxOdRQzmoFkIaDVIpH1SxEcCEu2T2c0rvYu+4w9+zPzDz5hsknf2Ki7RtGHwogsT74PdZHf2D08R8Zf/INk+23mZUI90/sysfYu5/hVHfg6u3Eqe7A3v2Mhe6nzCnbmJE/YlJyn0nJRQvvhOwBE9JHosYk34slwbGO24x2/LnaxvsnTE/+iOnxnzA++iOGh3/A8PB3GB/9Hsvj32Ft+z1jT//IRPsfmOz4I9Odf2Km6xvmZN9h67mLZ+BxHUA6CZi6RAfir7oQESITFzmI3SxhQd+BzdCJyyTBbVXis6rwmbvx6hW4tTKcwzLsgxIW+juZ7+tiTtPJnKaTGY0AkdmqC7GZNHimDYSdE8QjNpJxL6lMkGwxSq4SE1SFSGotRmo1QXIlTqISI7kiQCS1miCzniJf50JqQGg1X3HVcN9lzuMqB3JVR9VlILnJCpPLAFJzIDcGyL9qwvznniu5qeO5aj9WDSLNnVdvP+/8KIA0b+5tBZCrJs7rb5/Xu5BWAGk+fXv4ZpPDkzV2dos8f5FidWWRciFEOeejkvVRTnkaAPKqGOZFPsjLnI9XWQ9bOTd7eS8HBR8HBR+HOffFLfSUjb3EAvvxWY4S85ykbJzlHJznnbzN2DiOz7AXHWcraOG5R8+qfYjSXB/5WQ3ZaQ3JyR5iY0rCZil+fQdu7VPc2nZcw+24tB24tB049RI8Jjkuo4yFkS4m+h9j6XmASXUPo/IuOun36CV3MEnvYpR8L4TnsvuMKx4yrWpjtvsJs92PmVc9Zk75iDmlMAQ3IxMAMiv5nlnpbWalt5mR3GK+Kof0juBAuh8R0TwlNSylZOnm+dQg2wt6Dt1WToNTfFxa4NOyjY9LC3xesvEhMlctZU1y7B0T85BXszqeTw2zMTnM2vggFWsfRZNaBEhth1Y9QHyKx1U3cg971x1snbdZ6LjFfPt3zD37syihvfcW08++Y/rZd8y0Cx1Zs513mZfcZ0H+EJvi0VcAEdXXJZyP1XTi6BUuAS70tjPf08Fcd3uDhN+nMIUu/k5VD4QpdKXQGl373U5J7jAluSVI+h0zku+Y7voz013fMNX5J6Y6/8R01zfMKm7h6HuAd/gJPl27ABFTF0GzhIBFhs8ia4CId1yQZ1SBwyQAxGHoxG2U4K3+wREwK/EblHh1wlyQc1CKvb+L+d5O5tQdzKjbmVG3M93byeyAlDmtknmDGveEjrB9jHhogWTMRTLlJ5uPkC8vkS8vk12JkV4VlFxdJlGJkajESK3ESVcBkl5LkttIi2tMbjJn0Qoa+c3UV2oFkXpAXPWzrjuX27yq5CalrOYS1rX3QP7VwLhsov3nBkhzN9ZlW3wbtuZeAZC3n4W5kLefd0SA1G/ebZmtNAGj/uH/cwHk6O1zjt6ss7sn5CDra8tUimEqeX8DQDaKQpi+VY7yqhjmdSHAVt7HbtHHQdHPUSnAUSnAccHLYc7NYdYpKO3gKLXAScrG24wAjxpADpYm2QpaeOE1sGIbJD+tJjGmID4qZ8ksIWKSENR34Bl5imPoMbaBh9gH27APtuEcqULEIMVnUeIxK7BpO5kafMJo7wPM3fcFgMhuo5fcwSy7h0l6AY9J1WNmup8w1/OUuZ42FroFzSkfCes3agCpg0c9QJwywYGE1G0s9reT0UkpW3t4MT3Ert3IkWeUs9A0n5ZtfI7Z+bS4wJdlOx+j87wPX7iQWilra97AyxntVwDJ6VXi/qxoX7sIEJ/isfBW1YZbfl90HrbO2w2yd93B3nVXHDgU1XW/bn/WY5zdT4RTweouPH0yfAMy/INyAkMKgloVIV23qKBWWFviHlTgGpA3rM53DkhwDkhw91/sF3P1P8PZJyxBFG56PMahfoS95yG2nvssdN9jXnWXOeX3zMvvMCe7zaxUAMl01zfMyL/DrrmPZ6gNn64dn6E1QGqlrBpEPGNynGYpDkMnTr0AEF8TQGo32d1DMhz9XdWtwh3M9rQz0/2MWXWn6ELmtEo848NEbGMkggukl12kk34yuTD54iK50qKYhYgAWVn6CiCZ9VQDQJof4j8FIDd1IJcF75e5kJ+agTQD5Kb60csU/xn9KwDSDIJWAKl9j/pS1VUAaXYnPxYgzdPmV5Ww/lmAbG7EWSlFWCkEvgLI83KY7coir0sRtopBtgt+9kp+DksBjstBjstBToo+jvIejnIuQRknJxm7WLqqOZA36QUOliZ5HTCz4dJSnNWQGlMQMXQQ0j3DP9yGe/Ah9v6H2PoeMKe5x2zvXRxDT3CNPMNrkBAwywmMKglPaghN9OI2yZnXdTI50Ial9z4m1T0RICbpXUzSu0woHzGpesxUd1tLgNR2NzUDpCa7/HuxfBXSPGFpoIPUSBdFs4qNqQFez2nZd5o58Y1zHp4RALJk49Oi4EBqADkLTPHGP8GRZ7QJIBdrT2q7s5JaGcuDnSz2txPVdBLqEZxIqKe6Hr77MV7lQzyKBzild3FK74olLaGsdR+H/AEO+QPs0ocXkj/CoRDg4VY/w9PbibdfTnC4m4iul0VDH0tGDcuWfmLWAWLWAeKjg8SsA8IeLGMfIYOGgE5NQNeLX6vGp1Xi0yoJjFysh/ENd+Ed6sQz2IF/4Jlwsrj/Ke7+Nlx9j3FqHmHrucu86g425V1syrssKL5nTvYds9I/M6e8XXUgjwUHYuysA4jkRgBxGbrwmIQ/NoIWFSGziqBBhV+nEAFSWwS50Ft1Uz3tzKo7me2rAmREUQWItQEg2SpA8nVhemplmdSKAJBkHUBqGUhuI123iffrB/ll8LgMJte5iaumzK9amXKTeyDX60cA5Lp17q3Wut9k7ftVn/s5y11Xla5Ov+yKP68VYGqlquYcpL4bq/4+SP3keXMXVv2Kk1bT5s3wqA/Rm68Qtip91V5/9FYoY+3sV3j1Os/mRpzVlUVWSkIZq5hyUcl4eFEU3Mf26hI7K0vsrUTZK0c4qIQ5roR4sxLm7WqIt+UAb8o+TgoejvNu3uRdvC24OSu4eZuzc1awc5a3cZyaYX9xjK2giU33CLkpFRHjM7xDD3D138WmvsWs4s9MK75lWvEds6rbzHXfYX7gEU7tM4IWBZFJNcuzg6TsOpJ2HZGpAdxWJbMj7YxqHmPueYBWeouRjm/RS25hkQsAmVA+Yqq7jWmVAJHZOs0phFbWWvYxJ7vDvFSQTX4Xd/cDPD0PCfa2sTTUTkonJW9WsTbRx4vZYfYcBo48Fk6DE3xYnOXT8jxfYgt8iS3weXm+ASBvfRMcu8fZd1pFgGxOjbA6OUR5rJ+8WS3eFVkekLLY10Wkt4Owur2lQj0Xlw8DPW0iWJyKhwI8ZPdxyh+LU+wOxRNcqmd4ejrwaWQE+hWEh5Us6npYNvWRsA6SmhghM6UjM2sgO2ckN2chO2smNWUgMaFjeXSYJWvdVUKzhrCpV9wxVvsL3zsiwTsiEdaQDLULO63qQOLUPMKpeYRL/RBnzwMc3feZV91lofsedvU93P2P8A4/IVAtYQWNFwAJWCT4rIJqAPGPKfBaZbhMEsF96Drx6LvE/Cxkkgu32EfkBIZlBAZkeDUXZTpbTwcL3e3MdXcwr5GwMKhkQduDb0LPomOCTNhOdtlLPhkgnw2TKyySKy2RrSwJbb1ViCRX4iSr8MispsmvpSispyluCIekSpvZhq28V016X5aT3OROSHOb7nXtuV9v1L0ZLDb319jcX2Njb1X8WH0777UZyE0BUg+Cf/bzP2dWcl33V/3PvAw4l82LNHdg1U+gN0+k/7MAaXYrzc5DvJn+ZpPDkw129y4AslYRAFLJ+ymlBQfyshRmqxxld3WZ3dVF9lcXOViJcLgS4WQlzNvVCKdrYU4rQU5XArwt+XhT9HJa9PCu5OW86OE07xCUtXOUmGUvOs7rgJl15wiZCRUh3TNs6lvMd/+ZafkfGe/8PaOdv2Os649MSL9hXPYt9uEneI1dRCZ7iM8PknZoKfis5L0WEjYtvvEe5nWdjA88xqJ+iF5+B23nnzHK7mBV3GOqu010H/XrTGa7nzCjamNOcV90HzWAzMnusCD7HrviHr7ex/g1bcL0uV5OwdLN2kQfL+dG2HEYOXCZOPZaOQtN8mFxlo9Lc3xenhf1aXFByEGC0wJAqi292wvGr0pYNYAktXJigzKW+iVENZ0NWuzrYqlfwlK/RHh/QNinVWv7Daqf4O15gqe7DbfqMS5Fm7iQ0aV6gqenA09vJ/4+OaFBFUvGfuKWIdLjOvLTJorzVsq2McqOCVZcU6x7Z1l1T1N2TFBYGBVgUr2JnpjSC0AZHRA39YaM3QQNKgJ6JQG9HP9I54VqyxEHn+IZeIK7vw2P5jHu3kc4eh9iVz/Arr6HU/MAz8BjfCNP8WufEawDSNAqbQCIb7SuI2tUjsvUhVMvwMNrkBA0yQmbFYRMwnGrsE5JeFhOcFCOr0+CU3PRPGBTtbOg6mBBI8E2pMKhU+Ob0LNsnyAbcZCLecjWASRbXCRbWSJXidVlIQkya0myVddR3Mg0wKMGkPqOrKs2497EbVwGj6suDV7nMC67Ovi1agCp/OsB8s/qx7qQn6N7q/5nNQOk1UXC5nC8fu9V/R2Q+nsgzZ9vtTixeQbkJgBpBs/uyTr7x+scHK+zs1vm9cscm2sxNsqLrBaDrOT8lFMe1rM+XpcibFcW2Vtb4qCqw9UoR6th3qxGOF2LcroW5mwlxNlqkLNKgLOSn/Oyj/dlH+9KXs5yDt5kbZyk5jmITbMTHuWlz8iaY5jMhIqwvh3P4H1c/XdxaO6woL7DfM9t5tR3WdDcx9b3AK+xi/CYkthcPxmnjrzPRCU8Rjk4TsZlJDTdh9MsZ0bbzsRgG1b1fSzKe4z1PGSqtw1bXye2vk7xAFLtsJStR+g2WlA9ZF75gDnFfWHtuOIuNuU9HMr7uHseEeh7QqT/GXGtlJypm5Wq89i2GzhwWTj2WnkbGOc8PMWH6AwfF2f5tDR3oSaAHHkaHcj6hLACXlhvItwRSY/IiQ9LWR7sYrnvQvEBKbFBGfEh+YWGpcSGJMI99oFOIn3twg6t3mf41E8FmKie4u5+iqfnGb7eLnx9EoKDcsJD3UT1GpaM/SSsw6QmdGSnjRTmLBQWRinZxyk7JinZJygsjJGdtZCaMpKY0BOb0LE8rhUdSW1Vfj1EggYVQZ1EVEArrCcJjHQIg4LDAkwugPIId/8jAR5DT/APXwAkZJIQNksJWS4A4rV04bXKWgCkA0919UmoCpCoSUFEryCskxMZURAakOLXdApLNNUduHracSjbsXd3YNdIcQwqcGrVBCZ1xF0TFKIuinEf2WSAXCZENh8RurFKFxCpdWRl11NfQaO0mRVhUgNI/TLFqzqvrnIe1w0B3uS++U8DR3PnVWtdC5D3fzvkJvqp0Gh+fSuA/JQS1z/TydUqv2jONepXttcDo3bStv60bfPXNGcZrYL0y9a3X9axtX20ys7BCnuHq+wfrLK7XeL1izQvVmNslKKs5QKsprxU4i7W0162ixH2Kkscri9zsBYV3UcNIG9XQ7xdDXFaCXK2GuR8Jch5OXABkIKH06yd4+Qch/EZ9hcnhADdLXRf5afVJKwyloztRE3tLJq6iJoFRawSolY5i6MKYjMakvMDZJxaCl4jBb+ZcmiUYsBC2qUjOtePd0yJ0yzFbpQyr+tkYUTo1nIbZQSMKkF6pVhiqa1xd/V1iHe3Heo27D0PcVblUT/G3/eUpaFO4lopWaNKXJ64ZdOz7zQLnVf+Sc4CU7wLzfAhMseHyBwfo0Lp6sviQmMG4h3nyDXGns3M1qyel1MjbEwMsjbWT8XSS9HQQ06rFDf2JgYlxPo7RSUGJSSHpOISxtSwjOSQVNjuWwXJ4kBnw1r4YJ+w1dfX24Ff00mgT0pgQCYAZFhJWKsmqtewbBogYR0mOa4lPaknO20kN2MiO20kM2UgOaknPq4lNjYiQmPJOkTUPEDE1C+WsYKGnjoHoiSklxLSSwlW91uFdF0EtZ2iAiPPrlRQ205Y30nULCVikRG2yghapXUOREpgXElwQoV/TIHb2IVb34FX34nfKCFskBIxysVrh1GtnOiITACIugOvuh1PzzM8qnbcymc4VR24eiW4B5V4tT2EJvWk3FOUllyUkwFyaT/pTJBMLtwIkWpHVn4t0VCyqrzIU36eE8CxLpS08puZGwPkurLVj5kavwwgPy3n+HnykH85QK5zIdeF7tcB5bqBxcs6sZoXI9ZnGwfnL9g73WTnzXrD/fPax7ZP1tg+WWPnzbqoepg077Nq3qzbvN79KnjsHK+xdbjCq/0yW3tltvfK7O0W2XmdY2szxauVJV4Uwmxk/Kwn3KwuO9hMetgphjhYWeR4XXAehyshDipBjishTlaDLQHyrhLkQ8XP+7KP87ybtxkbR4lZDpen2A2N8tJjYNOpZc02RGlGQ26qh8yEivy0mvJ8PxX7EBXnMBXnMCWXoLLPRNlnYiVgoRywUPKbKQUtFANm0i4ty/MDhKfUhCZ7xLeRSTXLU/3EpgdITA4RnxhkeayfmLWPJXMvUWMPYZ2S4IicwLBEvL/t7XuCR9OGt7cNf99TQoMdJPVyER6bU8O8njew77Ry5BnnxDfOWWCK8+A078OzvA/P8ikyx6fIHJ+rAPkQmeNdaIZT/2QDQF7P6HgxOczm+CDro/1UTGqKepUAkCEZyQEJif4u4n2dJPq7SPR3kRyQkB6SkR6Rkx6Rkxq+eD89Imz0TYzISAwLSxljw3KiQ1LCA12E+iSEBqSEBqQE+wWAhIYUhEZUhLXdRPVqFg29Qohu6iNuGSBhHSRhHSZmHWLZMsiSeYAl8wCLpn4Wq0enosZeosZeIgY1EYOasF4lyKColoyEM7ZhvQCQiLZRUV0nUV0ni/ouUVFdJxFtB+GRdiLaDiKGLhZNUpasciKjckKjdRAZlRKcUBCaVOIfU+AxSXDrO/DoOvDruwgbpESNMuGMrl7GolbK4rBM+J30thPoETYe+1RP8SoEkHh7pfgHlfi1ahYndWTc06wsuymnfFWA+Mnkg2TzETIFASKZ8qIIkOJGSnQdKy8LVF7khdJVFSC5jTTFFznq74H8VPdxHTyug8iPgUtr4NTPfLSaD7nmIuH/TYD8nOdz6wFx04ykPhSvvy7YHI4fnL9g9+3GV2DYfbvB9skaW8erbB2vNoCkHjT17qN23rbZiTSreWdWDSLbR6siQF7vltjeKbC7U2DnRYZXa3GhTTcX5GXKx4u4k+dLdl4l3RwUgxxXIrzZWOR4LcJBJchhKcBRxc/JapA3awJAzlZCnK+FeLca4l0lyMeVAB/Lfj7kPZxlbLyJz3K4OMmO38JLl54XthHWF4ZYnRtgZbaf1YVBNp1aXgfM7EbG2F2cYHtxnO3FcV4vjfMiOsnzyASb0Qk2IuOshUZZCY1SCVrJewwkbUMsz/YRm+snaRsiaRsmYxshb9eRs2nJLxjJzunJTI2QmhgiOTZAzKJhyaQmolcR1coJD0sJDUkID3USGuwgNNhBdKiLZa2MrLGb0qhwPOrVnJ49h4Vj7wSn/mnOAjOcB6d5F5rhY3i2QTWQfAzP8j44zZGghkIAACAASURBVJlvgreeMY4do+zPm9iZ1vF6YpjnowNsWPpYNaop6JTkRuRkhmSkBiQk+7tIDUhEpYdkZIblZEcUZLTCbZHa+1mdkqxOSVqvJK3rJq3rJqXvJqFViht+F4cURAflhAcVhAaqb4eEID0yoiIyoiKq7WZR18OSXs2yoZeYUcOyoZeoXk1E10NY292gqF5N1NBdJ2WDFvVS8WxtTYtaCUs6KUv6LpaMnSwbpcTqtGyQsKTvIqrtIKLtEMBSBUjUKm9wIf4xGYFxOcEJBf4xGV6zFK+xS3Ag+i6iRhlLBkECPCREh7qI9ncQ6n1KQPWEkOoJQcVTAvInBFQdBHplhIeEzrT4lIGce5KVZTelpJdsykM64yedC5DOBcgUIqSKEREg2fUE+c0LgNQcSA0ghfW0OFTYnIFcNm1+k+D8JrnHTYDwdUZytZp3WwmzH/UQ+ZkB0upB/3MB4yp4XAaG+o+1ek1z3tF806O5Nbf2dfUlrFbwqKkZHgfnL24EkGZQtMpEDk6fN7iQrb0yO7tFdrfybD1P8GJlka18gFdpL9spLzsJF9sxB3spD29KQd6uRjjbWOLNaoTDso+DkpfDso/jlYAIkWaAfKj4+Vj2C/uuMjbexmY5ik6y77ey7Tby2qHjpV0r6oVTx5bXxH5knOPlaU4SsxzGZzhICNpLzLETm2E7PsNWbJqXy5O8WJrg+eI4q0EzJa+RnFNLzqml4NZTcOspuvSUXUaKDj0Vh4nigp7szDDpiQFS4/0kRjXETT0sG1TEDCqW9UpiBhUxg4K4XlDG2C2crh3rZ21qmFdzBrZtJg7dY7zxT3EenOU8OMvH0DwfQ/N8Ci/wKbzAx9A8H4JzfKzqQ2Cad75JTt1jvHFaObJZOJw1sjupZWtsiE1rP2umXir6boojCvJDMnKDUhEgmX4JmX4J6UEp2WE5Oa2ytapr4XN6FRl9T4NSWhUJrZKEtpv4iIrFIQWLQypBI0qWtCqWdd0s67qJ6XuIG9QkTRpS5j7Sln5S5j6SJg1xUy8xo7pBy4aeqlQXMipYNipYMsiJGeQs62UNiullxPQS4gYpcZNEVMIoI2GUETdIWdZ1saTtZLHmTkxSFi0yIhYZIYu0wYH4x2SifBaZsLXXICFgkIgAW9RKiAx3EhnsJFqd8g+pBXiElU8IKZ4SUjwlrOokopERHe5hWd9HYspA3jVJJWqnEHeTSbpJpT2ksn5SWWE3VrIQJlmKkKwsVjOQRHVbb1qEhgiPtctnQq5r173qFsd1k+SXAaRVsN54M+Rmdz3qN+/WftbPVsK6CRB+Kjx+TM7Rqhx1GTxqal6I2ByG19zHZXMhzaWrZoDUg0Ps1GraZ9UMkHp41DKOneM1cS6kvrRVD5HdgzK7eyV2t/JsbyZ4UY7yOuPjdcrFXsrDfsrDfsLJUdbLaSXM+WqY040IJ6tB9ose9gpu9oueBojUAFJfwvpQ8vE+5+Y0vcCb5TlOItMcBSbY946y67aw4zKz67aw67VyEBjlJDLJaXyO87SN86yd05ryDk5yTo4ydo4ydg6zdvZS8+yl5tlOzvJiaYLN8CirfhMVr6Cyx0jFLZzTLdt1rDjNlGwGcrMjIkBSVg0Js5qYsZuEqYekWU3aLNw7z41qKI72UZkYZH1Gy+asjlc2E3vOUQ7c45z4JjkPzvI+PM/78AU4PkdsfAov8CE4x4fALO/9M7z3z3DunRDh8cZm5mjOxP60nu3xYV5bBtgwa1gzqqnoVA0AEcHR10W6r4vsgACQvFZJXqcirxPKXQV9tyBjj6jaevisQU3O2EtG31N1JWqSuh7iIyqWR3pYHulhUStnUStnSacgplOSMHSTNPZUfx99ZMf6yY71kxntI23VkLZqSFl6hbdWDUlLLwmzWpClm7hZRdysImZSEDMpiBsVJKqKG+TEDXIRFIIkopImKUmTnJRBRkInITYiAGRJ38WSQULULCVsll7Mg1gleKvyjUrxVxU0ywgapUL5qup6IsOdhAfbifQ/I1yFR6D7MRHVU8LKJ0QUTwgrnxHp7mKxT87ySC9xQz/JSQM55wSl8AL5mIt0wkUy5SaZ8ZFIe4nn/MTyQeKFEPFShOTqMqm1mLAfazVBphInu5Igt5okt5oUAdI8E3LdepKb7M26aoX79aC47HJh7mptZQS9rr8DUqwD1o/ownr/t0M+/P1IVCuAXDZpflW7bvND/qeE5ZfNe9R/7/r/R+37N+ca9eF37cF//OG12LH17q8HDe7l+MNr9k43RXi8Plrh5UGZ10cr7LxZFzKPunbeGpiaBw6bb6nXh/Jbx6u8Oqzw6rDCzpv1hpLa7nn164/X2T1cZXuvyM7rDLury+zkg+wkPOzGnBzFnZyl3bxLu/mQ9/FpJcyn9UU+bkQ5qwQ4zLvYydjZyzk5LHo4qfg5XQkI+UfVgXwoB/lQ8vEh7+Fdxsl50s7p0hxvwtO8CU5y7B/n2DvGsXeMN/4JTsPTvFuc4X18ns9pBz/k3HzOu/lc9PC57OZLxcPHFR/vVrycVzyclly8LTo5ztk4zMxzmJxld3mS7cVxXoWF64fPfWY2vRY2PGbW3SY2nCZWbXrKM8PkJ4SHYe0hmDSryVjU5EY1FMb7WZkcYmNGy/M5PVsLJnbsFvYcFg7dY5z4Jnnrm+IsMMO70JzoOn5YdPBD1M7n8ELVcQjweOeb5tw7xblrglPHGCcLFo7mTBzMGNib0rE9Pswr6wCbxl5WtSrKQ3IKQzJyAxKy/V1k+jrJ9neR7e8iNyAhPyilMCSjMCynOKKgqO+mZOihaOilZNSIKpqaZOwXVTD0kddryOl6SWl7SI50i0ppVaR13WQNwo2SoqWf8ugg5fGhqgYojfVTGuunONpHwaqhYNWQsfaQsfaQtnSTtihJmRWkzAqSFkEps0xU1iwna5aTM8vJmmRkTTIyZglpUxdpUxcpg4S0QUJKJyWplRAf7iQ20k5spJNlXReLeikRg5SAqQuvpQuPtQOXtQv3qATPmBSvVWjzDVtlLFpkRI0SFnWdQils6BmhAeEgWEjdRrj7sSDlYyLKxywr2kgonpFQdZHsk5MeVpPW95GZMpB1jpENz5JZtpGK20klXSSSLuJpL7Gsj1jWR7wQqLqQJZKVJdLlGKnSMvFSlER5mdRKnMxqmuxahtxGuqqk+H5+MyNCpX5OpNhwS+T66fJWIGl2H5fBo/WK9xzlV1lRpZcZUcUX6YZ/l15mKL/KNpy0va789W/1gGgFkOtmOH4MQOof9FfB4qYAaR4abIbT6ZfdhrJVfUmq+UF/2cxIzYXUO5BXhxW2jlfZfbtxUbaqA0gNKs1Dh63cT600VgPI9smaeGv96P2rBoDsHKw0AGQvH2Qn7mR7yc5hzMFZ0sV5ysWHrJdPlRCfVyN8Wr8AyF4dQN5WAXK6EmgAyPuil495D+/TTs4SNs4W53gbmeFtaIq3gUne+CcEeASneBeZ5f3SLJ/iC3zJOBsA8qnk4nPZzYeKl/flC3i8KTg4yi5wlJoTSlxLk+xEx3kdsvIyYOa5z8wLj4nnbjObLhMbdiNrCwJACpMD5MYHhL+qrX1kLBryY30UJwaoTA+zPqPlxbyBVzYTuw4r+64xDl3jnHinOA3MchaY5V1onvfhBT5H7HwK2/gSsfE5vMCn0LwIkHe+ad57BHicOcd5ax/leN4swmNnYoRX1gFemPvYMKhZGVFSGpRRHJCK8EhrOsj0dYogqUEkX4VIQaeiqO+maOhtgEjZ1EfJ3FpF08UlRDEn0apEeGT0PQJAzGqK1fJdeXygQaXxPkrjfRTHNBTHNOStavJWNRmrioxVRdqibJJcVM6iEFSFSM4sJ2OWiBDJGKVkjFLSehkpnZTESBdxbQdxbZdQ0tIJgXg9QGrw8IxJhUD9CoCE+9oIqdsI9gjwiHQL8FhSthGXt5FStJPu7iStkZMZ6SVj6Cc3pSfvsFIIz5GN2UgnHKRTbhJpN8tZd9WB+EkUgyTKUXEiPbUSJ12OkSgvkqwI8yHZtQz5jZwIC2EtSeYreNTAUWxxiOq6uyDNEKmfLm9Vsrr+Znqj46iHSbMaXUiBVvdAvjoo9WMBUv/wv27y/DKA1H/8spbcVgBptaa9fmq8OROpL0U13zKv776qv4nenJ3U8pCac6mBpJX7qLmcenfTclK97ufX3E0zQGrfc+dMcE17R2ts71eEEP1VWhgQzAXYWbaxG53naHGe07idd3EbHzIuvpT8/FAJ8mE1zFnJz1HOxX7WwUHOyXEdQM5Wg7xbDfF+JcT7UoAPeQ8fcm7epRycJWycL81zHhXWmp8HpzkLTF20vS7O8zFm43PC0QCQTwU3n0oePpU8vCu5OS+6eFNwcJK3i+7jIDHDfnya/cUxdiNWtkNWXgfMvPQZeekx8dxlYNOpZ91mYHVeR3lmmOLUIIXxfvJjA6JKk4MiPJ5X4bFjtwjw8EzwxjfNWXCOd+EFPkRsfIjY+BJ18CXqECBSBw6xdNUEj5MFS4PzeD06KMJjXdtNZVBOoV9Cvq+LnKaTjLpdVA0kNYjkBqXkh4RSVkGnoqBXU9CrRYiUTX2CLP2ULf1UzBoqZg1li4aSuZeSuZeCsYe8oZu8QYBGxiCc1M0au8mZekSAlEb7qIz3t1R5rJfyWC/FMQ2F0R4Koz3krd3kLCoRJhmrisyojJxVUH5ULsgiE5UzS0WJrsQgJ62Xkak6kYROQkwvYVkvI2qUETQLMyAeS9dXAAmNyoiMykWARKsACQ8+FQEiwqP7MVFVzX08IaVoJ6PqJKtRkNOqyRkHyE8bKDhHKURmyMXtZJJOUhkXyZyXWN5LvBAgUQwSL4dIri6RWouRXo+TWUsKu7BWlslUlynmN3IUnxdEOAhlqssdxwU4aqdwG13IZR1bzetMWi1FvA4gF7r6JG1NzXnIVaoHkgiQWrnqMoD8lAzksizjpqF4K/dx1dT4ZRt4L7sq2Gozb6vgvb40VSuDNcOjHiANHVl1n2uGVz1AXh+tiACpB9DOmZC/CO6jzNZ2nt1XafYqS+xk/exG59kNT3MUneVscY7zpXk+JB18Kfj4oRzgYyXEu6Kf46xLWJaYd3FS8ooAOV8JigH6u6LQffU+6+JdysG7uI33S/O8j84J9zFCM3yoKTIn7IyK2/mSdPIl7W4AyMeioPO8k9O8MJB4lF0QS1f78Wn2libZj4yyG7KwHTDx2mfildcodHs5DTx36Fmf17M2p2NlZoTy1BDFiQGKEwNiaaYGj805Pa9sJrYcF/A48U5xHprnfcTGp0WHqB8WnSJAPgbm+RiY54N/jve+WT54ZnjnmuLMMcGpfZw3C6MczZrZm9SzPTbCa+sQL0z9bOh7WdP2sDKkoNQvJd/bSU7dQUbdTqr7Kanup6R7npFUPyPV235R0hqQkhuUkRtRCADR9nwFkIq5X9SKpU9U2XIBkqJJLWYmNZgI/+6maOqhbOmlbOllZbSPldE+Vsf6WZvoE7U6rmF1XFMHEnUDSPJWpaAaNEblFKxfqxEkcgomOXmjgpxBTrbqRFI6KUm9vA4gMjH/8IxJ8Y7L8I4LIXorgERG2qvlq8cN7iPa08ayqo2Y8glJxRPSdQDJj6iF0t+0jpJzjGJ0lnzCQTbtJJ11kyh4WC56iJdDxMshEisRUmvLZDYSwq302qGptfhFaP68QOlFUYSD8OCvX2vSCI3mG+r1u62uOjDV3LFVeZ2/NBO57sxtq8C81WXB+o6sGkSucyzlV9mvQ/TrMpCbdmE1l4MucyA3PULV7ECa1400Q+Qma0rqD0q1Cugvg0+zg6kvkTW3/zaDo/l1NXdTy1fqAbJ/9pzt040GgNQcyF5lid2Mn/3IPLvBKY5C05xFZjiPzvI+Ps+XrIsfikJH1XnRI4TZOQfHeScnJTenZS9nFR9nlYAQnpeDvC8K3VcfMi4+JBsBUhuyq7W31rbVfk44RIB8yXr4lHPxMe/iQ87J++oW3zfpBY7T82LZqgaP3cUJdkMWdoJmtv1GtrwmXrkNvHTpee7Qs2nXsb6gY21ey+qslrXpEVanhkWtTY+wOafnxYKR13YzOy4hKD/yTvLWP8NpYJb3ERsfFx18XnLyecnJX5Zc/GXJxZeog09hG5+CC3wMzPPeN8s77wzv3dOcOydFeBzPWTiYNrIzruW1dYiX5gE2DRoBHsMqygMyCpousj3tZLqfCdBQPSGpekKq+6kIkLSmg4ymESB5rZKiTk1Rp6akbwTIimWgqguA1DuRokndAJF6eBRNPZTMagEgVg2ro32sjWlYH+9r0NqYhkodREqjakqjaoqjKhEgraDRCiBFs4yiWUHRrKBgUooAyeplpPUyknqho2vRJL8SIOExuQiQiKFLmCcZfkawv41g7yMRINGeNha720j0PCWpekJa8ZSs/ClZVSd5jYKCtrclQDJpJ+mch2TRS6zkJVEJC6oCJF0FSHYjLVwj3EhetO2+LAl6VWgASKtyVQ0aK1ulOhUaAHIZRK7LROohct3N9MvA0Zxn1K9w/6cB8vEfxw0A+SltvFcF5Ve5k6tacq/KQppLWVcdmGq1Bv4yeNxE9TC4zIE0u5/aa+tdSK0tuFYG2zvdFAGye7jKzn6Fnd0i+68y7FcBsheeY9c/yVFgitPwNGehad4vzfM54+Zz3sunYnWqPO/iJOfkpODibclThccFQN6XArwr+PhQBcjHlJMPcTsfYzbxyNLnJRs/LNn4UoXHX+JOfkg4+SHl4i9pN1/Sbj5n3HzIOHiXsXOetXOSmr+YZo9PsxebEnOP7cgYu0EzOwETW14Trz3GKkCMPHfoeWHT8XxBz/MFPZvzOjbn9GzO6Xk+p+flgpFXNhOvHRa2nVZ23YLrOPZN8dY/w1lwjvPQPB+idj4vOfmy7OKHmJu/Lgv6EnXwOXQBkMvgcThjYm9Sz9bosAiPdZ1agMegglK/jHxvF+nudlKqZ6RUz0gqn5JUPhU+Vg+PPgnZgcYSVknfS9mgoWLsY8V0AY5V62BV/Q0AqZgvSllFk5qSsUmmHspmNRVLL5UGgPSzPt7HxkQ/GxP9IkRqTqTmRkpj3RRHVRRHVRSsSoqjiq+AIcBCUMkir/u3AJCiUUnBoCCvl5MzyMnplaQMQifXoklOyCJs4vWNSkWA+CbkDQCJmqVEDF2ER9oJDT0l0PeYgPqhcM+l+zGL3W0s9TwRAN39lLTiKRnZEzLKDvIaWZ0DMVB0CQDJxe1k0i5SWTfJop94OfAVQDIbCXLPU+Q2M5cCRIBHYwmrHiL/twByM90MHvUDhfVZx3VlrH9r5T5qALmpE6nPUK7be1X7+usAc13r72XupLkU1exqWnWCNX+PVidur7p02BzU14fkzSdwW+3eqg/pmwFSn4HsHa5yeFDhcCvH4WqM/bSfvdAsO74pDv1TvAlM8zYwyXl0lk9JJ1+yHj4Xha6q87pNuzWAnK/4OS9fAORDvhEgHxMOPiccfIrb+Ryz80PMIeovcSd/S7r5a8rNX9KCPqdcfEoL5a+z1AKnyXmO4zMcxKbZX55id3mSnaUJdqLjbIVH2Q5Z2Q5Y2PKb2fLWIGLmldvEC6eJ5w4jL2wGXtgMvLQbeW038dpuFoGx753gwDfJoX+Ko8A0bwIzvA3OchqYFUpX4QU+LTpEePwl7uFvMUF/iTpFgHzwz/HePc2ZY4K3tjFO5q0czZpFeGyPjbSER7FfRl4jIavuFOGR6L5QsqeddG8nGU0XuX4p+QEZ+SE5xRGl6Dpq4Fg1DwiyDrI2OiRq1dr/FUTKpl4RIvXwKJt6KZt6qZg1rFirqpaw1sYHWJ8YFDTZz/pkY0lLKGupWRnroTJ6AZGyVVDJoqRkUV5AoqqSRS5CpGRRUjYrKZlUFI1K8nqhnJU3qMgYlCQMShaNiisBEhoV1p1EzVLC+k5Cw88IDj7Br3mEv+cBIZUAkKWeJ8R7npKoAiSpaCMlF8pYuV4pueEeCoY+clN6Cs5RcpE5sgk76ZSTVNYrAiRZEkpYyaYSVq27ShgsrF4jfFEUS1iF59mGEP2yMlYrgLQqYzUPHzaXsG4KkK9zkq9LVTc9FnWT4cMbAeSqQL25DfgyyDS32d7U0Vw3k9JcCrvKzVyV1VwGkFbh/GVZSf3yxevAUfs59SF98+T73ulmQxfWwfE6R4crHO8UOFqLc5AJsBuYY8c3xYFvkhO/cLPiLDLDh7idT2kXn4s+Pha8nOfdnFYBUitfXQaQj1k3n9IuPiYcAoiSgtP4S9LFXxOC/pZ08/eMl7+lPQ0A+ZgS2n/fJuY4ic1wFJsWVqEsToiuowaPraDlAiB+M1teC1teC689Vl66zLxwmkR4bDnMbDstIjiOAtOchGZ5G5nnbWSe0+gC55EF3oUXxMD8Y9TO50U3X5Y8/CXm4+9xv6i/Lnr4EnbyJbDAR+8s71xTDfA4mDZyMGUQS1fPjX2s69SsjnRTGVKK8MhrJGR6OlrCI6W+cB75ARmFQTmFYQUl7YXzqIFjzTLIunVI0NiwKAEightZsQyI2YjYnSV2b9XBw9J3AZ7RfiH/qAJkY3KoeopXAEnNkQgQ6W2ASA0elwFE+JhcVNmsrKpbdCEFQyNAlkxKwubrARIxSQjrOwkOPSUw0NYSIAn1M5K97UIZS9FGUlbtxOqViADJThvJOsfIRebIxBsBkigGSZZCJEshEpUwydUl0uvxrwBSy0BqACm+EDqxau6kFUTqM5CbAqRVN9bPCZDr4HHd1HmzNvbK/FszKC7TZetMfuwkej1ornMprQBS/9qrWoBbhfNnP+y1/P+dftltuFbYnJW0cjDNyxmbYdEMjssC//oyVn3pS5wTOX8unrI9OF7l6GSFt4dlTp4n2MsG2I/Ms+0d58AnHDs68YwJWUhsgfdpJx/zHmGuo+DhvOjhrOTlvOzjXcXPu4qwfbe2vr3Wwvsp7boAR8rFDykXf025BWikPPw95eFvaUF/z3j5a8bDDynhNR+SjipAFjiJzXG8PM3B0iT7ixMiPBoA4jOL2vKa2PFYBLnM7LisbNWVqPY84+x7Jzj0T/E2OMtZeJ53URvvojY+RO0N+rjo4NOSU3Qef497G1TLQWoAOXdOioH5wbSR/SkD+5N6tqxDvKq6jxo8SgNyCn1SER7JnnbiqqdfqdmB5AZlVYD0UKm6j3p4bIwOszF6AY+N8RE2xkfqQNIYqteXtWrgWLH0iWWri9LVgKB6gFRdSL2aAVKDSD04CiYpBZO0oYxVK2XVO5CaCymahGwmY1KRNClZtiiJWBT4rXK8VpkIj8C4AJCgVdjYGzZ2EdR34B9ow9v3CE+vcNfFr3pIUPmQxZ6nxDQdJPo6SKifkVA8IS4XZkFSGgk5rVDCEhzIeLWN104q6SCV9pAo+EgU/Q0henJ1idR6nMxGoi5Er06kb+YpPi9Q2Mw3tfJeDpDGAP0iRK/vxrpu6eJ190Cu2qX1UxxIK0hcOYn+YwDyY3ZiXdb2e9OM5DIncpMur6tKW63mUFpBoB4A9RPv9Wp2H7WW4Pry1FUdY7XX18+PNE+1772rTrWfvuDozTpvTtc5P1nl7csUB/kQh4s2dnwTHPsmOfKMcuwWTrOeL83zLuUQSlJXAOT9JQD5XAXHX9Ju/pqpwiLl4R9pL/9Ie/l75kJ/zQgupB4gp/HLAbJTV77a8V9o12tm12tlz2NlzzPGrnu0ARwHvkmOfVOc+Kc5Dc2JAHkfsYnQqIHjc7Vs9UPMzV8TjfD4W8zDX5ZcYhfWO+8MZ44JMTDfm9SzM65lZ1zLVlNwXg+QbJ+EdG8nyZ520XnU4BHrfkpCLbiQdG8nmX4JucFaCaubStWB1MpX69YhNsdGeD6uFTSp48WUns0JbR1EBkRnUYNJAziqzmNtrFHr4wNs1MFjY3KIjamBlgBp5UJaAaQVRERnUgVIyaQSrjSaLgCyZFYQsSgItgBIoBkg2vavAOJTPmgJkJhSAEhM+YxUr4zsSA95U20ORBgkTMdspJIOkik38byXeMFHrBQkVgoSr4RJrCySrLbx1i4RirdB1rMCODZy5NazDcOD1zmQVl1YVzmQy9a9X6fWCxmvzkB+ahlLnET/VwDksnUll328Vcnpp3Z5tSovXTUnUj/v0Srwri9jNasGnfpgvDnEv64DrP7iYfNQ4uG7l+y/r+7UOn/Fm7PnnJ5v8uHNOu9eZzkuRTlesrPrn+TYN8mxWwDIaXCK0+gs7xN2PmbdIkTeF73Cpt0qQD5U9a7k5V3BI86A1ADy14yHv2W9/C3r5R9ZH/8nc6FWAPmccjUA5M2yAJCjpSn2FyfYjYyxUwXITlAAyG7Aym7Ayr7fyr5/jANfTRMc+Ca+AsebwAynoTmhXBW1NbiNGjjqM49/JHz8n6Rf1D8SPv6R8PG3JTc/RBwiQN44xjmaNbNfLVttjQ6LXVe18lUt+8gPyMj2SchoukipO0RwxJRPWFY9YUnZxrLqCfGeZwJENJ3iOpP8kJLiSDdlnbrBhdQD5MWEjldTBl7NGHk+qeP5pK4OJIOsjQ58BZNVa7/48Zrj2JgYbHh/swkg9WrlQlbGehoAUjDJq5J+pUsBYlaRMynJmBQkTXKWzMI+rKC1urqkukyxHiBBs4SQQVgV7+t/jFfzELf6Pl7Vg0sAUnWA8qfElM9IaGRkmgCSCc2QjtlIJuwkU25iOQ+xvJflYkCASDlEvBIlviLMgqSq52zFA1NrmQZdBZDLXcj10+j/H3N31R1bluQHfF7sZXvZQ56Z7pmqLrgkphRkKklKZmZm5hQzM7N0daGqeuyv+ffDybPz5NFJSbe6ey0/xBKnVPVwfjcidsRmA/Itwb2Y8flTWC/BwXXkt6UH8q2AvITISw3w1wLSLhN57awJG5B2cyJsCJ4DhAsH5smqw6v1ljkXNiDtmujsi6ueAHK5hpOLdZyc7CTIZAAAIABJREFUr+DifBnXJ4u43KjgZCqJo7QbeyETDoNGHPq0OPRQd1ycxS24SDuoMlbJS5Wy6gFqz9VUgOBxWQ/govYUkNuCl4KjEsSnShCfy0F8KVHxuRjApxIVj+UAPpb8LT2QiywFyHHaRvVBGoBsx3XUxt6IhgUHFbsBLfaCOgrDRk/nIGAkeBwGTdREeWMwkJl5XDdOWt2yAPmcC+JLPoQv+VATkkwTkOuwHRcBC45cOuxalST7oAFZVggIINNSHuriQVSF/SgLmhkIDQiNR2LgTQsiudFO5Me6UBT0oSwcaEFkRjaGWQ5EVgyTWDXKsGycJNGERIR5rbBtLOibwQZksQ0gNCLMZno7QCryPg5EqK81eyRDmFLyUFXxCCBZ5fOABBuT6BFFD1W+Er8n2YeX9yf4Bn8ggMSG3yE91omcoAu50U7q///Ae6R5HciO9aEwMYKyQoiyWYayR0cykFzWiWyhFZBULYRUPUwAyc2mCCBFRhRm8ijMMMpajCHCl47zsu8OeW4GpB0iz12f2+6CKi5AXspAmF9/aQnjqwF5LSJcPY/fO63+2pNezwHS7ogvEwTmHSHs4Po5rt4Hs9TFLIsxX5c9wMiEheuK3P2L1baAXG1WcTqdwnHGg/2wGUdBI4591NK/s6ABZ1EzLlN2XOZcVEO84sN1LUAQoeO6cUqLxoNuoN8XvHgsB/C5GsLnaghfKiF8LYcIIjQgnypBPJYDeCj6qGO8DETOM9Q2XxqR3bgeOzEddiJabIc12A1psEdHUEfhEdRRhwFCJhyHKDCOg2YcBUw4CpjIfMdZ2IqzsBUXjYb5dWPWg8bjY5rqe3zKBloByQTwKe3HQ8KD26gT12E7yUBoQDa0kiYgaiEWlQLMy8cwOzmCmYlhTEmGUBH1oyzsQ4HfTT3Ahj8gzaMQiQ2+QXzoLRK8d0jw3iE5/B7pkS7kRrtR4Pe2QiIewZR0DDOTAswqRZhXS7Ckm8SKQY5VowJrJnlLrBplWDFMYtkgaYklvZjEok5IgonHklFMYtEkxIJxnLxtBWSMAcgw6ireE0DoqMoab58AQjXZqyoeKsqhJ4BENH1tAQnT/Q/xe5J9eIa+h2/wB/gHfkBo4EcCSFbQjcxYJ9I8KvvI8LqRGx9AcZKPslqMqlWBilePcszaLGEVfaSE1S4DKczlUJjLoTSfRalRyirM5Kl9WPP5xq2EpZapc+7p81ZA2HhQJ7mawT6F9dIlVc/1TagBxPaAPNfz+KtnIK8pZb1mRoTdCOdC5KVVKS8BxD7Cy7WAsd3cB9eaFPbPtMtwmCUydlms3SBhu8yH/trOxQqV2TQAOT9bws3JIq43qjifTuMs66NOI4VMBJDTgB6nISM1QU4jUqaO9F43TmURNBpxUfaSI7w0IJ9KAXyphfGlFsbXahi/VML4WqYg+VymshI6Q/lY8uO+5Mdd0YebopeaI8lR61Dofsh+0oz9uAl7MSP2Iwbsh/TYD2uxH9LjkI6gkYIjbMZJ2IzzqB2nYSuOg2YcB0w48htx5Dfi0GfAoc+Ak6CZQHKdcOE+6WnBg85AvhbC+JoL4Uu2NQO5Cjlw5rPg0KnHjkWFTaMcm7pJbGgnsK6RYlktxpJKhAXFOOblAszIxjA1MYKqeAgV0SCKgj7kRruRGe5EaugDtRW2/y0ifW/I29jAO8QH3yPJ60BquBPZBib50T4U+QMojw+hLhnFzKQAcyoxFrUTWDUqsG5WYcOixoZFiU2risSGRYl1swLrZgXWzJNYNU1g1TSBFaO0gYkIS3pRE5IGHssmCSNEWDIKG6AIsWQUYtEwTmZE5rRjmNWMYkY9gmnVMKaUPNQVA6jJ+1GV9XEHC5FvBYT0QBoZSED0Dr7RH+EZ/hM8Q9/DO/An+Pr/hMDgj4jy3iI51kEAyQx3Is3rQHqkB3nREErycVR0UlQdKlT9RpQTNpSyLnIKK18JkB5IZipCeiBZehtvo4lOL0wsMfohzRsJKxyN8vbBBITOOGg4qBNdTxHh+l5mvHRVbjtA2jXPX9v7+OYeyEuAvHZK/bnTVFyAsEtZXM13rmO8XMOB7YYHmZlKuyylHSDtcKKzk3b3qHOhwcZj/2IVu5erTUBOl3F+toTr4wVcb1RxMZPBRT6A45gNZ2ELTrxaHDtV1NuAHmdRMy6SNlxmnM3BwgYeF2VvEw1mFKn+RztAaES+VKj4XA2RLOSxHCCI3Ba8zZmQrAPHaRvVE0mYcRQ34zBixGHEiKOwAUdhAwGEicdZ2IrLmAPnERtOguYWOI48ehx59DgOmHAaspAFiXcJNx5SzQyEAJILPQHkNupsAWTXqsaWSYENgwxbehk2dZNY1UqxopFgWS3GgkqIOQWFSF06jKp4CKXxfuTHepAa7kSiAUik7w3CvT+3vI32v0V88D3ig++RGvqA9FAXMrxuZId7kB/tI4jMysYxr5ZgWS9rQWTTqsKWTY1tuwZbNjW2bNTn1i0yrFtkWDNPEkxWjBIsG8StYZJgxSxlhBgrZvETUBYN4wSQOe0YC5ChZwHhykSqqsZ+LRYgUTWFCH0fSLgBSERFARKZoDIQGhD34HcEEP/AD4jy3iIx+gEZfhcBJDPcicxoL3ISHspqMepGGeouDWoBEypJOwpZF4oFDwrlAArVYMspLHYTvTifR2mB+YCnEKFLV83raOsvxkuAUEj99QBpLWO17rp6Tf+DOVD4VwfkW3Zksb/OBchLfRCubKTdUV0uIF76OhsRdqP9JUDYP8subzFnOtiLFtuhwSxz7V01SmMsQG42a7iczeKqGMJpwoHziJUAcuzR4MRPXdd6nrDiIu1oBaSBxUXJQ+Ky7MV12UdlIDk3AeRrPYKv9Qh+qUXwa5WKXyoUKDQgTEQeWIhcFNw4z7tIT+QoZcVxwoKjqAknURO15bcByXHIQAA5C1vJ5tyzsBXHARPB49jbDDoDuYpQgNzGqV1X90lPKySN0tVjytfS/7iKOHHut+LIZcCeTYNtsxJbJgWJTaMcGwYZ1gyTWNFJsaShIJmV8zE9OYqyeAiF8X5kx3qQHulCktdBspDo4DuE+n5GuJ8ChGQiAx1IDXYiPdSF9FAXssM9KPIHUBHyqHKWQogFjRRLukmsmZRYN6uwadUQQJiIbFjl2LDKWZBMYNUkxapJihWjBCtGCfWxZYIREqxamqjQiLTLQtoB8gQUdilLPdwCSFrRHpCIphWQsOg96X+4B7+Dp/97ePq/h3/gB0SG3rQAkhqmIsPvQ2FiDBWNBHWzHHWXBvWgGZWkHcWcG6WiF8VKEMVaCNlakEyiswGhV5k0H9bNxnltmbmfagqzG1OvQoQNCBcIXCUsNiIv9UyYPRB6uy5zRftrptHZE+lteyDtLpH6ll4I13FcZsbwLQOBr1lpwpU5sJvlXA91royh3S4srmg3ic5+raPrjZbVJmw4uPBgHvllI3J8tYHTBiCnJwu4OJjF1XoFF3NZXJfCuEi7qRv2PFocOZQ4cVFlLDoLuUraqSO5JT/uyn4CxUXJg/MGHlel5gQ6DchjOYBfag086lESv9Qi+FoNNyJI3qcx+VgJ4qGByU2xMZTYWI1ynrLjNGHFacyMk6gJZ1ErzsIWnIbM5JpZ6qpZK8ks6Azk1G9qwuEz4sRnpBYgBq24DttxE3GQuI06W+Iu5iJBf+4m4sBVgLr749RrxJFLhwOHBvt2LfZs1NsdmxLbVhU2zQpsmORYM0xiWSvBvFqEWeU4pidHUZcOoygcQI7fSxBJDH1AfJC67IiO2NB7xHkfkOR1IT7YgdjAB8QHu5Dk9SAz2o8ifwgV4QimpALMycVYVE1gRTuJVZ0MG0YlyUbWrUps2FTYsKmwbaViiy5z2RQtQQOzYZVxxppVijWrtIGJmGQibEToLISGhMakLhtEXTZIzXw0oqoYRE3ZPIFVUlL3jGRVA0ipmtfaRjR9VNlK198CSFjRibD0PQKiN/AxeiDMDCQ8/AaxsfdIjXYgPdaJ5MgHJEc6kRYOIC8fQ1kvxZRNhbrXgGrEgnKK2sRbLvlQqoZQmAojOx1mrDJJID+XQm4+RYYJa6slsraktlAkMb1Mla5oPJ5DhOsUFlcTnesUFnP1ybc20Z9bpthuoSLXyvaXNvP+xYC0m+fgGh7kKn9xTZNzrSBhw9FuSWK7iW/2A7/dXqx2vRSuhjz7NZhfp8tXXBdYMQFh4sE+mbV/sUplIJfrBJCT43lcHMzicq2Mi7ksbsoRXGY8OI9YcerT4cihpLIQnxZHfh1OwlQv5Cbrai48LHhIZnBedBNAborULAcTkK/V8BNE6I/Z8bUewZdaGI/VEB6rEXyshHFX9pPfeZV1USfD6BXxMepyJy5AzoMWnActBJKzgJmgceo34SxgxlnAjKuQrQUPercVV1yH7STIFt7GCvcznwknHgOOXAYcOvU4cFGx79Rhz6HFjk1NIFk1yrCkm8SCRopZOR/1yVFUJDwUxvuR4/ciM9pNlbSGOxDnfSCRGO5AcqSbigYi8cEuJIa6kRruRX50AEX+EKqiUUxJBZiVibCokmBZM4E1vZyUtNbNKqxblVi3KrFjU5Ogs5Jth4ojlNiyK57Ehn0S67aJJ4g0M5FxzGkFLaUsJiKvBaSgGmwBJKbpfwIIfYQ3LO9GaKKD6oEQQH6Ab/AHAkiI9zMLkE4kx7qQEQ0iLx9DxTCBKYcaNb8RtagV5ZQTpbwHxbIP5VoYxekIcjONCXR6iJABSHkpj9pqCdNr1OoS+l70qaUyZlao0tVLeLABeW7+g40BPc/BfUlU60Ai1yzIS4BwXWXL/NxrFilyLlP8FkDaZRDPAcIueXGdmnrN7in2v9TblYPYD2b2w/qlDIQNx0tDgewliVyAtMs+uAYTaUBOLtZxfLKEk+N5nO/P4GKdAuS2EsVV1ouLqA2nPh0O7QocOZQ4asyEHIcMOI9ZqH1Weep47lWewuMs56QAKXqoJnuROkVFz4DQgNCIMLMQGhLmx3S561Mtik+1KB6rEdxXqEzkruijdmVlnLhM2XGeoFfENwGh4GjiQRAJUNkHHWcBM8k8mICQvVaNzbpnPhPOfCac+83UssTGz9A/x17lfu4349RvwYnPjGOvCUceI448Rhy6Ddh36rDbKB2tm1VYNSqwrJdhTiXEjEKAeqOcVRQOIDfehwy/B6nRLurBNtKJ1GgXUqNdSI/1IjXaQxBJDHUjyetBargX2eE+gkhFOIKaeIzqiSgoSFa0k6Q3smZSYs2iIBkIDci2XYMdhxY7TjV2XRrse3TYc2ux69Jgx0lBwoxNhwIbdjnWbTKsWSexapnAillKndQyiLCgF2JOK8Csho9p1fATRKbkVNCT51VFM2rKIZSUrYCk1QNPAKGDCxA//2f4Rn6Gl/cjOYVFAxIdfYfkWAdSfAqPFL8bGckQCipq/mPaqUE9YEI9ZkM540K54EWp4ke5FkZpJorcDLUDiwlIfiHdAsjMOrV9d3qZQmRqqdySgXBh8RpAaESeu9aWeYEUe1079+r257fxcmUUzLs9mB+/Bo9nAXkOEq7y1XPDgMxsg+4rsFF47fZbJhb0v+a5mtRcpaJ2/QYuWNh/03NQcYHGtZmX6+9hZyDs37V7uUoAOTpdwvHRHE73ppuA1GK4yvlwEbcTQA7tChx61Nhzq3AU1BNA6I251wVq4O8y5yJzIrclHxWN76EA8eFzlWqkf61H8MtU9EkQTKYagNRi+FqLMRChSlr39KxI1oXrlAOXCWpN/EXURhDhwoOJCBsOdlwGrRQCXiOO3XocuxuN9kbJ69RvwnnQgsuwDVcRO66jrVnLZdiBi5Ad50EbzgJWnPotBJI9lx47Di227TpsWNRYMymxYpBjUSvBnEqIaTkf1ckRlKU8FEQUIllBL9KCHqQFPcjwe5AV9CMr6EeG34f0WC8VI30kssN9BJHC2CBKAh6qolHUJXzMTAowr6CO+S5qJ7Csl2HFIMe6gSqt0SUsGpBdpw77bqpndODVY9+jI4gwY9ul4kRk2STBklFMZkmoLGTsSSYyrWjNSJiA0NlHO0BoROhgAxIUv0dA8A6+sTfwDf8E/9CPDEDeIDr6HrGxD0jxO5HidyMp6EFWykNRLULZLMOUW4t60IxazIZKlup/lCp+VOoRlGaiyM9GXwSEevBXSQZCZyHsOY/2d4A8P0jI1fym8VjYnm57le1rgwsPrrvRmbcScl0y1Q6hFwHhQoRZhmp3EoprfcnJ7VbL8B07XnrwM7Fg/uueXkRIB/Pz7ZrYbGjaBRsnrtfgQoENCPN2QiZE7QAh/82MU1hsQC7ncy2AnPn1BJADtwp7bhUOAzqcRc24zbhat+bm3NTG3bwbN0Uv7spUf+Su6KNuFyx58FChAQniaz3ECciTqMcJIl9rMXypRvG5EsFjKYSHQgB3WS9u0m5cJ5y4ijtwFbHhMmzFZdiKixAVdJZwEaDwuAhYWrIHdsmKuZKdKkPRvQw19hxq7Ds1OHTrcOIzEkCuow7cxJyNcLfEZdSF87ADp0Ebjv0WHPnMOCCI6LFp12LNosKqWYklgwwLugnMqsWYUoyjOjmGsnQEBTEPedEQcqJ+5ISDyAkHkecKwRBy/EFkRvuRHe5DhteLDK+XYFIYGyQZCX3Ud0YhxLxaggWNtKVHsmFRYsumxo5Diz2XHgceIzn2TCNCZSNqEnRWsmVXYMMqw7ql2YRfMUrIceB5jQBzaj7m1KOYVY1gRjlM8CANduVQCx7M8lVePYicehBp9QASmoEXAOlFeKIbQXEHguPv4ee/hW/kZwR4NCI/IsR7g8jIO0RH3yPB76ZivA+ZiWEUNCJULHJMe42YCllQj9tbAGFmIPnZ+IslLBoQZh+E6/bBl2dBnu7CYvct6B1WC9vTWNyZIbGwPf1iMLFpotPa1+AChHlXOn0n+vxW/VX7sJ4A0m6B4XOAcC0uZGYhdPZxfLNJegNcD3b2w7ndw5t5texzwf4eNjDtfl/LNlwWUEyc6DvR22U9zP1W9FQ7s8TFvlaXCxB6kPD4fO0JIFcLedzW47jO+3GZcODMr8eRQ9kCyIFfi7OoGTdpJwHkNucmm3Zv8h7cFX34WAlSmULZi7uSB/dlLwHkNYj8Oh3Dr1MJ/DqVwC/1OAkakE+lED4WArjP+XCbcuMm6cJ1wonrqB1XESojuAzbWkCgELHhImDDZdCOq5AD12En7sIu3EfcuI+4cR2mjuJeBGw49Zpx6NRjz6bBrlWNXSvVG9hzaHHoNuDEZ8ZFyI7rqAs3MTdu4x7cJbwk7pM+3CZ9uI57cBl14Sxkx1nIjpOAFUc+M/a9Zuy6jdhy6LBh02DNosKyUY5F/STmNBLMqESoyQWoTI6hJB1BUTKMgphHMMmLhlAQDaEo5qEkHkVZMoayeBRF4TCyYwPIDvchPdSD1GA3kgNdSA50IT3UQyChMpJhTElbS1t0j4Q6rUVlIWxA6BNsNCT7Hi323BqCSDtAlg1iLOlFWNCOE0S+BZCiYqAFkIxmEClNMwuJqnsQ1TIa6Mo+RBR9CE90IyTpRED0AQHBO/hHG1nI4E/wD/yI4NDPiIy8Q3jkA+KCbiqE/cjIRpDXilG2KTDtN2EqZEE1YUc51woI3QOhM5DsTAK52SSyc9QgYWkxh+pKsaUHUlsoojpfoN6yptDbTaO3A4TZv+C6+3xxZwZLu7MtwQSF+bnnIXl60yAbkanVEmrLBdSWC6ivFDG7UcXC9hSWdmeeBHvw8O/YeLTbgssFyHMN8HaA0L0B5gP6ucyAq1zFROS5aJeZtPtdzwHyHDpcQ4JMQOjsg840uHZfsbMT5jJFJiCHxxQglxsVXC8WcDeVwFUxgMukE2dBAwHk0KXCvktJALnNuMjdHbeNTbv0TYL3JX+j8R3CQ8WH+7IX92U3HioefKp48bnqezkLqcc5AflajeJLJYLP5TAei0E8ZH24S3twn3TjLtG4lzzqaDlBRWUWToIDHTdBKm5DTtyGnLgJOnDlt+HCa8GZ24Rjhx77FjX2zCoS+05dCx43MTfB4iHlx8d0AA8pP+5SftynA7hPB3CX8uMq5sZ52EEBErLh0G/FnseEHZcBm3Yt1q1qrDAykDmNBFNK4RNAaDjoLCQnHERBOIyyZAzVCQFqEwKUxaPIC4aQHe4jeMT7OhDr/fBqRFa0k2RyfdOqaslCDr3NI9CtiOhaANm0Uae1ngOERoQLkJbSlXwAJfkA8sqXAaHetgISmexFSNzVAoh/+A38gz/BN/AjAkM/IzzyDsHRD4iOdyMm7EFCNICMgo+CQYqKQ4OZgBn1iBW1pAOVvOcJIIVpChD6FFZ2JoHMbAK5WepekOpKkdw+WF8soTpfIMHcf8WFSLs70dkZCDv7YGYgXHCwEXkuQ6EBYSPChoTOQOgSVjtAONe5P7ee5G8BCDMDYb596QIm9sOV62HPlcU8d4yWawqc/dpcULCvpGX+7HOAME9oMUtc7SDbOV3CFgcgZ/szuNqs4mq5iPvpJK5LwSeAHDiV2HMqWgD5WPCR1ev0qvbbghcP5QAeqyF8qgfxseongNyX3U8AoSLSDEa5qgWOWgxfa62AfCoE8THnx8e0lwDCPFLLPH57E3HhLuyi7uyIunETcbWgcemz4tJnxYnTgGOHHoc2LfbMKuwYFdgxKrBrUmLfosax14RTvwWXYQdu4x48pPx4zATxKRvCp2wID5kgiY/ZED5mQ7hPB3Ad9+A86sRJyIGjgA37XjN2XAZsOXRNPIxKgse0SoS6YhxVGR/liVGSfeSEg8iODyAj6Eea34eMYBD5cSoDqU4IMC0XoSrloygcRm6kH+mhHgJItOc9Ev2dSA12I8PrRW6EPurLQ10yiukJPmZl41hQirGsafZFaEToTGTfTaHBDLqctefWPAFk3TLJAKRZxmJmITPKUUwrRjizDxqP5wBplrF6m+UsVS+iyn4CSFjSLGMFxt4SQPyDPyEw9DNCw28JIHFhP5LiQWSVAhQMUlSdWsyFrG0BKc1EUZyJMuZA4gSQ7EwSxYUsKsuFlmO8lbk8Cfq+EC5I2KWtZn/kdYsQmT2Ql+KlEhfXRVDtylnMWRF6Or0dHKSE9dJm3d8LCI3ISxkIs8TDRIM9X8FuaLOzEi4Y2n2t3UJDNiDsHgfXHqt2jXZmtsQFCNcRX3bGs32yiO3z5eYprLNVnBwv4vxgDlebdVwuFXAzk8ZNNYrzlAvHASMOXRocOJXYdymx61Jj30etd6cB+VjwkTs+6NmQx2oIn+sRAsjHqh8PFR8eKs3S1mM11JxKZwDS0mBvwPFLLYZf63H8Wo/jl1oMXxolrMd8AI8ZH3WtbMKDu5iL9CGY8xr3cTceEh48JDz4lPDjY8yL+4i7BZBzj5nCw6bDnlmFbYOcxJZehh2jAoc2LU69RlyFbGTFyedcGF8LUXwtRPE5F8ZjLkzgeGx8fJ8N4jrpxUXMhbOQE0cBW0vpatWsxLJRTuGhlWJGLUZdMU6yD2bmkRENIsHvRXysB2l+H1Jj/cgIBlGWjGFKLsK8SoZpmQRlEZ/qhfB6kejvRLTnPUKdbxDteU8yERoRdnN9VjaOObkQi6pmg33NpCTDh7tOHQ48Rhz7LVRPh9UT2XGqqRNZHBkIsw/SWsYaw7RipPXuD/kgKjQeykEUVP3Iqyk88pohZLVUpLWDSDAQiar7EFX2IqrsRUTRh6isF5HJnkYf5H0TkJGf4eNR4R9+g8DIewTGPiAk6ERM1I/UBA8Z1TgK5klUvHpSvqqlnajmPCiXfGSIsFCPojAdQ3YqjuxUHJnpOFL1KFL1GDLTCRTncmRlCQ1IeTaH0kyWivkmIkxMmGWs2nK5pbnOhOI5SNjlrNcGNyLPb9hlZyQvTas/mUR/TRP9pR4IFyJ0H4R5ZPf4ZpPcwMdVpnoJkLazEhwno9ilr3Z4cF1Ly5VRtMOD67QW1+9mfj+dgXCVxtif27lYaQHkiAZkawrXKyXczWVxW4/jKuvFaciMI4+ucQJLgx23GnteNU7CRtyknQSQ+4KX3PXBBuSxFmhBhAsQdpBp9QYiXIB8LlKAfMpS93E8JDy4j7ufDPjdxVz4GHPjY8yNx7gHj3EfHqIe3IacuA7YW/A4tGmxb1Fj20Dtr9rUTWJLT60h2TYrsW/X4sxnwnXY3phMb2Yfj5kg7hv9jquYG9dxD+5SftxlArhN+3GV8FCARFw4Dtqx5zFh26kngCwZ5ZhvADLbKF/R2UdBzEN2fABpfh/iYz0IDX1AcPA9QkMfEB7oQIzXjfw4D9UJAeaUk5iaFKMkHEN2bACp4SYg4a63iPV+QLyvg2Qh+dEBlAQ8csx3eoJPMpE5lRgLGikWtRPUCa1GT2THoaVOZHlNOPSaWkpY9BFfdiP9NYDMKEcxpaTuYSf3oDcAKSqo7COnakQj+8hoBp8FJCZvAhKZ6EZY1IGQ8AOC/HcI0GWs4TcIjLxFYOQ9/GMfEB7vQlw8gJRsGBmNEPkGILXw84Dkp6IEj8x0HOmpGNJTcWRnkijMNe9Cry5R5SsakPJs7sk69+eyD2YPhD3T8VIp6y/D42nG0O5q2tfsy+J6nb+7+HiAl+Ly8bAl6M+fP+zj/GEfZ/d7OL3bxendLk5ud1ri7H6PfP34ZhtH11s4vNrEweUG9i/WcXC5Qd7fO1/D3vka9i/WcXi1iaPrLRKHV5vkc8c32ySYr8UV9OvRv4v9uvTrMH8H/Zr09782mP8tzN/J/r0HlxvYO1/DzukKto6XsH2y/CR2TleoOF/D0eUmTi42cXy2iuOTJZwfzeN6exq3axU8LOTxMJPCTSFAncQKmHDs1WPPrcG2S4UdtxLHIQOuUw5ygyCNyEPRxwkIHR+r/hZAHunNvAw86I9pQGg4fq3H8dtUAr/UYvhapgD5VAjiU9aPT2k/Pia9JMugMfkYc+Mh2gSECio+EHPrAAAgAElEQVT7uA7YcemztvQ6dk1KbBvkWNdIsaoSY00twYZ2AhsGGXYsKhw69dSwYcSO27gHNzE3rqMuXIYdOPZbsO82kNmJfbcBp0EbLmIuXMbdJM6jbpyEHDjwWbDjMmDDrsWqRYUloxwL+knM6yYwr5vArEaCmlyAomQYOeEgkqM9iA51wNv/Bs7OP8H+4TvYP/wJjnffw9P5E+LDPciP81CfEKEiFiDPH0ZmZBCp4V7EB5s9EHYJi+6DVIQjjSxkFFXpKGoTY5iWj7ds9F01KsjJLPpY777bwChfabHr1mLHpcG2U91ynJdrHoQ+zjuroW49nFYxAeGhKhtAWdaPoqwfOQUVWWUjGkd40+oBUsKKq/tJxFQUInFFP2LyPgJIRNxJISJ4j+DouwYcb0n2EeB3ICzsRlw6iKRiBGmdCHmrAhWfgZSvqlkXqgUvKmU/BUg1gnwtQgBh9j/ode7FxtJE6u5zqnnOLGHRuDCD6/QVPQ9CDRw+ndNod6MgfQz3W7Bgn9yi4vkbBtvtuHrpoinGjYSHT4B4TbCRYUNCB/05Niz0Q5sJyt75GnbPVrF3voaDy40ngNAP/JPbHfLaJ7c75KHMBQgbAiYa7L+J+bexg/m3cEU7eLhe5/BqE/sX69g9W21CcbqC3bNVEjR8uxfrBJCT8zWcnK7i4ngBt7uzuNuYwseVEj4uZHFXjeE67cFZ1IrjgBF7Xi22nEpsuxQ4CupxnXLgId+8x5xgUvIzUAjiU70ZzGzkY9VPYKFPZlHRBKQ5VNgE5NdqDL9UovhSCuNLPojPuUDLXqrPSR8+Jbz4lPDiMe5pZh+NoLMPNh501rGukWJFKcKyQogVpQirWik2DDLs2TQ4chlwFrDiMuzAVcSJs4AVBy49Nq0qLOmkmFEIURINoiodxrxahE27GkcBC84iDlzEXLhKeHAZ9+Is4qLKWB4TNh06rFnVWDYpsGiQYc4gx4JJiTmDHFWlCHnpKNLCIYR5XXB3/wzjm3+D+vt/hOrf/xHKP/4DlP/6v2D4/l/g6fypkYmMIDfGo/Dg9VMx3Iskr4dEeqQP2bEB5PjUsd/COA9F4TBKohGURDyURDxUJCOoT/IJIgsaKVYMcrLJl54N2XPpCR5sQLYc1EzI7wWkIhtCWdaPgrwJSEbRh4yyHxllP1KqfgJIsgEHDUlC1YeEqo8AEpP1IjrZg6ikC2FRB8LjHxDkU4gER98hMPYBQX4HAvwORER9iE0OIaUSIK0XI2dXouQ3oBa1oppyoJpxo1b0oVIOolgJolAJI1+j7kKnex+52SRy86mWXVhlRoZBn8CiT2Gxy1PcYExhbnMac5vTmN+aaXPM9unsxrdkGVyN9dZ4uRH+l8TvBoRGhPk+jQgbEq6MhAnL8c12y7/Kd89Wn2QhzIf/6d0uyX7ozIZ+KDPhoF+D+TpsPNjgsYMLFS7YuAA5ut5q+/P038dEgwkH/Tp7lxtNQM42KECOlnCzP4eHrRl8WqvgcamIh+kkbgvUaayTsBl7Xi02HApsu1Q4DBhwlXTiIe/Hx0KAxGMxSC6NogH5Ugvi81QIn6dCLT0Rdnyq+PG5GiA/y55K/20q1gLIL8WngHxK+/ElRcXnpI8A8hB14WMj7iNu3AQdOPeYcezQ48CqwY5RgQ3tBNbUEqwoRViSj2NJPo5lhRCrWik2jXLs27U4dhtx6reQ4cBDtwHrZgXm1RJUJCPIjvUh0vcOcV4nimIeFvWT2HEZcOi34jTsxGXci/OYB6cRF46Cdux5zdhy6rFq12DRrMC8UYZ5owKLZhXmjQrUVGLkJCNI8Pvh63sH67vvoPz3f4T0f/8PiP7hv0L49/8Fwr//L1D8y/+E9efv4Ot+h9TIAJLD/Ujw+pAcoiLF6yfDhZnRfmTHBggcT2MQhfFBlEQ8VKWjmJIJyDLGZb0MaxYF1q1KbNrV2HZqsePSYcelwW4DjyeA2JV/ESBFWT/ysj5k5X3IKPqQbgQNSErVj6S6GSlNE5SEqg9J5QASiv4WQCLiTkSEnQgJPiA09h5BfgcJn6ALIXEfYjIekppxZExS5BwqFAMGVKM2VJNOTkBy1TDytVgLHvmFNAoLWRQXcygvFp8AUlsokkHCqdWnm3jZaDThmMHC9mzbk1Kvme1ohwYbjOW9OVY8RYQLkt+Lyl8EyOXjIa4+HT1BhAsSZtbALn2d3O7g8GqTMwNhl5eeA4R+6LKjHSLsLKQdIFx4MMFgltGYANCAvJSFPAfI/tVmCyDHZ6s4O17Czf48Hnbn8Hmzhs8rZXycTeOuFMJlxo2zmA17Ph02nUpsuVQ4CBhwmXDgLuvFfc6H+5yPgYmPuq62GiLzHi2AMMtZHPG57MeXSqAFEAqPGP5cj+E/q3H8Vn4KCBMRekMuDch9xIm7sAN3YQfJPk6cBoLHpm4Sa2oJlhVCLMnHsSgTUKEUYkUjwZZJQQChT2Gd+MzYtmuwrJdhWj6OonAIqeFuBHvfINz/Dhl+H6aVQqyaldhy6LDnNeM45MBxyIGjoB0Hfit2PSZsuPRYtqqwYJJjVj+BGd0kZvUyTGmkKMkESI0PIszrgrPzRxh/+gMUf/wHSP/3/4D4n/4bpP/83yH95/8O9R/+CbY338Pb9RaxwV5EB7pJxAd6kBjsRWKwF8mh9oDQH+fGB5AbH0BBNNSShZCLqUwUIhs2FbYcGmw5KCx2XBoSTDw2bAqsWWRkQy8bDzYgdeUIaophVAkggyjI+wkgdPbRDpC0mtqPlVT2IansQ0LRjzgrA6EBCY93ICRoZh6BBiBBcR+iimEkdEIkzZNIu1QoBIwoRa0oJR2oZN2oFH0olYMoVsLIl0PIVaOvAoTuddBT6PXFErXWhAUIcy/WtwDyrcHOOJ6C0RpceLwEyUv3gfxNAWnXG2GWtGhE6PfpMhTzAcws/7B7IHQmc/6w31IO4+pLPFfK4uqFPFe6eq7XwS5JcZXhuDIQ+r+ZjQf5XddbzR7IeROQ24MFPOzO4evWDD6vV/FpPou7agTXBR/Okg7sBQ3YcKux5VJh36/HWcyGm7QbtxkPbjMeggld1qJuF6SyCjYgH58B5FPJ1wAk9AQPLkC+sACh8aD7ILdRCo+boA03QWqI8MRjwr5di22zEuv6SaxoJFhUCjEvF2Bhko+FST7mZHwsKMaxopFg0yjHnk2DA4cOBy49jjxG7LsN2LAosaidwJRMgML4IFLD3Qj1vUWo7y3ivE6UJMOYUYkwr5vAqkWFHbcRux4Tdj0mbHtN2HQbsGrXYMEkx4xOiimNGDWVGBWFEIWJMaTGBxEZ7oan5w2s776D4cd/g+o//gmyf/tfkP/h76H57p+h/e5fYfzx3+F8/yO8XW8R7OloxAeEejsQ7ulApLcTsf5uxPqpJYvpkb6W8lULJI2J9oJoCCXJMMlC6DLWkmGiBZFNuxqbdiW2HKoGHBQqNB7rVjnWLDIsG6VYMkha9mFxZh+cgAw2+x+qgWcBIZ9T9iGh6CWARBk9kIi4iwFIJycgEcUoYnoh4pZJpFwq5IJGFFsACaBUDqJQDiFbCSFbiSBXbc5/ZOcoRGhA6HXuZIX7QrFllQlX2YoNyWtKWO3KU6/NPJpQsEtX3CWs15S02t1E2OY+kN8PBx3sshYNCJ0hsPFgI0JnEcyHKleDm5mVMHsg7XoUdFbDbqRzNcif62u0Q4P54KfxoJvidBmOq4nO7Pm0y1xIw70NIDcHC/i4N49ftmfxZaOGx8Uc7upR3BQCOE85sR8yYtOjIYCcRq24SjpxnXLhOuXCTdqNu6y3BRB69xUnIG0QaQUk3ILHawB5SHlxn2yeyLqJOFoWHJ56zThyGbBrVWPTKMeqVkpuCJydHCNBA7KsFpMm+q5dgz2HFgeNPVZrJiXmVGLUJsaQFwwgyetCuP8dAj0/I9z/DumxXhTEPFRlfMxppVizqrHu1GHDpceGS481hxbLVhXmDJOoq0WoqMZRkgmQk4wgKRhAZLgbvr53sH/4E0w//5EAIv/D30P1H/8E409/gPnn72B58z2c73+E68NP8Ha8hbfjLXyd7+DveodA9/sWROKDXUgN9yIz2s9dxhINtQBSmWg21OfVEizoJFgyTGDVLGesgVdg065sQKLBpl1N8Fi3yrFqnsSyUYpFvfhJ6eopIKNtABlEVkHtv2ppoLMQYeIRl/eQ7CMy0Y2wtIsTEBoPL7+zLSDZgAGFiAXFhB3ljKsFkEw5SADJTMep5vlsgspC5jMoLGRRWKAulKKP67JLWFx3nrMxeVrWar+z6jWwtO9zPDex/nywr7VlAvLc2vffDQgTDi5E2FkIu6TFxIMrC2E3u2kg2BkIFyDM7+fqMzAhaZeZvPaEFQ0TFyBbx0skC2FnFN96YqtlbTzdRD9awtXhAu4OF/B5fw6ft+q4X8njZjaOq2oIZ1kP9qIWbHq12PRosBsw4ChqxUXCicsGInQ2QpWyfOR+czYgzIY6VymLzlroDOTP9Rj+cyqO/9uI/6xF8VsljF+LYXylAclSw4QPKQ8ekm6SedC7rS5C1sYGXgtOPCYcOHTYMimwppvAslpMso/ZyTHMyMYwpxBgXjmOBZUQy1oJtVzQpsWOQ49tuw7bdh02rRqsGOSYUYlQlo4gK+hHarQHkb53iAy8R2yIWrWeEfSjJB3BlEaKeaMCKzYtVu06rNp1WLFpsWRRY1YvQ1UpQnGSj5x4DCkBDxFeLwL9nXB1voHlzfcw/PBH6P/0B2j+41+g/e5fYfjhj7C8+R6ODz/B2/UW3q638HS+gbejNXydbxHofotQ73uE+5r3hbQ20gdI74OdgVQmhlGXj2FaKcCMahzzWjEW9VIsGyexapaTngiNBb0Wns48Vs2TWDZPYNEowaJR0gqIVoAZDR8zGj6m1WOYalvCagJCw0E3z1MaChE6K0kre5CS9yIp60FishuJyV7EJ3oQn+hBRNosYYVFDUCEHQgKOuHlf4Bn7D2c/C54xf0IqkYRNogRtU4i4VYhGzSiELchn6HvAaEAyVcCVAZSCyNXj5BTWLnZJNVAX8iitJhDaZG6IbDEOK5Lylj0ipIn931wI9LEpPWE1WsQaVfCegmRv0UG0uZO9L8uIFxZyHOAsLMQZrmH2YBmw8LVo2CfpGL3Gf7WgGyfLBNA6CyEsyzVpgTG/j4mIIdX6zi8oAA5O17C9dEi7g4X8OVgHp92pvC4XsL9Qga3U1FcFP04iNuwGTBi06slgJwmHLhIOFgZiB+PxeDfDJA/VyMtgHzO+vEp48NDilpncp9ozoBch6l9WOdBS+PyKBO5KXDTKMeKRkKyjzkZvwWQBZUQSxoxVnRSrJsV2LbrsOPQk9iyabFiUmBWLUZlYhR54SCygn7EeZ1IDHchOdKN1FgvsuMDKE6OEkCWLGosWzUkFkxKTGsnUJaPozAxhqxoFEn+EAHE3fUWtnc/wPzzdzD99B8w/PBHGH/8d4KHu+st/D3v4et+B2/XW/g6qaDxoLKQbwOk0NixRQNSk41iSsHHtFKAWbUQ81oxKWXRiKxZZI1QkI9pPJZMUgoPQzMDYeLxewBhNstTqn7SXE/Lu5GS9SA+0dWIHsSk3YhKuhCV0CWsJiBBQWdbQCJGCWI2GRJeNTJhEycgdAOdANIoYeXnmtlHaTGH8lKeCsaAIBMQugfy0j3oXIAwEfnWI7t/KSDPNc/Z/Y+/OiDt8ODKQtiAMBFhfo59BJiJARMIrsyE+T3sU170zz0HSLty1rcAwoSEmYHQsxzMEhrXa7wMWvMk2eHFGo7PVnF+soyr40XcHS/iy9EivhzM4tNmDQ/LedzPJXFVDeEo7cZ2xIKdgAF7IRMOIxacxO04jztwmXSSPggNyOdykNwoyASE+f63AvJ/6jH8uRrBr+UQfimESPbxyFhlchd3tsHDQO7h2LaqsGaYxKJahHnlOGblfMzK+ZiRjWFWzm/BY9Uoaxxb1WPXacC2U08GAJeNVAZSmRhFkV4z0lixnh0fQHZ8AAUxDyWZAFMaKTmiu2BSYtGsIsd162oJipN8ZMXDSAl4iI30IzjQBV/vB7g638D+/kdY3/4Jljffw/r2T7C9+wHOjp/h6X6HQH8nQv2dCPZ1wN/zHv6udy0R6H6PYM87AkhssAsJXg9SI33IjA0gyx9EbnygJfNgAlKW8lCdHEFdPoYpBR8zqnHMaUSklLVikmHFNIFV8+STWDZPkOxjwSDCvF6Ieb0QcxyA1DVjqKlHUVfxyBqTknyAzIBk6QyDA5CkksIjJe9FcrITiYkuxKWdiEo6GnA0sw76bUjYzD6o8tUHuEY/wMnvgk8ygJB6DFHLBGJOBVJ+LbIRMwrkHnTfE0By9QjyU3Eq85hl9T8aeFSWn+JB3wfy/Nr2dpC0v7fjNYC0W6b4fDwPxnOIvPJO9N8PyPXnY05E2PMhbETYgLSbI2Ge0mIf5WUjwyxrMX+OOV/CPN77LdnHazIH+ggynYXQgNBwsbFgZi/M4MKN/J0XjR7IKQXIzckiPh8v4hMjC/m4lMP1VBwnOR9243bshE3YjZhxELHgOGbDSdyOy6QLtxkP7nM+fCwE8KkUoqbF6fvNGZkHGxA2Iu0A+T/1GCcgnzI+fEwxlyk6cB11PMFj36PDbuMSp02zAis6aQsedMwpBFhUi7Csn8CqUYYNi7KxSNCIfTe1/LAFELWYTIzTCw/pKElHUJzko6IQYkojxayeOqa7YFJi3qjAnEGOGd0kqkoRlX2Ih5HkDyE63EcA8XS/g7PjZzg+/ATHh5/g7PgZrs438Pa8p/AY7EZ0qAfhgS4E+6jmebDnQwOOD41mOoVHpL8D8aHutoAw8SiKeS2A1GSjFCIqAabV45jTibFgoDKLJZOUYMEOKvsQY84owqzhKSBTWiqYgNCI0Nt36fmPtKKPs2meVFJ4pOW9SEx0IC7tREzSgaj4AxkcpCbQOxAUPQXEJ+iAZ6wDrtEPcPC74JUOIKTlI2qdRNyjQiqkRy5uRSHtQCHvRanoR6kcRKkaYgwRxlGYTrTeA8IApLJcQGW5QCbM6cukfi8gFCLtL3/6VkBeH78fkNfE33GVoF6LRztAXkLkOUC4gt0ob5eBMI8JM48H0w9s5pHb1zTRX9NUZ6JCZyHMSXI2EMyMhSu4sCGonK/j6GwVJ6fLuDxZxPXJEh6PlvB4OI/H3Sk8blTxsJzHzWwSp6UgdlNu7MZs2IvasBe14DBqxXHMhouEE7dpL+6z1FHez+VwKyC1MAHj01QIj/UgHhsN9YeqvyW4APlzA4/nALlLuHAbd+Im5sBVpNn3OPIbyeVH23YNNixKrBplWNCIMaMQYFrOx7ScjxmFALPKccyphFjSSbFmoobmtu0a7Lr12PeaSex5TNhy6rFmVWPRIMNsY/nhtEqEmkqImkqIulqEulqCKY0UM7rJZvZhVmHepMScUYFZgxxT2glUlCIUJvnISkaQHh9GYmwQEV4vwkM9CA50wd/XAV/vB/h6P8Db8x6+3g8EjwivFzFeL6JDPYgMdiPS34VwX2dLRPo7EB3oRHSgswWQ9Gg/hYigv5mF0GvixTwKwQkeKrIRVOWjqMpHUVfyMa0ex6xWhHm9CAsGMUGEC5IFswTzplZAZvTjmNYJSDABmVIPo67ioarioaIcQlExgKySKlEllX1kQJAg0jium5L3IiXrIYBExR8QEb0neDABCdKAjHc9AcQ+1gn3xACCOgHidjnifg3SESNyyUb5qpF9lCshlGtRAkhhOoHiTAOPBiA0HmxAasuNWwgZQQPymjIWFyC/Z/KcC4iXj/4+nd3gQoNZ4mJOqb84B9Kuj/F7AflWRF6DzHO9DjYgzEyHOaXObE5/yzHe10yjs+dA2pXM2OUuGpuW1SWsrIUdh6cr1DqTk0VcnS7h/mgRDwcLuN+bwcNmFferJdzMZ3FWiWIv48V+woG9uB17URvJQi4STtxkWgH52ri343NjZcljNURlHAw8uAChZ0deAwhdvqIBobIPO84jNpyGLDgOUHuaqN1M1B6nNZMcy/oJzKtFBJAZhQBzKiHm1SIsaiWkbLXt1GLXrceBz4SjgA1HARsO/Fbs+yxkinzVQs1wUEOAMiyY5Fg0t/Y6VmxaEktWDRbMKswZFZjRywggRZkA+UYPJCXgITE2iPjoAGIj/YgO9yHC60WE14vQYDfCQz0ID/WQz8U4IjrUw4guEjFeN+LDPUiM9CI5Si1jTPP7kB0foC6pYgBSko6gPDlMAKkpxhiAjGNez43IgpkOSQsgNCJPANELUNfxUdOOoaYeRk09jKqKh7JqiLp5UMk4WaWkgkDSwCMp60FK1oPkZGcLIBHhawDpgrsBiI1PARI2CBF3KZEK6ZGJm5FLO1DIu0n2UamGUa5FUapFUahT2UdptolHYTGD/FIOheU8yssFlBmA0FnHzFIjVqqYXX3++lruhjp3BtKukc78mInIt8yNtEOgHSBsRL4JkHaItMPjJUCeO5VFBxsaerqda56Ea9iPWfZin+5q1z9hQvTSWpPXrDlhDzJy9TTYpSsaC7pnwtyJxV5r0gLK6SoOT5Zx2kDk7phqpt/vzeB+q4qHtTJuFnM4q8exXwhgP+lsQeQJIPlgCyCfGLuvPlbaw/GtgNAN9Me0Fw9JN27j1GVSF1EbzsJWnATNOPRRpattp7ox0KbAimESSzopAYTOPObVIixoxFg1yrBuVbbgcRy04qQxBHgYsOGwAcmux4R1pw6rdg2JNacB6y4jNj1mbHkt2PJasOkxY8NtwbrLjGWbFosWNQGkrpGiohShJB9HoXEKKyOkMhH6bUrAQ5I/RN6ycYkP9yEx0o/ESD+SowPk/fhwXwOU7pZgApIc7XsCCMk+pCMEj7qS34hRTKv5mNWOY04nZCAiwqJRjHmTpAWPBbMEc2YxZk0izBiFmDUICSJTegGJuo5PIdIApKYeRkXNI1fXJpV9iCt7EVP0tCDCzD7aAdJEpLMJyHgXQuNdCAi7ngDimRxE2CRC0kdlH5mUFbmsE/miB8VG76Nci6JSj6FUi6I4RWUfpdkUCvMUHsWlLArLeRRXCqisFFFZKaK6UmwBZHa5itnlKgGk3Wmrdkd52/U+XnO897kp9efj+f1WLwHyUrnrRUC4gHgJkG/JQtjf0w6f5+ZJngOEzkLYx3y5cOCaQm+3koVrrxdXiYsNCxMQ5qktLkR2Tlewd8qChAXIzfESbo8WcLc/g9vtKu7Wy7hZyuNsOoHDUgQHKRf2GIAcxWw4S7IAKUWeAEJHOzheC8hvlTB+KQXxNR9s9j9asg8rzsJWkn3suKihtjWLDCsmGZZ0UnLvOBuQRa0EaxYFthx02cqIQ78ZJyEbTiMunEZcOAk7SewHbdjxmbHlMTbDa8G2z4rdgB37ISf2Q07sBuzY8tqw4bZgxa7DklWDOaMC07pJ1NQSAkhRJkBxYhx5CR95CR8FqQAFqYB8nJc0gUkJeAQRGo7U2CDS/CGkxgZZkPRwAtLMQnqREVBX5WbFQ8hJeMhLh1GcHEVZPoqKYgxVJR81lQBTqjFMq/mY0QgwpxMyEBFSjXKTpBFiKvNo4MEFyLShGSQLYQFSVA+1ABKVdxNEmICkaUQmuAGhoglIQMgNiF3QBY98CFGLhGqex8zIpm3IFdwolLwoMspX5XoM5XoMxakEStNJlOeaeBSXsiiuFFoBWW1tnLMBmVv7Fjy+HRB2b+Tb8Xjay+ACpN1Jrb8KIK89gdXu519qqD+39ffy8bClzPVSr6Rd/+S18dwurG/NTl5b5npuE+/u2Sp2T9da8Ng7XcbhyTKOjpdxcryIy6N5XBzO4eJgFpd7U7jequFiuYDT6QQOK2Ec5PzYS7uwE7NhO2LBQcSC04QDVyk3btNePOQCeCyE8KkcxqdyGA/lEB7KARIfGVjc1b0kHmpU0MsVv1aD+K0exm/1MP48FcGf6zH8Voviz+Uwfi0G8TXvb+l/XMbsOI/ZcBqx4CRsxkHAgD2fHttuDTYcSqxaZVRNXifBvFaMWbUQM6pxcqqIHo7bcKix5dJi12vAvt+E/aANh2EHjqMunMTcJI4iThyEnNjx27Dts2LbZ8WO34adkAM7IQf2gg4CyI7fhg23CasOPZZtWiyYVZg1yDGtk6OmnkBVJUVZIUZJLkJRJkJhUoiCdBwF6TiKE8KWKEjHkRPzkRWMID3GQ3J0gMJjhArqYyqzSIz0Ijbai+hIDyLD3QjzOjghoQHJjg8gK+UhNzGM/OQISrIxVBQC1FQC1NXjqKvHMaURkpjRCDGrHceMXohZgwhzRgqMObMY8xYJiTmzGNNmEabNIswYBZgxCjBt4GPawMeUfgxT+jHUdaNUaEZQ1VB4lDQ8FDRDyKr7kFb2IKHoRkzRhbiyGwlVD5LqXqRUvdQMiKIPGVkv0pIupCVdSIo6EBN1kuwjKOpEQNyJgLib4BEa70FovAcBYQ/c4z1w8LvgFHTDq+AhZJUgEdSR8lWu4Ea+4kOpGkKpGkK5FkalHmkAEkNxJt7IQDIoLlDZBzPoHsjUcgFTS0VMLRUxvVzCzEoZs6sVzK1VMbdWb4nnJtHbAfKaaFfeel20Dv69toT1uwF5bRnrrwEIE4d2cD2XlbwGlJegeAmQ18ZLmDAB4SplsZvvXIBQiCzj4HgJh0dLODxawNnhLM4PZnG2P4OL3WlcblVxtlzA8UwCR9UIDnJ+7KY92I5asRU2Yz9sJiexblIe3Gf9BJDHUugJIA8VXwsg91M+3E/58LHuewLIL7UQQeS3WhS/1aL4tRzCr8UgvuR8+JTxPAHkJGzGcciEfb8eu14dNtxqrNsVWLFMUvX5BiBzGhFm1ULMqoVY0EmwYqJKV5tODbbdOuz5jNgPWnAQsuMo4sRJzI3TuIfEScyNw4gbe0EHdgN2AsZexIXdMAXHQdj1BBC6B0IDUtdMoiU2t04AACAASURBVKqSoqKUNBARoygToTRJRVkmJlGaFBFE8sIxZPjDJNtgAkJnF9GRHgYeXdT9IbwuEpHhbkRHehAf60FS0Ie0sAlIQTaKkoJPMg8akLq2FZAZjYAAMssAhB1sQNohUtNSgFQ1wwSQnKYfGVXvqwDJSLuRlnQhJe5EXNyFqKjzCSBBUTcnIE5BN1zjPfCrRhCxTyAZ0iObsCCfocpXNCA0Hq2AJFsAofsffwkgbDzYe7HorOK54Gq0My+YYmYnrymBvQaQdgOG/98BwoUIGxCu13ruqDDXnMlfAsFfI7gg4cpEuJYpPgkGIDunK9g9WcL+8RIOjpdwcDiP44NZnOxP43RvGqe7UzjbrOBstYiT+QyO6zEcFIPYy3ixFbdhK2zGbqR5Eus66cZdxoeP+SAeSyE8lkK4LwWfAHLfQIQNyMe6Dx+rXjzWfKSMRQBpBNVADxBA7hv9j8uYnVo9HzLhKGjEnk+HLa8G6y4VVuxyAsi8XoI5nRizWhFmtSLM6cRYNE5g1arAhkONHY8eu14D9gJmHISsOIo4SfZxlvDiNOnFWcqH06QXxzEvQeIg7MJ+1I2DmAf7UTf2Ii4chF3YCzqw7bNi3WXEil2HRYsa8yZlo4EuIxkIE5CSnAKjIpegqpC2RE0mQWVChKJYgNz4aEvJKjU22ChbsTOPLgJIaKgToaFOAkhstBsJfi9S4/1ICwdI9lGUj6GsFKCi4jfxaABS1wqp9zV8TGkFmNaNY1ovxIxBRMpVXHhMmYSvAqSmHUFZ2wpIStWLpLKH4MEGJCtvApKRdhNAYiJqdQkpXTEACQt7ERb2IiDsgUfYC9d4DzyiPvjUo4i6FEhHjMinbMjnXMiXvByAxP4qgDQReR6QVjymOQHgwoN54RR9yVS7+ZGXs5en60deKmG9ZuDwmwF5LSJ/CSDtoLh8PGzpubTLRNotcHxN/+RviQgbEq5lj20vxDprLXkxATk8WsDR4SwVB9M42Z3C6VYFp2tFHC9kcTSbwmEljL28H1sJJ7YiFuxGrDhqAHKZdJEy1sdiEB+LwSeA0CWsj7UAwYMbED/VB6mF8OcqFb/WQvilFMSXgh+fs148pt24TzlxnXBSzfMGIAcBA3b8Omx61Fh3KbFil2PJ2gSERoSeZVg2y7DhUGPbrcO214Bdvwn7QQsOwzYcRZw4irlwHHfjJOHBaZJC5CThwXHMSzKOvUgrILthJ1XO8tuw6TFj1aEneNDHd9l4MAGh8agpJ1BXTaKmnKDel0tRnRSjJBkngNBlrGSjJxIbbQLSkoEMd7Cyj66W7CMjGkR+coRkH2XlGKpqAWqacRJ1rZB6q+Gjph5DTT1GQaIbx5RuHDNGIdXraEDCxIMJSLsSFhOPopaHPAsQJh4EEEXfE0DSkh4kRQ1AhHTfowN+URdnCcsj7IVb2Au3uA9+jQAxtxKZuLlxdNeDQtmHXM2PUj2M8lQz+6B7IK8FpL6UR32xwAkI3QeZW6tjfv2l7OPpLqzn8GBfcfv/LSBczfC/ZCL9JUDYkLQDhPnzdOP+5ssJrj8ft31d5pFf9mBhu/hbovHS6a3n5kxIM/5is+UI8N7pMg5OqD7I4ckijk7mqTicwcn+NE526jhZL+FkOU8hUotivxTEVtqNzZgVO1ErDqP2xloTJyljPRQCLYDQTfRPjWO8j/UgwYPZA3moefGx6sXnqg9fa34CyG+VIH6rBPG1GMCXgh+PWQ8e0i7cJR24ittwHrPgNGLBEQOQDa8aa24lVpwUIIuWCczqJZjVSzBnkGLOIMWCaRIrtv/H3H21NZYk/6Kez3H2+c9Muyq891be4I28994L70EIZJDHVnX3zOwv+jsXa2UqtSQBNTPn2fsiHqhCCLov1lsRkREpw7VWhVvDKrLGNdybN7jylX0bBUcrICSKbj3yTn0bIASPW8sOMuZtXBk2cKlZpY1zcnQ3IV9g0Jhn4nOAkAykmXVwp64c44MUDhK28T5YCSDjfbCN98E+2QvHVB9cMwPwzA3BtzAC/+IowuJJRCQTiEonEZdPtwESV00joZhCXD6JBAnFFJKqKSRWppFemcHeKgcJQYNEam0WqbVpGsnVKSRXp5BYmURiZRJxNYdHTDWOiIrPPhQj8CkG4ZUPwC3vh1PBBQHEI+un5augiC1h9cEz3wvHbHPnlWn2C4xzPTDN9rQBYpgfhH5+ENqlEZjUs3AY5PB5NhEKahGOGhBOmBBO25qApF00onueNkDICSzaSP9BQD5bwuqWgbCACO9IF151++8A0q2R3g2Qz8Zfup2o+ncR+SwgwgyCfV9h/6PxexFPf5bw/I8ynv4stWQhwlmS/1OAdOt9CNH4bCOeolLPCE5xnSNXOUehfI5i+RQPlRMUy8colo7wUNhH6S6N0k0M5csISmchlNIu5GJW3Pr1uHHu4Na+iXvHNkpODaquXVrG+gwgb3umFkBeE3q8JvQtgPwzYaJ4/O+4BX+GDfgjpMf3gB6vXg1ePLuoO7dQcWygbF9H0baKe0sHQHZEON1axuF6M442RDjZkuBCo8CNYQW3pjXcWTZwb91EzraFvH0befsuCg4N8k4tCi4dim49HjwGFN16FFwG5Bw6ZO0a3Dm0uHdypausdRcZ8zaujZu41K/jdFdN+x5c5kFOXs0jIp4TxHwLICm5iAIiLGEFZiYoIC7+OK8QEDsPiG28D7aJHtgne2m0AzJM8RBmHwnFFGJKLqKKScRkE4hKxxGVjiOumEBMNYm4egopNYcIh8WsAI/Zd/EggNDSFX/vuU8xCI+iFRCngs9EZP3wSQbgFw8gsNxPsw/vQh/ccz0UEMvsF25gcIb7aJnpoYBY5gdgWhyGcXEYBvE4LKvzcJmU8Hu2EQ7xp6+SVoTSNoTTNkTSTgYQD6J7HB6xQx8i/O6rToAkziNInYY69kA6AfJeE/3fBeRHs5D2Y8Dvn8L6T/D4vwYQISLC7/tPAPmRU1v/LUA6DRt+9ibENkgawnvfL5CvXqBYuUCxeoaH2imKVQ6RhyLXD3m4TaJ8HUPlKoryoR/FpAPZkBEZtwZZ5zZyzh2UnBqUXdqOgLB3oHcC5DVtpNkHAeT3uAF/Jow8ICb8K2bGv2Jm/Bk24PegDt/8Grx6NXh271BAHuxrPCBq3Jo7A3K8KcbxphgnWxKcbktxtiPDpVaJjHG1DY+CY6cNDwLIg8eAgsuAe2cTEBK3tiYgF7o1nO6qcbgpx95aE5CYlAMjLJptAYRkICT7SCvESCvEFJGUeBGJDoA4CB48ILSMxcZUX0s4p/vhnh2Ed34Y/sVhBJZGOmYfLBxRxSQicg6PiGQMEekoorIxRJVNRBIr00iuzjBozCLJx2cAYbMPv3IEXmV3QNzSPvgkA/CJ+hFY7odvsR/+hX745puAWGe+8Hd9tANimxuAdWEQluVRWERjMMunYdtY4k5g+Xa401dRE0IpHpCUozsgB34KCIEjehFB9IKfAWEAac8+OEBICI/0dkakFRACAtssF5awWEBYJN5Ho/0Yb7cZkI+AOLs/eDf+jwNCZjfeO21FeiDCElanafb/WwDptCaF3d/1Xj/ms4A81M5RqJ9yiJSPUXjgeyHZFCo3cdRu4qidhPCw78V9xIysV4c71w4Kbg0qbh2qHj0abu0PAUIQIaewSBZCAPlH3Ih/xYwUkO9hPQPIThsgeQqIEtcGBc71HCBnu2KcbC/jZEvSgseFRoFrvRq3pjXcWzf5rIPDo+jcRd6p7QhI0a1H3m3AnUOLrF3TkoVk7ZqWDORMs4KjLQX216VtgAgjKllATNrMPj4DCO198OGaGuRieqg1ZgbgYMI5OwjX3BA8i0PwLY/ALxql2QcBJK6apnhE5BMIKyYQlo0jJB1DWDyKiHQUYTkHSJQBRIgIASS5Pk0jsTaF+OokjdgKh0hUPY6wchQh5WgLICweLCBecT8FJLA4QAHxzPW1AGKY/kIBIU10+/wgbItDsIrGYBWPw6aag3NbzJ3A8u9SQIJJCwJ7TUCie01AYvscHgSQ2GmoBQ8CSPIi2gZIE49WQDoNFrYj0pp9dDpt1a0H0mlf1mdWwn80hf7vwvEuIB/h8d6R225T5Z2O6n6UgbDDhqQP0vi92NaMF86ICJvmws2/n2m2f3ZWhH0f4US6sJ8hRKTTint26r70nMVDg7tQqlhvbufN1S6Qr19yq95frpF/ukS+fo5c6RCF/D4e7vdQud9D424fjaskqsdhFONu5AJmFL3cv8bLHh0qbh3qfj0aAQNeghwi36P8Rt6UHX+k7Phzz0b3YbGAkCzkNaHHW5wD5I+4AX/GDPhn1IB/RPT4R0SPP0Na/BHU4LuPA+TRs4W6awMVxxrK9lXkrCttGcipVoJTrQQnGjFONdKWONMqcGlQ48a8hlvrBu4cu7h3apBzaZF362gUPHoUvYYWSEgPJGvdpX2QO4cedw49bm1aXJt3cGncwoVuAyc7KzjcVOJgVYa0Soy4bJGWsMKiWURFc4iK5hCXLCIuWaTZx4FCgkOlFIcKCfZlIiRFCxwg81Pwz3BzIK7xQW6gcGoE7plhuGeG4ZwdhmtuCO75Ybjnh+FZGIFnYYT+2TU3RL/uWRihgEQkE4jJphBVTNMggIRl4wjKJhCQjsIvGaERkI4iJB9HWMFFRDmBmHoKibXPBcEjqh5FRDWCiGoEIdUwgsohWr4SAuKS9XEh6eUHCJu9DxIu/uIoAghBxDD9BYaZXtjnB+FeHIFHNAG3dApO5Qwcm8twaWXw29a56fOoAcGkhctAUlaE0g4eETdiKS6iezwihz5Ej/j7P05DFI/mFHr4Q0DIyhLhcsWPBgnfw6TTKSwhIOT7P7sL6zNo/Cge/1VAPso0hIh8VMJiMwdSxmJLV8LV8O8B0un+EeGD+t8NYdbQadFiN0De+/1YlNj9XYXGFfL1S+Qer1B4vkHx5RqF5yvk6+fIl4+QLx6glNtHNbePx/whnm7SqJ1GUUp6UQhZUfQbUfIaUfHqUfXouwLye9KG35M2/MEsU3xLNxFhMxAhIH/GDPgjqscf0SYgJAMRApK3reLetoJbsxo3RiUuDHKc6aQ400lxqpXgXCfHuU6OM60MZ1oZznVKXBlXkLGs486+hXv7LnIODQouXeeyFYHEo0fOpaclq2YW0hmQ091VHG2pcLgmpwOEbAM9JuaCNsvlIuwpeTx4QA7kYgpIdGEagVluDsQ1OQz31Ai35mRmGJ7ZEXjnRikO3sVRGiwiJLyLo22AxJQzTDQBCUjH4ZeMwCcepuGXjCAoG0NIPtYCSHxlmmYXFIzVGS46AEIQCatHEFaPIKAahl851JKBuOUcHk5pL5zSXngkvfCI+iggvvlmD4QCMte898M028M10uf6YVscgmdpFD7JFDzKWXhXF+DekcCvVyLo2KSABBJmBJIWBAWAsEHKWASQ2Fm4DZDkWXsJqxsg3XZgfTSJ/tEMCAvOj9wX0m0b72d7G/8RIMJG9nuDfv8JIMIsgm2is+tL2CyExUWYYQgfvp8pV3204+ozwb5HJ0CEyxw79UK6/X5sTyX/mEHu8Qr3jUvkn65RfMmg8HzFReOCAlLM7aNeOMRz8Riv2QM0zuMo7/lRiNpRCppR8ptQ9RlQ9RlQ4wF5CpkoIOw+LLrCPWnmAOER+ZYy0vLVe4BwDXQt3ny7ePZxgNRcG7SJnnes4d62gqxlBVcmDpBzvQxnfFwalLjQKygi5zo5rowrXPZh30LOuYO8axcFtwZFjxZFjxYPXh0evDqUfHo8+Ix48BlR9BqQc2k7lLAMuHcakLXrKCCX+k2ca9dxsrOC4w1lCyIJ+RIX0kUkpIu0ZJVWiNsAYTOQ2OIMwgtTHCIzYzQIHr75MfgXR+FbGqNBAGERIcD4RaMIiMcQkk4gIucAiatm+ZhGVDWFkLwVEK9oCF7REHziYQSkowjKRlsAiamn2gCJr0y3IcKWsCIro4isjHYEhPRBKCDiHrjFPR0B8S32w73YB8d8L7e+nV9bYpnvg3mhD9bFIThFo/CKJ+GTzSCwuojAthgBvRJh8ypCbm7+IxA1UkD8aSt/7we/QJEP9hjvexlIN0C4IcJES9+j+yVSnwfkM1PonbIMIRo/ciPh2f37r/kQkKc/S7S30AmRzwLyWUS6AcL2VerfC3SKnDxc2XIY2+tgeyhsFvKZPsdnGt+fWfPeaeL8M1fWfuZ0VuHpFoWnWw6Pxg1yj1fIPV4h/3SN/PMNl30wJaxcYZ8DpHiE5/Ip3nJHeLxOoXIUQinhQiliRSVoQSVgRNnPAVLz6/EYNOI1ZMK3iKV9Gj3GLVN8TXGIvKb4P8eNeInr8BbX43tMj9+Z+B7V4XtUh9+DOrwFtXjx7+LJu42GZws11xYqrk2UHJ0BOdPLcG6Q49wgbwPkTMuhQjIQAogQjpJPj7Lf0AJI3q3DnWOXNs/vnTrk3QaamZBjvFeGDVzq13GuXcX5zipOt9Q4Wldgf0WKfZUEe0ox0goRUvJl7CklNNjy1YFcjH2ZCCnxIo/IHKJLHCKh+Un45ya4HVkEj4VxBJebQRDpBgjJQELSCUQV04irZpFQzyGhnkN8ZQZR1RTCigmE5JMIysbgl4y0AMKVskYoIFHVZAsiLCBCRNg+SHRlAtGVCUTU4wiqx/geyDBz/wc3ke6SfA4Q50If7Au9sC700zAvDcEiHoFDOg6vfAYB1TxCW2JE9WpELWuI2DcR8e5SQHxxE7xJM3wp7ubBQNKGUNJJg2zjjex7aBM9espt4W1ZpNihid4NkP/WMsXP3I3ebbU7C8fZ/SEfzYf9ZwD50d4IBeQ9RP4TNLoNDXYqX5E+hzADEQLClp86AfLedHq3RYjd5jC6xUer3T+LSLeV8mzW8R4g+RcOkFztDHflQ9wX9lEsHKBeOsZL5QzfCid4ut1D9SSCUtKNUtSGStiKctCIUsCASkDfloWQo7yvURNeIka8Rk14jZvxluDwINt5X+NGvMQM3KR63IjvMSN+jxrxPWLA94gB38J6fAvp8BrQ4Nm/i0fvNhqeHVTd3QG5NCq4LIQP8nfnOjnfA5HhQq/AjXkFWds6t6aeAYTFoxLgynUlr5E/haVD3qlFzqGhQ4RFt5E7nWXnALnRb9C41q3jancdF9urONtU43hNgaNVOY7UUhyqJDhQiunHA6UYh4pmHEiXsS9ZQlq0iNTyApKieSSW5xBbnEFkcZpC4psbhX9+DMHFCTpVThAJ/CAgcdUsYupZxNTT/zYgLWB8AhBSyoqoxxHmBwm5o7zcTYR++QB8sn54JL1wi3vgEn2Fe7kXnqVe2gPxLfbDs9QP91I/nEv9sC32wbo0AOvSAMxLQzCLhmGVjsGpnIFXPY/g+jIiWiVi5jUkHNuIuXYQ8WsQCOrhjxjgjRnhSVjgTVrhT3ARTDhohJJOeqEUmQNpQeSsdQ7kPUAOrtP/0TLFj6D4zIVSwmtsm3gctj3w38s2OpW7PgKl4yT6e6er2nB4zb8blZccjeprHrW3Ag32dbW3AhrfH9D4/oD6tyKqr3mUn+9Rfr6n30uC/D37NeH70p/LYPOZ4b1/58HfCY/33vej92F/LxYWUsLKP103gwfkvnGO+8oR8g+HKD0coVE+wXPlDC+FYzzygJT3vCglHChHbaiEzaiETKgGTS1ZyHPYxANixWvUhDcekJcYh8i3pBXfkla8JSx0zQkLyPeYEd+iBrxF9HiL6PEa1OIloMGTbwcN3y7q3h3UPNuouDZRdm6gwJ/EurOu0j4IQePSqMCVSdksbfFZCAHk1rpGs5CCW0MBIXhUgyaU/QYKCDcLoqMntXIODYoOPYoOPXJWDW4Nm7jRreNau9aMnRVcbatxsanE2bocZ6synKglOFaJcaQU4Ugp4cCQi3AgXcaBdBmHkiXsixawtzyP1MIcUgtziC/MIDY/jdj8NMJzkwjNTiA4Mw7PzDC8syM8JNx2Xd/CCA3P3BA8c0Nwzw7CPTsIz9wQvPPD8C0MwbcwBL9oFEHJOMKySYTkXIQVEwjKxvjm+Rh84mF4lgfhXhqAe2kAXtEQBYRrpvMnsgRYJNdmkVydaQnuxNYkjWYvhDvOS6fRFSNcyAfhl/bDK+3js48eCoh7sQeeJQ4Pz/IAXMv9cCwPwLbcD8vyIMyiQZhFwzBJR2FVTcK1vgD/lghBjRQR4wpitg0k3LuIenYREgDii1vgi1vgSXAf/Ql7E5EUB0hwz43Qoa8FkRhzmRR3H0iIK2WdR5E6jwrmMlId+xat/Yt2QN4/NdUdDyEUn7kb/SM0Pr4a9/3+yV/YJi6bIRA4hM114UkmFojKS67l4V5+vkfp6Y5G+fm+IzAsIvVvRYoAiwT7/uz7kffshEf5+f7DBrfw+thuV86S1wkf6sIHvhCIj472dgOI/B6Fxk3LGvri4zUenm6Qf7rmMCEZyOMFio0zlOpnqNTOUK+eolE+wVPuEPWbFMqnHCDlpBO1hBP1mA21qBW1kBmVgJFmISwgbzErM1zIoUEA+Za08uveub/7nuB6J7/HLfgeM+Mbn728hLR4Dmrw6Ne0AFJybeLBuYGSY51HZB056xqyFq6hnjGpcG3mgmYheq4HcqFX4NqkRsayiqxtk2YhnQCp+Y18v8dEV5oUnVpuXsS+i7xVg5xlF3embWQ0a7jaVuNyS9WMDSUu1hU4X5PjfFWGsxUpzlakOFGJcawU4UjOZRsH4kXsLc8jvTSH1PwMErNTiM9MIjo5gcjEOEKTowhOjCA4MQLf+DC8Y0PwjA7COdZHlyQ6JnrhnOyj4Zjqo0OEtokeOljIzYX0wDndC8dsH1zzA3AtDtJwLw3AtdgP50IfnAsDcMxzzWn7XA8c871wLfbziAwjKBvjAZlqhYNER0CmmXmQKcTVU4ipJhFTTSKqnKCnu8KKcYRkgwjIBuCT9MEr7oVXzDXR3Ys9cC18hZvPPNyiATjFA7CKB2AW9cMkHoRJPAiLZBRmxTgsq9NwbS8joJUhYlxB1LqOqGsLUc8uIt5dBPy78AV18ET08EZM8EXN8McscMfNLYC0ZB8H3g8BSZ6FkTyLUETY6XD2lkHh3qpOgHzm2G0nUAgUZ/eHOM8d0eziPTia2clHK0q6X4fLvU9nPGgJS3gyiEDCAiLcQdXSrO4ABRsPj1kapae7NnC6ZSidMCI/h7wXQeS9DIUAQm4mbFkL0uEucvZ+c/ZiJ/ZKXPb/WbfSFXnNe9lPp76J8ObCYv0G5acsKs/kfW5oFBocILnnSxSer1B6uUTt+Qr1x0vUq6eol47RyB2gdp1E6SSM0oEPlT036ik36kkHHhMOVMMcIFUfd6T3KdQKSHNDrxVvCRuHRcrGRcKKtzT3+e9JG0XkO1P+eglp8RTYbQGkwgBS5qNk36SI3FlXKSQtZS0GkCujCjfmFdxZNpCzbaHo3EXJreVOl/kMqPmNqAdMaPhNqPuMqPuMqHqMKLv0eHBoUbDtIm/dQc64jZxxG1ndBq53VppYkGDQIHGukuBMKcapQoQjHo/00hySc9McGlPjiIyNIDw6DP/wEHxDg/AO9cMz2Af3UB9cg72wD/TA2vcF5oFfYR74Faah32Aa+gWmoV9gHv6VhmmkPcyjv8E8+gssY7/CNP4rzBO/wTz1hYZl+jeYp36FafIXWKa/wjz1Kw3rzBc45nvhXhqATzxEj/TG1NNIrM624rE2i9TqXAc8pikcSRW/FkXZBCSqnEBEMY4ID0hQOgC/tJ8iIgTEtdwPp3gADgEgBskgzLIxmFQTsG7Mw6OVIGxScXg4NhHxbCPi3UXYt4uAX9sGiC9qphlIIOlAIMllH6T/EeZXmRBAYsdBxE+Y62zPI22AtCKS/HDx4Xu7sD4TBBCCx0X+GBf5466I/Pid6B+VxT7ogeSq18jXblCoZ+gDnpSTHn8v4fH3Ultpic0E2Id5NziKjVsabOYgfPiziAgzCfI+D49Z+r0Pj9l3s5/yc+uthAQG9t6N29JZy/WzndasCwFhG9/CMhXJVB6ebltmOwg2bAbCfj97rzqLFvl5zR5OBsXHaxQaV9xMyOMF8k+XKD1fo/p6jcbrDR6fr1GvnKH2cIxqbh/lTBIPZ9yCxcpRAPWDAB73vHhMe1CP2LmGukeHmteAl6AJb2ELvkWs+B614XvY2vw8asW3uA3fE3Z8S3Lxe5qL7ykbLW29xs14iXFlr1rYgGpIj6pfi4pPg7J3F2X3DkqubTw4t+jHB9sGHmwbKNg3kLOv4962hlvbKs1CWEQu+N7IjUWNW9MK7q3rKDi2UHbvouLRoObToeE14NFnxJPfgCe/AQ2vATW3DlWXFlWXFg+2beSN67jTryOrXcXNjgqXm3JcrElxtiLGiWoZx0oRThXNOFOKcaYU41whxplchDO5CCeiBRwuziI9O4n45CgiY0MIjQwgMNQH30APXP1f4On7Anfvb3D0/gp7zy+w9vwMU89PMPb8BP2Xv0H/5W8wfP079D1/h77nr9D3/BXaXi50fX9rxsDfoRv4O/SDP9HQkhj6G3TDf+di9Cca+rGfoR/7GYbxX2Cc+BXmqS+wz/XBvTQEr4ibCQkrJhhA5pDeWEB6YwGp9XkOkJVZJNTckGJcNY2kshksIvSWQtUEdz+IbAQR6TAi0mGEJQMIifsR4MtXzsWvsC/0tABikwzCIh6AXtwHvWQQevkw9IoxmFan4NxZhs+oQMS5SbOOiHcXfp+Gw4MHxBvSwR0ywBsxwRszwx+zwZ+ww5+wdwQkcuhD9MiP6JEfseMAYqdBxM9CSJyHkTgPt3xOInkhhOT9zbnvZRsfncI6yqRxkt1vweM8d0RDCMeP9FC691X22jKWrhkIwYN9uLPlJFJSYh/qLB4/EgSobr0S8r5CEEpPd9xEtuD3JK/tVNaivyP/r/x8/bojIAQI4fWz75Wu2OO3bCmLBYQAI4EExQAAIABJREFUwd5LwgIivFKXfE34s9nXcu9xzc2B1C6Qq13grn6G3OMFHp6uKCCNpyvUqmcoF49Qud9D5TaF0lUc5fMoaichNA6DeNzzopH2oBF1oBqyohLg/sX+FDLhNWTGW9iCl4iFh4OLb3E+kk1ASDbC9kYIIM9RI+oRI2phA2oBHUWk4tltAaRk38SDbQNFK5eBkFLWjUXdUsL6CJCSawcVj4ZDxK1D3aNHzc3t/Co7dlG0bqFg2eTg0K3gZkeBqy0ZLjYkOFuTMHAs4Vi2gCPpPA4lCziULOBIuohjSXscLc1hf34ayelxxCZGEB4dRHC4H76BHnj7v8Ld+xvcvb/B1fMrnF9/ge3rzxQQU89PMHz9O4w8Jsbev8HQ+7cWQISh6fsrtP1/o6EZ+Ds0A3+ngOhHfqJgEDRMk7/BNMllKdaZHjjm++FZHoZPPIqgbAwR5STiKzNIrs0htT7/Q4AQPFhAEspJ7o50KQdIVDKMiAAQ11IPHIu9XN9D1A+7qB82ySDMkgHoxAPQSjlAdEoOEPvOMnxmJUIu7sRVxK+hmUcwoIM/oIM/pIcv3FrCCsRb8QilXfQIbxseDCBCOJIXESaEvZD37+74TKnqoxIWyUDYEhabgbxXivrxeD9raemBCB/wnfoOwv6DMKtgoxMa3WBigSo/31MkhN/38JjlttLy2RILRyfM2CyIfTCzV8myd48Ly1OdGtjskeJOp7wIEMLehbCExb4v+Rp7QkxY0mJ/By6LOke2fErjtnqCu/oZ8k+XKL9eof5yjdrjJSrlE5QKhyjf76Nyv4d6dg+PmTQeL2N4PAmjvu9HNe1GPelCLWpHLWJBPWzBY8iCpxAHyXPYzMNh56MVj29JO15TzXhJ2vCcsOIpbsFjzIzHmBmNaDMLIYhUvRqahZQdWygxW3lzphVkTVwPJGNStTbR9TIKyKVRgWuzClnLCu5taxSQsnuXg8S5g7JjG0XrBgqWdf62QzVF42xNhGM1d1XuoXwOB7JZHMjmcSSdx4F4FvuiGewtTmFvcaYlDhdncbg4i4OFGRwszGB/bgqp6XHEJ0YQGR1EcKgP/oEeePu+wMPA4fzyM+y//QT7bz/B+uUnWHt+hrmXC1PvzzD1/R2mvr9TQHRf/weanv/B7tf/tyV2erjY7f0fLvr/ht3+v0E79DfoR36CcayZaRAwSNhme2Gf64NrcZDPPsYRko/z/Y9Zisfe5iL2Nhc5RDoAklBMcRt9lTwWyskWSJKKScRl44hJRxCVNAEJi/sR5I/wupZ64FzopXhYxQOwiAdgkPRDIxmARjYIvXIEWvU4jOvTsGtE8FpVCLm3EPFruEuj/Br4AzoEgnoEQwYEwgb4wyweVto0J3iE99zNRYpdABEi0opHBKnL9v1Un8k4Pp4a7541fNTreO9UFnsy673vFU6vf7QG5SS7h790612819voVJoSAtKpeV7/VuxaGis/3yNfu8F95Qr52k0bBLnqNf1a6emupd/x8JhFoZ5pwYf8fsLyEFuaYrOPbkN+wmn3bseUSTbSKQsRNtHJ33caIhS+ns1QcrUrZMunyDwcI/NwjNvSCW7KR8jWTpF7vEDp5RKVlytUGxcoVU5QLBygfL+Pav4QT4UjvOaO8JxJ4fE8itphAJW0F/WUm2+qO1CPWlEPW9AIGtEIGvEUNjfxSDg64vGSsuM5acNz0oanhBWPcQsaMTMaMTPqURMaURPNQurBJiIVD1/K4rOPgmWNv5VQhYxBiRujsuVEFplQP9VKcKaTUkRuzWrcWVeRd2yg6NhC0bGFgn2TwpHVq1qvyeXhOFBwd6ynRJNIiSaxL57CvniKw2NpGumFSaTmJ7DXJfbnuEhNjyMxOYro2BDCIwNtgHh6f4O751e4eEQcX36G7evPsPX+Anvfr7AN/ALbwC+wDPwMc/9PMLKI9Pwv7HxpxvZv/w/38ev/opDs9P2VAmIY/Rmm8V9hmf5KsXDM97eEc2EA7qUh+CVjCMq4XVkk+yCZx3uAxJRTFJCWIJAoJhlAxhCVDCMuGUZMPICIZKANENtyHyyiPphF/TBLBqCX9mNXOgCNfAh61Si0KxPQb87AqhXBY1Mh6NlCyK9BMMBFIKjnImxAMGJGMGqBP2ZBMGFDKGmnTXOCB8k+YjweFI5PApK6jCJ9Fe+aaQjh+LGhv/ejExad3rf9KO9hx6ylW/lLuMG3213qJ9k9/KVbD+E9VDp9vVPGITwlRcBgAXn8vUQByVWvcVe+RK563VKqIhkIAaT8fE/LaiRzydduOsIjLA11uvVPWCpi4fho/qUTIN1Oa70HCHswgW24s6Dkale4LZ20AJKpHFNAHp4vUHq6QKl+hofyMR6Khyjl9lErHOGpdILX4gle7g7wdBVH9TiI6oEf1X0PqmkOkUbcjjp/MqsWMqIRMeON4MEDwmYcrwI83gOkDRGShTDZx51BhVudAtc6Oa4NClwbFM3hQp0Ux7siHO0s42hnGce7IpxoxLjQSnGllyNjUiFrUuPWqEbGwKGR0Spwud283fBkZQHH6nkcKeZxIJvFvnQGe5Jp7EmmcSidwZFsFifSBRyJ53CwzGUgBx3icKEZe7OTFJHY+DAio4MUksBgLwKDvfAP9MDX/xVevhfi7PsNzoEvcA1+hXP4C5zDX2Af/g22oV9hHfwFpoG/wdj/Vxj6/ocrW/U0sxHyOSlnaQb+Dt3QzxQP6xSHB4uFe2mo5ZSWZ3mYzz4m27IPAkinEhbZ8huXT3YMAkhCPoG4bBxRySgFJCodbAHEvdwLx2IvLKI+WET9MIv6YZD0QysdpIBo1ePQrE3CsDULq14Mj12NgG8bwYAG/iAXQjxCMSsCcSuPh50ODQrx6ARI/CT4LiCpyygF5L31Ij+Kx3sPe/ah/1GPQ3jc999H5OMtvhQQYSmJ7UcQKNiS1ntzHt1eR8pWBBA2CCRCQEiznLwvW94i2QyBp9i4peUt0ljv1ANpu+2vS6+BxaPbLEynQcUfAURYwhK+D/meZu8jw2dRZ7gtnSBbPsVd5QzZBhf3jXPcN06RbzTXuxdLRygVDlEvneCpfIbX0ilec0d4ukmifh5B7SSE2qGvBZF6zMaVs6JWNGIWvCTseEnY8Zp0tOHxwuPRLfsgwSLSCHGIkF5Iwb7Bnb4yrSCrV+JKK8OlRsqtdefLVWc6KY52lrG/udByV0VylbsM6WB9Hkebizje4OJofRHHqws4Xl3AoXoOB6pZ7CtncKicxaFyFkfKWRwp5nGiWsSpegmn6iVcropwtSbG1ZoYlyoxzhXLOJUt4ly2iDPpAo1TyTxOJfM4E3NxsjyLo8VpHC5MYX9uAnuz40jPjCE1PYrk1Ajik6OITYxwGQrfH/GP9MM32g/PWD88Y73wjPXCPdoD5+hXOEZ+hW3kF1iHf4Zl6CdYBn+BeeBnGAd/hmHgJxgHuc/JaS3T2BeYxr7AMvkFtukeOOf6KRJe0Qh84lH4xKPwikbgWR5meh8TiCinEVNP0+yDZB7vARJVcFjEZBOIySZaPucurJpAQj7BZx+jtIQVlQ7SRrpX3A/Xci/syxwepuU+GEV9tHy1Kx3ArnIUupUJaNenYNiZg80ggdexgoCPX1kS0sIX1MAfMiIQNiHE4xGKWWn20ba2hMcjfuRHnCldxU+CzeDhINGORwx714mWE1L/yfAf+1Bnm+NssIB0a5Z3Quvfz3R+oAfy/GcFz39W8PRHmZaT2obxmNNR5MHNlp/YIT4SwtcRKMjrydfJ31decijUMx3LVKRURXof5H3r34qovORoiUv4fZWXXFtvQTivwZabyENduMCx0xxMp7UoLFTvASJsjHdaysj2XuggYf0a99Vz3FXOcF89R75+ifunC9w9nuOufoZs7Rh31SPcV45QKB2hWD5GtXSCWvkUT+UzPJVO8Jw/wnN2H4/XCTxextA4i6B+xGUitaQLtYQd9ZgN9ZgNjbgdTwkbnpN2vKQceOFLVi8MIMLMg4WjHjW1ZCKNqAlPERMaIQNtqBcd3PHdrEmNa50cF7vcXSAnGjFO+HLV8a4IexvzSKxMc3MG8jEEpSMISkcQEg8jLBlBRDqKmHSMPrji4jHExWNISMYQF48iKZ3Avnwax6o5nKjncbm6hJsNMTLbCtzuKJHdVSGnUSOnUeN+V4XshhKZNTluVmW4XpHiekWKG7UE1ypxS1wqlnEhX6LQnErmcSKew7FoFkfLM7Rfsjc3hdTMBGLTY4hMjyI4PYLA1DD8kwM0vJP98Ez0wDPRA9fEVzjHv9CPzvEvsPPhmPgK52QPXFO9zTXv8wPwLA7Bu8QB4ZeMISAdR0A2Ab90HD7JGLziUXjFo/BLxxFSTCGqnkV8ZQap9Xnsby21xN7mYgsg7Jp4AgYbcT4ScrZ81QQkIh1ERDqIgKQfHnE/HCKufGXmwyjqg148QAHRKkahX52EfnMGJs0C7CYZfM5VBPw7bYCQ7CMctyEcb8Ujtt8OR+I4gASTdZBInHZunhM4ODziOMhweHxUXvrM5HgnMMhpK/bUVaf+hRCP98ppH/VTOk2vf2qVybf/3cDbv+p4+UcVz39WaEmp09FaYQ+DLUUJG+MsHE9/lNsAEWYl1dc8zSQK9UxLmYoFjT1iTH5PUuIi39eCYIeyUKepceEsjHCFvHATcKf178KTWMIeRqfV7kJIuuFBmujk9FW+fknnQO6fLnBbP0WmcohMaR/Z0gHyZR6Qyilq5VM0yqdNQO4O8JxJ4ekmiaerOOqnYdQOvHxT3YFG3I5G3I7HhIMCwiHSGsLMg6BRixhpkIyEbao/ho2oBXSo+DQoODeRs3OAXGllON0R4XB7iStV8WWqg61FJFdnEFGMIyAZhk80yK2+WOSuQSXrMPwLzQjODyC0MIjI0hAiS0OIiUaxJ5vCsWoO52tLyGxKcLcjR86wgrx+DQXDOorGDZRNmygZN1DQrSK/q8bdpgp3mxwot+sKZNbkyDKR4WG5UopwpRThUrHcgsqpbBlnkiWciBZwsDyH9MI0EvOTiMyNIzQ7huD0EI3AzAD80/3wT/fDO90Hz1QvfDP98M1wf/ZO98E93QfPTD98c4PwzQ22rTYJiLneRlDGrTEJKaYQlE9SSPzScQTlk4ioZhBfnUdidRbpjQXsby3hYHu5BRC2B9IJkKh0nMLRGhwgcfEoPcYbkQ4iJOOm0jsBYlruDIhxew5m7SKcZjn8rjWEArsIh3QUkEDYhEDEjFDMinDchkiiiQe7tl2Ix2cBEeKxf5PA4W2anox6rzH9mSZ3NzguCyc0WERIdAOkW1OfzU66ZUHN3+WQhhAM9mvnuUP85e1fdbz+s4aXf1Tpg559AHfD4+mPMn19N0SEmQq7okSYSbBZBnvct9PPZiESzohUX/P0Z9beWh/4nY7UCgf7hIB0yjzIg12YOZBZE/ZkV6d1KZ12Xwmj22sKjRvc1a6Qa9yg+JxF8aV5J0imcoyb4gFuH/aRLx+hVD1FtcJH6QT14hEaxSOKSCOTpoBUjgKoHfooJLWUA7WUA42UE42UHY2UHc9pB57Tdrym+WwkaWkDpEZKVWzWEbfQYE9mlfwa5FybuHOs48aixoVBjhONGIfbS9jfXMDexjxS69wgW1Q5gZBsFAHJMAKSYQSlI83MQz6OpGqKu99bPYM99SyN49V5nKwt4HR9ERcbItzsyJDVKpE3rqJoXkfVvo2qfRsV2xYq1h1ULdscIoYtFHUbyO+sIre90obIzaoMtysK3KglNDNhEbmQL+FCJsKFTCQAZBKJ+XHE58YQmx1FaG6IRmBusCX8swPtfzc/BP/8EAIL3K2EFA3JOELSCYSkExQQNgJ8BOWTCCunEVuZQ2Kt2fMggBBE0hsLSK9xwMRXZhBTCy6qko0jLBun1+TG5FzEZeMUkJh0DBHJAJ+BDCMkG0ZANgSvZAAOUS/syz2wiPpgXO6BfqkHOlEvB4hkCDrlGIzr0zDtzMNhkMJlVcLtWoc/uItgRI9AWIdA2MD3P4y0/9FSukq7ab+D4JE8CSJ5EuTuOj8NtQHCrS5p9j1YOPZvEjjIJHGU3evaY/iRU1LdSlfC7EN4fJd934/w6LQOni1znd4dvdMveR+P89wh/vL6z1pXQAgiHwEiREJYymLfi+2rsA/7bmiRj2wmww40sg388vM9Gt8f8PKPKv3vYS+gYm9B7LbCvdP6eGHZijzghavc8/VretKLIPKZTb7v7cLqlKHkHzN4eLlD5Vsele9ZlL/dovB8hUzlGFf5PdwU9pErHaJYPUGZR6TycIxK4RC1/AF3T0juEE98KatxEeWykJMA6kd+1A68qO25UN93o7HnagHkZc9BAemUgQgBeYyZWwAhiNTCBpQD2hZAzvUyHO+KcLC1iNTaLBIr0/w6jCYcAckwvVEvqZrCwfo8jreWcK6R4FIn4xrwOgWNrF6JrF6JO4MKOcMKiuZ1lG1bqDp2UHdp8OTR4dGtRcOlQd2hRc2uQc26g4p5i2YiOY0a91vqjohkVsS4UYtaylotmQgPyJF4AQfLM10BCc8PI7TQHuHFkZYILY1yIRpDSMTBweLBAhKQjjcRkU8iyGckEdUMBSS1uYD01iIOtpdxuCNqASS1/uOAxOTjLaVEgkdUNtICiFM8wGUg4nZANNJh6FXjMG3MwLy7BIdJBrdNBY97A4GQhgISjBg5RKLvA8JmHyweKR4MNpJkfQkPyN51nAJykEn+VwDpVEYSvs97/RBhU50FpNMNh8ILqVr7JIfvYNYORkdASPlKWGoS9is+A0infgjbTyFDgcJ+RrdMhpSsnv+sUBRI70N4+qv6msfTH2W8/auOt3/VuZIccwUuQUG40ZfFhDTRO62PZ0tVLADk+7ljtufIPJzSCfdOJSs2yxCWt4TLGIVzKKXnLIrPWZTfcqj/8YD6nwVUf8+h8HyFm/IRrvJ7uC7s4658jIfaOcrVU5QqJ3goHqKY20f5fq8FkcdMEo2rOGoXUTQuomichdA4DqB+6EHjwIPGngv1NJeFPKYdeNlz4mXvxwEh8yEEkHrEiEpQh4JnuwWQE40Y+5sLSKxMI6IYh2d5AF4+fKJBBKUjiKkmkV6fw/HWEj2BlbOv48G9jbKbmwUhU+lV1w6qrh3U3LuouzR49Ojw7DPgxW/Ea8CEb0Ez3gImvPgMePYY8ejSc5BYd1A2baKoX0Neu8L1RbbaAblaEeFqRYRL9TIuVWIaF0oRznlATmXL9GRXarEJSHxuDOH5YYTnhxFZ4ICILI3SiC6PISYapxHhIyrm7kGPSicRlrUGt32Xw4MEASSkmEJYOc31PlbnkVxfRHprEXvbS9jf4QA53BF1BSSqegcQ2QQFJCrj7l7ngp9El48gKB+GXzYEt3QIDvEA7KJ+mMV90C9/hWbpK7RiHhD5CHQrEzBvzsKqFcFplsNjV8Pr2UQgpOVuHYwYOUCiRgqIsP8R2fd0xSN9FkaaX5YoxCN13mycC/E4vE11BeSzR28/34voDMlHgAin499D5CR72Hb094cAIU10FhAhCsJTU8L+R7fsQ3hSS7j+hD3ey6JEyk/k+0lW8frPGp7/rKD2VkDp6Y6eymKn3B9/L7VkVAQMISDCRjhblnpvfbxwIJD9/nz9GrelM9wUT5B5OEW2fN7WpO/U7+i0S+u9chcBpPZ7kQHkBpnKKS6L+8g8HCJXPUWpfoFS9RzF8ikKD9x1t6XcPiq5fdTyB6jluTJW4zaJxk0Cjas4GhdcJlI79KF+6EFtz4XanguNPQce0w48fQBInT9xxZavnhNWGgQRAsiDbxc51yYy1hVcGhU400lxuL3EZR/yMXhFg/DxEZAMI6IYR2ptFkc7y7jQSnFrViNnX0fJs4NaQIdGgFsKSeKZiRe/kcLxFjTjW8jCBY/Iq9+IZ68eDacOFesOSuatVkC2FchsKFqa65fqZVyql3GhWuJCKaJxrljGmXwJp7JFHInnsC/iAEkuTCC2MI7YwigiC0PNWBpGZGkY0eURGuQwQFw8hqiED+ahTR7kEfkEQnJuMDAoG6PbeLmLo8YQUk4grJpEdGUasdUZJNbnaPZBADnYbQJCmugsIBElt+k3Ip9oQYRAEpNNICobawMkJOOCA2QEHtkwnJJBWMX9MEkEgMgGaf/DvDUHq14Mt1UJj2sdPu8WgmEdghE9ghEjd/d5jAvh6StybFeIB4GDRFIQqfMIF/ypK4LH4W2KxlG283bcHwXkM5mI8KEuLGEJAXnvZsPOA477bf2R5u9x0NZ7EcZfyENbGEIougWLSzdE2NNcbI+DzWzYn02a6uQocf1bEc9/VvD6zxqe/iij8pJrabiTIUa2hPX8Z4X7nfi7RTrdatjpetuP7h8R9ifY78/Xr5F5OMVV/gjXhWNkHk677rTqdKEVQeSju0jyjxmKSPX3HCrf71F4vsFt9QzXJW4+JFc5R6F+jofaOYrVMxTLpyiWjlAsHKCY38PDfRqluzRqd3uo3++jcZfGYyaJ+mUM1dMAKkc+lA+9qO67UN1vIsIB4sRzuh0Q4Ymr9wBpRE2ohvR48G0j51rHrU2Na7MCFwYpTjTLSK/PIKocQ4CctpKNIqIYR2JlGgdbizjTSZExqbgpdOcmKj4NGiEDHoMGPAaNHQF5DZha4i1oxlvQjNeAiYPFb8SLz4BHtxZV+zZKlg0UDOvI6VaR3VXhdkuOzIYCN+tyXK/JcLUqbcWjCyAn0gUcSjhA0ktTiC+O0YgtjdCILo9QRISYhEUjiIhHuZCM0QhJxxCWjVM82CCIEEAi6inEVmcQX5tFcmO+IyDCElZ8ZYZeUEUA6YRIy5/lYwjJRvmTckMUj4B8GF75CNyyYdilg7BJBmCS9EG7/BW7y1+hkfTR+Q/D+jSsOwuwG6Vc9uHe6ApIKG5uBYSZ+egEyN555FOApK9ibYAcZdMUkP9G/Mjx2vdOYHU6icX+udvrOq2Zb57a+vi/8y8sBuxDXJiZdMpO3gvhbEmnfVds+Yr92cISFSlNERSEU+vsMkiCDXltp7vVu81yCFfbfwYQdpAwV7vCTfEEF/cHuMwd4qZ4QktZ7GR6t+t0P1rxTuK+ft3SBym/5VB8zuKufoFM5RS3Ve6Yb65yjkLtkkJSqnKI5HNp5O6SuM8mUOGvv30qHKBxl0b9Oo7KeRDlYx9KR15UD91NRPYdeNx34okH5CnVeYCwGyBsH4QAUvRvI+fZwK1jBddWJS7NcpzoRNjbmkN8dRIh+RgiinHEVJNIrs5gf3MBJxoxrs0cHkXXFsreXdSDejxFTHgOc2tYHoNGPAaNeGGCRUOIx7PPwJW2OgByr13B7Y4SN1ty3GxIKR5Xq1JcrCzjXL2EM9UizlSLOFcv4VwlwplyGWfKZZzIF3Es4wDZW55GcnkCiaVxJJbGEV8eR3x5lAbBQohIaLkZweVhhEQjCItHEeZ3WbHRAohinP5dWDX5LiAEkb3tZvaRXJtDbGUOMfUsoqoZRJTTCCumWoPBgwUlKBtFQDqCgGyIC/kwfIpReOQjcMo5QKzSARil/RSQXWkftIph6FYmYNqchVW7BIdZDp9zFX7vFrz+bR4QrnwVjpk5POJmBBO2zoAcBpA4CiJ53LwYikT6NNIRkPRFtCsgXPzYWpL/BjSdZj5+ZGix25HfTneaNEtdH+/w+ovwuC15UJNGNAlyxFcIRLfylhATYROdPZIr/F52voMAQn4/dniQwEE+PjxmUXsr0PepvRVaHtQkC+l2e2G3mxO7AULesxMgV/mjFkA6LUZ87/QViU4r6LPVyxZEHl7uUHi6xV3jGtnqJbK185bjvvn6JYqNC5TqFyiWj3GfT+Mum0D2No5Sbg+1wiEeH47RyO2hnkmgchFC6dRPAakccIDU990MII42QAgij0w8xU14TpjxnOA+J9GIGlAL6/AQ2EHeu4mscxU3NhWuLAqcGSQ42FlAamMGEeUE4uoppNZmcbC1iBONGJdGBbL2NTy4t1HxaZp4RM14iZjxHDbTfV6vTJCSFQvIi9+MZ58BT149h4hXj0e3FhXbJoqmVeR0q7jTqJHZVuBqQ4qLNTHOV0W4XJHgQi2mcJwqF1riRL5I8SD7tVIiDpDk8gQSIi6S4nEkxeNIiMYQE40iJmqFhMWDBSQkGkFQ8g4gygku+AujCCDRlWnE12ZbSlgsIumtRaQ2F1oAifKAtOGhmEJEToIHRDHRWkbjAfHLRuCVj8AjH4FDNgSbjAFE3INtHhCNagT6tSkYt+dg0y3DZVXC59mE37cNX2AXgbAOoagJoagJkbgF4QQXdHVJ2vEfA8JmIM2ju01ADjKfX5D430CELVO9d0f6e5lNt/fiblRs75twkCQ+XDffBgj51zuBQ9hkF2YX3XojQkwIIMIeSKejv+zx3NLTHWpvhZYMhMWFTKiTUhbJbMidIuxDmZyw+gwc7NT5R4CQ1whLWOzCxm7DhR8d4+20guW2ckGP8rJ3pmfrVxwujUu67p3Ew+Mlyo1LPFROcFdI4/YugbtsAvn7FCqFAzQejlHL76FyE0f5MoKHUz+Kx16ujMUjwgLyyAMiXGPyyCxS/AwgpeAuCr4t3LvXaRZybpTiSLOE/e15xFemKR7HuyKc62W4saiRc22i7N1F1a9FI2R4F5C3sBlvYXMLIKSM9ewz4cmrx6NHR6Ph2kXZuoG8QY2sVonbHSXF42xlmU6vn6gWcaKYxYliHsfyuZY4ks3iSDYrAGSS4pEUTyIpnkRK0kSE9DpYSISAtOAhAKQNDyVfblJyeBBA2B5IgkGERGpzAYn1OcTXZikgEQYQ7tbDdkBIeYsFxC/h+h4EELdsuAmIZBAm2QC04h7siHqgkfVDqx6Ffm0Kpp152AwiuG0q+L1bCPh34A9yJ7CagNg4PJL//wAibKJzeCQpIN3iRxD5TL/k+HavpcfRba7jvbLYZwC52vVHAAAgAElEQVRJX8QEW4bjXe9up4Cw5SsCBznayx7xZTMQtr8hLEOx+LDlL7avwW7+7XSboHAjMMkqOjXZhdkIu6mX7MIipR920rzTLYydQjj70WkdCQGm+JjBffWy47p4duMve+JKOIvCnrZqTp8319DfFE9amvT3fEnrvn7NAVK/wl3jGrmnDAovWTy83KPI3GaYr53hrriPTC6J21wSufsUioV9lIoHKOVSKNzG8HAdReEyiPy5Hw8nPjyc+FA6cqN66EbtwI3HfTfNQkgznd3E+xQ30ftAXuNWPpp3hDzFTWjEjahF9XgI7KDo38a9ZwNZ1xoyjhVcWhQ41UlxtCtCen0O+5sLFI9rswp3jvVm9sE37F9iFrzGrXiJWfAcNeMpwk29v0TMNL5FuLtN3sIWvARNeA5wTfUnrx4NtxZ1lwY15y5K1k3kjavIapU08zhfFVE0jpULOFLMc5t8FTPYl01hTzqJtHQae7IZ7MlmkJZOIyWZwp5kFmnxDNLiGSREE3zZigMjLZ1EWj6FlGwSSekEYlJuf1REPIKIeARh0TCNoGgIQT4DCYibgIRkowjKRhGSjzWx4COsmKBwsBkIKWMl1ueQ4BFJMngkN+YpIBQPpnxFrs5tQjLBxDhC8jEEZaMIyofhk3LhkQ1TPOyyYVhlQ7BIB6GX9kMr7sWuuBe7skHo+OWJFp2I63+41hH07yAY2OUA4XsggaiRK1/xO6+CKYKHs2XnFQtI6iSM1Em4BRIKBhPs6pLWY7xc9rF/k8T+TRJ71+3beD+zVPEzPRD2ZBcB5L3V8J/Z3itEpNPx3863Knb+7/uvACKc0+hU/iInosjpKXZzb7crcdmLperfii3ZEXvcl2Q1bBZCMpN8rXWwr9C4aVuWKASE3Xn1ESDCngY5ystu/RVmIeRUFvv5e+9HALktnSHzcIqb4gmuC8e0PJYpn+O2coFs9RJ3NQ6P+8cb5J9vUXy9Q+m1CcjD0w2KjQvclQ+RLaRxm0/hPp9GsbCPh8I+incJFG5jKNw0ASlSQLxdAaEbeflex0vM8mlAyiENV8bybeHOvY5b5yqurEqcG+Q40UpwsLWIo51lnGoluDQqkLGu0OyjFtC1AELiOWqmiBA8XqMWCsi3iBWvITNegiaKR825i6pjBxX7Nh4sG7jXq5HZleNyXYLzVRFOVItNNPj173uSaQ4OmkVMtkRCNEHxSIqnKSCkdJWSTFBAUrLWFSAEEQJJSNyefYSkYwjJx3g8xlvwoFmIegpB1SSCqkmE1FMIqacQWZ1BdG0W0bVZxDfmEd+Yb0LC4BFbnWkDhMXjQ0Bkox8CYpANQCPp46fPh+n0uVUvhtMsh9e90QJI4ENA3O8Ckj6NUED2z2MdAWEzEFLG4hBJtuDxESDdEPmRo7zkwU8e9h/1Pz7KRoT9kGYmkmw7xfXeqvp3S1gfla/YbKHTUdxOiBBA2LUjLCDCS6HYzISc0urU2Gf7JQQm0hfJVVsH+3K1q7aJcyEewsWJ790oyC47FJ6mYq/GZW8Y7HSVrvAOdXZinr1JUQhI5uEU1w+nuCmdNRFhsg8WkPwjucnwArnqMbKlA9wV95Er7CNX2EPuPoX7bAK5TBT5TBS5qzByPCBFHpDyEQdInQfksQsgLBqdAHlOmCkglbCWK2P5t5HzbuLOvY4buxqXJiXO9DIc7izjWCPGuV6GK5MSt7ZV5N1bKPk13B0jYQNFhM08SDyHueAQsbZkIa8hcxsgZdsWCqY1ZLVKXG9Lcb4uxunqMo5UCzhQzNHYl89ymQaPR0I0RvsaJOLL41zfQ0yC4DJOASF4pJgVIM0hPCYbkXBB4aCnr8aYO8j5EpJygmugK8YRUE7QIIiEV6YpIrH1OcTW5ygkMRaPlWlEVDMUELIWpR2QVkQIIAEpd2SX4OGUD8MuH4JVxoVJxgGilfZDIxuETjkCw/o0zLvc6SvS/wgGdhEi23fDOjr7EU5YEEo7WoIAEuHv+yCAsNnHR4CkL6ItjXQWEQLH3nWCbuX96EH7I4B0G07stjDxs5t5O2Uh3RYysqh8VKL7S6dBQfZh3WmPFVtqYstMwiO5whIWWZhIjt+ym3OFgBCc2PcUwvT6zxrNiISXXRFE2P5Bpwc1Ox/SaXGicPr8vbUk5D3J6wkknTYAC9fJk9+N3QZMymLshDvJRMiwYqZ4htuHc2TKF7itXOKudo37xwzyz1kUXu5QfL1D/jGD+/o17uoXyNfPkaudIVc9xl35EPeFfWRzaWSycdxmYri7jXOA3ERwfxlC4TSA4kmgpR9CeiEcIFywZawmGs144+9Jf403+yH1mAHViA6VsBZFPgu592zg1rmKa4saF0YFjslSRR6QjHUF984NFDzbKPk1qAR1FBKyLr4e1KMRMjDHeg14ChnxHG4i8ha2cIgETHj2GfDo0aHu0qDq2EHRvI47nQo3OzJcbopxtraEY/V8c5uvag6HylkcKGawJ5tCWkp6GZNNPMRcJMXTSElmkJJMIS2d5ktbE0hKSYwjKR1HQtIJjiFEJaMUj7CEO87cenR3jAkeDfkY/LJR+GWj8MnHaPgV422IRNZnEVlvQhJdm0VkdQbhlWmEV6YRUrfiIYwmJCxcYwjIR+nMh0c2DJd0iMs+eEDMci708kEKiFY9yp++ag4P+rxbCIe0CIa5/VcEEH/chFDKKgCEm/8IMdfVsoAI8WCD1P+FwWYizYh3zUA+guQjRD5a5/7R6ar3spIfPSb8mcuw/vLe2vVOU+nCPoXwbvNuq9vJ6SkCSL52Q2c32PUmwnvSOwHy+s8anTZny2rspDvNQrpcT0tmOEgJSwgIO4EunD4XrhthhwoJSGwGIdz+SzKKTv0R9mSXMAsh8JAey22Jw4NEpnyBbPUKd40b5J5ueUSyuH+8wW3tErfVM9zVL3DfOEehcYF84xT3DwfI5FK4ysRwnYkhexunmcj9dRi50wAKpwEUjpunslhAntMEEG4770vSxqDBf0zY8BYzc4jEuSCAkCzkgclCsq413FhXcGlS4kQrwalOijO9DBf8LYS3tlXcOzeQd2/hwbeLkl+DckBLo+rnojlYqMdj0EABeYvxV/Qy5Szu3nQdqq5dPNg2cWdQ43q3OyAEkX35NPbl0zwiUxwikmZweMww/ZGplr5HQtLcGMzCEREPISwaZAbyuH4HDTrrMUojIOXRkI7AKxmGVzIMl3gIbskwPNKRFkQIIOG1JiKR9dkWQLjy1zSCqmkElFPwKybpTi2yVyvEgqJoAuaVN5vmLXjIB2GWD8Gk4EIvH4RGNgiNfIibPueHB11WJXzOdQT8O4iEdQhF9PCHtPCF9fBHDBSQ8B53xzm5NCr4A4AcXMRbEOk0wb13GWuL/avOd5//KCKfgaTTChM23jvaK9zE2wkp4f6tbuvjuyFEL5RiERFeO/vRdLkQkk7r34XX1rL9CjbrEP6sbj0W0p9hZ1TYclanDIRFhABCyljs5l3hChMWEOFJKRaQyut9y7R7+eWuJUvpdDsiex8JixD5+QQQFkL2Wt7bApeFZIpnFJBs/Rp3jRvcP2Zw/3iDu8Y1bmuXyPCA5J8uUXi+QuH5CnflY9wU9nF5G8NVJoZMNoG72ziymRjurqO4PwshdxpA/oQ/lXVE+iBONPYc/IJFHpCEnWYgbzErvsU5TLi71C0UkLeEpaWMVY3o2gDJ2FZxZVbhTC/DuUGOC6MClyYlrswqZKwruHOsI+faRNG704ZIya9BxadB1a/lshEGkJeIBW8xG95iNpqNsIDU3JqugBA42GABSYonERdPtKwf4TKQqSYgimnsKaZ5RJqAJCTM7igekIh4iF8F0gQkLB/jBvX4aOIx0oKHRzwEj3gITtEgnKJBuCXD8MpG27KQ8NocwmtziKzP0wivzSG0OouQeqYFD598ggaLCAuIXzEOHwMIwYOevGoDZBha+RDtf5h25mE3SuG2qeB1b/x/tL1Xd1tX0q3dP+d9bUkMkijJEhMIgjkn5JxzBkjknDOzbEvt7nH+5vwuFtbC2psbJO3znYs5RJEgSPfosR9VzapZcLhO4PEpBQCx+QhAXGEDOxbljpjhHMsVtcATt8ObcEh6IDxAeCVyTze4o3mvBDwCiBeEY67/BCSvqRSmbaKLAfJSxUDfVxyPIk7/lUr+fXYTXXwgSgogUmO2UkCRAonUhBV/MVDq5C2/SMjvjEjtnYjNdXFCr3iHgraS+LFecRuL9z7EwYvTbnfQ1pM4b0sqdHFa7Dv/HhRifBuLLRKOoVjpZlBuplFpZVDpZFHt5lDp51Ee5FHq51DsZVHsZVDqZ0kFMsigOsqhcVtE876A5n0BtX4KxVYcuVoY+UoApUoQ5ZIf5aIP5SIBSC3tngAkYSM+SHwCkJuwYQKQMTQe/BPxAHnwCwFC21gd9ylrY1UteygbdlkbK6feYPAoaLdQNuyyCqRlP0Gba2X13Rfouc6ZWEvLeYFrl4pB5NZDxn3vXGoGj6H1DH3zCVq6fQaQ/KEMmb1lXG1/Y9C43PrKgBKVLyAqX0BYRlpWvuV5FnzoXZrjpq4+Iiwn4CAA+YjIOvE+wnLSyqJ3xPlb4j757FgEHF7md7wXGNakZfQ8QGgVwvshzp0vcO58gWsMEgoP1/ZnuLY/w7G5QCQCCBUPEIfiIwOIdX2OmeZCeLyFWvEOyrEuNmZxrpjB+QbZ/6DhiVbDDtn/cJ0SgPiUcLjPYHOfw+q9gD2gZZ6HJ2qBM2KGI2waA8QKd8wGT9wOf5xARAogsYwfiVyQKZkPIZkXGclFP2IFHwMHhUeiGEJSYpz3NSCZFisyrSqZlrlFY93F7SwxiKZVG+L4+GkpwM/pX689CPWabXMpiPDVitTIrrjKoBAQT1aJLyPS773+vcOqEh4i7JLh9dNrhPxElpQPQgFCAcMvI4rPz/IHofgTuPyZW6nv4ysY8S0S/vfo3dcE0198FVPr51BtZ1FtZ1Hr5cnQwKCAUj+HfCeNTPMS6VYSuW5qDJEJQBq3RTTu8mgMMyh3kig0oihUgyhWgiiU/CgWvCgVvKhkCEBqVw40XwDIbUD/IkAeA1oGkGu/NEBq1n2UDZM2Fg+Pom4bFeMegYftGG3HKbquc2am09O5Yk+EtLOUbEOdjzsZ2M/Rt52hZz1Fx3yMpuEAZdUW8mfrki0sXrwH4l95TxJzuSRd77dZ+Bbn4F+aR1D2ngEkqlhAZP0joooF9nFI8R7B9XkE5HNMFCBeBYlyoQDxbnyAd+MDXIp5znN42r4yrr6FSfYO5rUZWNfnYFPMw7H5Ac6tj3BufYRj+/MTiFCAOLc+MYDYN6QB4pQvPAGITTEdIGr5G6jW30oAZB7KvU/Qni7DqFmHxbRL9j/cZ/D6VXD7lLC5zxlAbH7NFIBYXgQIDxExPChAmIp+AUR4eJDTr5F/BJC/65E8F9gobjfx4HgOGtP0Wnhk6snJFJZUDPs0Y108XSU+QCVliEtFwovj2ul7jr630RqVUelkUemQhyPf8uI1eGji7kcf3/9zPUng5dpZUhvd/Fa41P0PPmyRr0TEESfi19GviwEjNfFFASOOUBn93sLNnx2WIjztfglra/Xy5AxwN49mn8S6VLs5ZBuX5PBNLY508xKFXhblUR7VmyJqtyU0bsto3k3iT0rtBIqtOIq1CPFD8l4U8l5Ush5Usx7U0mNDnTPTB3HLOKmXpPVSiPAA+d2vx+9+Pb4HDfge1OExpMNDUMv5IOcEIOOFQjaJZd5BwbSNvG6LqajbRkm/g6ppHw3rEVr2E3Rd5+h7lIK7I/TmCIUJrUoGTqK+4wwD+xn6tlMBPLqWEwFACidypPeXcbW7iOT2V3YaN775hSks/4Sg7CN8y/PwLs3B8fUdbF/ewPr5V9i+vIHjyy9wfX0D79IMWRBce4/g+keENxYQ3fqMxPYnxLY/Ibq1gMjmR4Q3PghBopiHf30O/vW5MUTm4BvDw7vxAZ6NObg3Jsa1TT4H69osLLI5mNfmYJa9hWXtHazrcwwg9o33DCK00nDvfGGSgodN8QE2xVOAiGVTzHMAIbElRvk76GRvoZG9gWqNAORiDJGzcfVxvv0Bqv3P0J4uw6RVwG7ag8N2CJfnDB6/Ct6AGg7vOczuM1i8F3AENXBGjXDHrHAxgBDxEHHHbPAmHPBfTtpYfAsrmZ3A47IQFog82ENIFEOsZUXbVvxD/rmxWKlgw2l7FtNaW89NVE0LXpQ6TCU+UiUGhtT3v6R/PXctcFpW1bTYd6kQRfFddakjU/Rn8ABpX1fYw5FmXtExXR4kg4cmbv/s4fGvEfNE+Mms59Ju+TbWtANSvKHN741InbXlQSIFELE/wlcefFaXGCDPXVSs9wto9IgoQGq9PPKtFFL1BFL1BLKtK+S7GRQHE4hQgNSv86gMMqh0L1FqJ1BuxFAoB5Av+lAs+FDNeVHNeVHPeAhAkg50Ezb0YlYSbxIxsbj3m/BLADE8AcgooGIAaTmOuEmsPeSNOwweBf02ioYd0r4yH6DJVR899wUGXpUAHKwScavQdynRc15g4OA0Bkfffo4uB4+26QgN/T7Kqi3kTuXIHq4ic7DCIJLc/orE1m9MUcUXhNYWEFj9AM/yPFyLs4KjT+5vb+FZfEfiSWTz7OxreGMBkU0CDioeIBQc9E+ffBae9dknLSyXYlY49bQ2C4tsBubVWZhkszCtvoFJ9hYW+Sws8lkBRGxbH+Dc+iSAiBgeYoDYFB+mtrPo1yk8zGvjvY81snWuXXsLtfytoAI535gVAuR8BeZx+q7Ddshtnyvh8JLqw+pTwhHUwBExcPAwwRY0wh4ywRE2PwuQSMorAAhfgYgBQvKgJiAh1cfTB/y0s7LPVR88QF5aPnzJI5kWAf93q47n2lqSAOHHdfl2lLhiEJvVfGtKqlKh70enoigAxBCh4iscGphIJ7bo1BbdH+HNdxq0SKPe+d+PtrCkTsny7SP+4S020qVys8TRJmIQiBN+xTfW+w91tnQohtj1H+2pABGfum1dj5OIByW0BiU0+0U0+wQgpW4W+U4a2dYVcu0Usu0Uct0UCv0MyqM82xVp3hZRv86jOswSiLTiKFUjKJYDKJcCqBUDqOV9aGS9DCCduHUMEP5eiAk34fEN9YCebIb7tKyFJQUQ2sZ6ug9yhIp5H0XDDnLaTVJ9GHZQMu6iatpHfex9dJxnDCB9j5Kc0R23rthoLwcQAURo5WE7Q8dygvYYHi3jIeq6PdbCKpzIkTuSIXOwgtTeEq52F3G5842BJLbxGyLrnxFYW4Bf9hHelffs6JNneZ5UJivv4R+ffw2uf0Rw/SNCigWENz4hskkU3lhAeGMBIcVHBBQfEFCQ+xoUIJ712bGEBjqNCbGvzcCy9g7m1XesdWVcnYFh5Y2gjWWRz8KsmINF8QHWjY+wbS7AtrkA+9YnJtvmAqwbH2Hd+EhaVyKASLWzJvB4D4t8HiYZ+R30srHWJuO7xAOZhVIxywBytvUeqv3P0CtlsOi3iYFuO4TdeQLHeHzX4VXC5lPCHlDDGdLDETFw8DDAGiCyBY2CKkQKIKyFlQkI2lhigFyWI+NWVZhTRNK4fik36rV67bLga8Z/X+N/vLZSkQQIHzvCR4SIfQm+7cRnWrWvK4JN8fufA9A76zd/dNG+rqDeL7BWFM22Emdoic1weuuc+iAUIBRE9AIhjTnhlx3FHgh/nEm85U13QniAiO+g8zCZthcijjYRA4TCYfR7C737GjlNO95Nkfr5FCC8lyI+LNW+KaMzqqAzqqA9JCBp9ArMC6kOCij2CEgyrSukW0lkO1coDrKo3ZbQuq+idTuBSK2fQaWTRKUeQ7kSQbUSQqMcQqMYRD3vQyPtQfPSgXbCjl6MQGQQtY6vFppwEzJNAOIjG+k8QB5DVKIqxEd8kK77FG3HKRr2YwaQrGaDAaRs2kPVcsDaVwQgF+i6LtBzK9FzK9nf+y4lAYdbKQmQ/hggXesp2uZjtExHaBoP0TQcoKbdRVm1heLFBgrnClKJnKwhfbSKq4NlXO4vIbH7DfGdr4hufkVY8QWh9c8Iyj8hsLZADj6Njz75ZUSBtQUGDqE+ChTcEAKEtq8oPDyiySv72gxssnewyd7BLCOGuXH5DQwrRPrlXxlEDGvvYJTPwCSfh3n9PYMIDxIKD4viA/s6/ZjBgwfK+oIAHtb19zCuzUG/OgPt8ltoV36FdvUN9GvvoF+fgVYxA41iTgCQ0815nG69h/Lw6zi+fWyg2w5htR/BRiEy3v9whrRwhvSwh/VwhE2wh4yw+HUw+4isAYOgCvEmHPAlpY30RGYygcVXIVdF+uCW0suVx3P7E1KAeAkgUkb7axYQn5vookDJNa+Qb6WQb6VQaKeRb6VeDxC+ApECiNg05/Os6IN8+NgS7Gd8/881Hv8a4eaPLlqjMqrdHEqtNKrdHEvXFfsh4iqH3+vgx3LpAiLvrYjP3YoBwocp8uOxfEYW9R/4BzgPEt5c5z0JcUuMr0T41hbvndDkXnpwigJE/LN5gPBmPT8F1r2uontdRWdUYVVIY1BEfVRC47qM6qCAQjeDVCOJq0Yc6VYShX6GtLHuyXXD1m2FBDIOc6h106g1E6jWYqjXYmhVYgQi+cAYIC60E3Z04nZ0oxYMogQiw7AFo7AJtyETaWP5iR6CRI8hA76HjfgeNuIxZBh/XisIVux5ztBxnk0FSMW8j5r1EA37MVrOU3ScZ+i4L5goPMRQ6bknAKEQ6Y3hQauPpvEQDcMBGvp91HV7qKi3UVJuCiCSOZYxiCT3FglEthcR3fyKyMZvDCR++QL88gUE1glQgvJPCMo/IbT+GeGNTwhvfGIACa5/EEgIj/dj74O7sfFKeOiXf4V++Vdoln+BduVX6GUEIAbZLIxrczAp3sO88YHBgYcJ/bt5/T2sG59gUSwwWTc+wa4gsq0vMFnlH2Fefw+TfB4G2Sx0K++gWXpDfv4YIAbFLLSKOQaQi41ZnG/M43RzHmfbHxhAbMZd2K0HsNuOYLUfweo4ht1FFghdIS1cYRJdYg/rYQsbYQ0ZYA7oYPRpYfLrYAkaYI+Y4YxZ2TgvBYgYIvG0XzDG+xxArirRqQD5O/Hq/Pe+Zofj7wJEvBD4krlOAVJopwUAeZUHIj4lO20aS8ogp94GfzGQLvjd/ejj+veOACC1Xl4AEClvRQpm/P4InciSilARJ//27xuCBy//EKcAoRNZfJUg1s2fHdz82RH4F1K+Cl+F8PAQeyP8/XRxBSKugl4LkN6ogu6wjPZw8r9T47qM2rBIAFJPIFmL4qoRR76XRuW6gPpdmUWetGlV1s+i0Umj0Uyi2UigWYujWY6iUQyikfGhcelCcwyQXsyOPq1CIlaMwhbchAhE7oIGPASIHoNGBg8xRHiAdF3n6DjP0LQdo2o5QMm4i4x2Czn9DkrGPVTMB6hZj9Cwn6DlPEPbdT6Bh0eJrkfJQNJzK9H3qND3qCSrEDFAaAVCIVLT7hKIXGyjeL6F/OkGcicKZI7kSB+u4Wp/FZd7K0juLiO+vYjY1jfEtr4hsvUVoY0vCCo+sz+pwoovBDRjgATXSf4V0xN4vJ9MXnH7Hy45P3FFxnXN45Fd4zKBh27pF+iWfoF66X+hWf4FutU30K/OQL82C4N8AhCT4j37mNfk8wswbwgBQsWDxbz+ESb5BwYQ7eo7aFbeQrPyK3Syt9Cvz0C3MS+oPi7G1cfZ1nuc73yE+ngRRpWCAMRyCLvtCDbHMayOYzjcFyT7KqybChCTXwdzQA9ryCgJEKlMrHh6skgohgjvgdCpKzFAXooSkZqO4kHy2m3y14YxSoFKqvUlNsx5iPwtgEgt7Ym9EKn74+IKgM/O4gFAAVJuZ9AYFAU7H9OOWIlNev7ni2+JiAHEg3D4KDxnSx/Mg8fGk4d4964qCZDbH13c/uji7mePQYSfjBIb82KASJ3O5afC+O1zqTaa2AMR76FQgPTH6l5P4lzqoxKpQNppXFZjiFfCSNRjyHRTKI/y42msCtoPdfQeGwQiowLa/RzanQyarRRa9QSpQophDiBOdOIEIv2oHYOoHYOoFdcRK27DZtyFzbgPET0GjfgeMuF7yITfI0RSAKGTUm3HqQAgOf0O8oZdFE37qFoOUbcdCwDSGsOj51U90cCrxsCrZiChbS0pgIghUtftEYiodlG62EbhbJNBJHu8zkCSOpAxkCR2lhDbWURk6yvCm7+xP3mxSkWxgMA4/yogfy+ABi/fxodJBcJFllCAPAcP7eL/QrX4P6QKWH4L7eo76GQEIsb1eQYJMUSEn1sQQEQMEPonBYhxbQ76tVnoZDNjiBCAGBTzAoBcbBCdbb3H+fYHKPe+QHOyBJN6g4zwWo/gsB/D7jyBzXkGp0dJbn+EjQwgjoiBAcQS1MMc0MMSNMAWNsERtcAVt0kCRGCmpybx7mKQEIM7KDLQn49Sf03OldSWt7gqeem9/0mkidRGOg8QChEeHi+O8fKVBb0/zrerWCuI2yCnGVZ8BcDfLOfHelujMpumag5LgoyraUesxBDhD1Hxvyf1PqaBZ/RdWEHc/ugKAELbSM8B5O5nD/f/7uP+333c/ezh+o+2oCqQqkD4h7w4zVccg8LncvFG+ksAYRXJGByDmxoGNzX0b+voXpPBhdqwiOqggHwrhWQlilg5hHgtinTnCqVhDpXrAhq3FXQeG+h/b6L7UEf3poLusIBuj0BkGkBoG6sfpRAhVcht2CoAyEPYhIewCY8RM34PmyUAMrlO2HWeMYDUzAcom/aRN+yiYNxDyXyAivVIEiDtMUD6PvUTDbxaDLxa9D0aDNxEPacKfbsSXes5WtYJQHiI1PX7qGp3UVXvoaLaRfF86wlEKEhSBzJc7a8iub+CxN4yYjuLiG5/Y4psfRVq4zcGkGngoNUHBchk+orc26B5V9MAol38H2mThCIAACAASURBVKiX/geqxf8hVciKECC0CpECiFQFQjUNIAQe72GQv4dBzkOEtq8mALlYn8G5YoYB5GLnI9QHX6E7W4FRQwBitx3B6SAJvHYXuULoDekYQJwh4n9QgBCIGATVx2sAEr3yCnZDBDEn+aBgfHeyA/I0HuQ5eLwm2+q11cu0QMRpJv5LVYi4lfV34JGpJ/EvfvGP9yb4ykMcUkjbUPxDXJzay0eX0GRc2n7iJ7F4AIjFVzM0ooTeSOehIwaIYCrsz6ca/d5C57aC+iCPcict8CHEPgitPniA8Ga6+Ja52EynPgateMSwEWdySe2jiAHSu62ie1NB57osAMjwto7RXYNBpDksMYBcVWLkFGc1hlz7io30srshDzW0advttoresIB2L4t26xLNWhyNUgSNfADNjA+tlBftlAftSzf6cQcGMQf6UTtGETuuI1bcRWy4j1hwH7HgMWLF96gFv8fIn4/RSRVCPBACkIFHie64AmnYj1GzHqFqOUTFfICK+QBlyyHKtiNUHSeoOU/RcJ6h6TpH26NE26NE16dGz69Bz6/BYCwBTMatrK7rAl3HOTr2MyLLiUAUIg3DAWq6PVS1+yird1FUbj+BSO5EgczJOtLHcqSO1nB1KMPVoYyBJL5LKhIeKLQqCW18IR6JqAIJKD7AtzERhQfd+yA7H+9ZWCId2zWtvGXeh2aZtK5Ui/8D5eIvUC39CvXymycAMcjnnlQiYoiIAWLZ/ATLJtfC2vwE88YCTIqPMK5/YO+rX5slEJG/g04+C8068T/U67MsvuRcMYOLzY9Q7X6B9mgR+vNVmDWbbAfEaTuGw3kOh/sCLr9a4H8QiBhhCxrIBFbICGvICFvYxADiTtjhvXTCd+WCP+VG4MqNYEqYyjsNHnwVIjVe+1I44UtTUc+1nsTgmAaR5+DxGvOdAER6Qot87up1AJGKE5kGEAoB3rx+DiC8AU7DE/kKRLycyP+db4nR96Pb5+K4eX6CiwcIbUHd/ugKxmPbN2XU+jmU2inU+jlmpIuPS9382XkVQMQVhRRA6CIjP/3Fj/n+E4B0RhUBQK7vmwKAVPp5BpBkiQAk27pEoZ9BaZhjt0PI8akJQPqjIjr9HLqdFDrNS7SrcTRLIbTzQXSzAXQzPnRTXvSSBCK0lXUdteEmamMQkQLIY9SEh4gRdyH9E4B0nGdoOk5Qtx2jajlE1XKIsuUQFesRKvZjVB0nqLsIPGj10fGqBADhIUJB0vO+DBCxqU6qkH1UNHsoqXYEEKEgyZ4qkD1VIH0sF4CEr0akABJUfH49QLjFQZp4yyqQVwBEufgL1MtvoFl5ywBCIWJcnxdA5O8ChH5eDBAqnXz2CUDO5e9wLp/F+foclFsLUO/9Bt3xEgwXsglArEcCgIgNdGfICGfICGtA/wQgrH2VdAgAEkx5ngBEDA7xZvpzkezPPfinhReK4TGtAnmNjzJteXHaTom0mS4dqPhqgPApuPyJWdq+4gFCRasAChBx64kHiHhiS8oDkao8eEOetsVo24zufTz8e/jkZokUQO5+9gQAGTw20LouodrLoti6QrWXZWGI4jO3dLGPvgdvbFOAPNeSoq+n1wppfDutPMQLimKAiSNTOrcVBo/2qIT2sIzeqILBTQ2juwau75sY3DUYQGq9PEqtNAteu6rFCUC6aZT6WVSGedSui6QSoZXTbRX96xK6gzwG/Sx63TQ6zUt0awl0yhF0CyF0s350Mz70Lj3oJd3EUI/aMYw5BBB5iFrxPW7H97gVjzELHmMWfI+Z8RAx4j5sYJvjA68KPfcFuq5ztJxnaNgJRGrWI1RtxwweNecp6q4zNNwEIC2vEm3fBCD9gJZJXI1QgHScE4C0badP1LKeoGE+Qs14gJrugFUhJdUOysodZqwXz7dQuNhC/nyTgSRzsi6ACK1CXlOBiOHBb5z7NsdXBjc/ThJv5WTz3CKbIWO6EgC5+Pa/rAoRt7GoFyLlhzBtLMAkARBaebwEEDFEVPIZnK2NJZ9lANGfLMOoXIdFuzUVIM6ADs6QnrSvggY4uN0PvvpwRC1wxRzwJFwMIIG0hwEkmPJMhQe/C3JVjEx9iNP2zz9pX4knpZ7LsxIb7uLXTVtYlGphSedjJZ4BxCsrkOeyqviJK7EHIU7HFT/E+feYZr5PAwgdB5YCCN03oQCR8j9Yi4yrQPjJJgoQqQqEjy/ht8Nv/uw8Ga0VR7zz2Vd0NLf/UEdzVGQpuuKf95zE2+7du6oAIK1BCd1hGf3rqiRA6v0Cyu0M8vVL9n/6XPsKhW6aBS1SkNTpYuUYIP1REf1BAd1eBr12Cr3GJbq1GHolApF2zk+qkEsPOgkXa2dRiFxHbbiNWfEQs+ExYcVD3IKHuAWPMTMeoibcjQEy8msw9Kkx8KrYJBWFSM1+hpr9DFUHUcV5jrrrAg23Eg23Em2fBm2fBt2ADr2gHv2AUD2/jsijQdetRtelQttxgbbjAi37Odq2iTr2C3TsF2jbztG0nKJuOkZdf8ggUtHsoawmxjoDiXKbQSR3tiGAyOXBKmL7y4juLSGyu4jwzjeEd74htP0Vgc0v8G98JpNYnHyKj/BvLMC/sQDfplD0NK17Y7INbpPTxb1ZGFbeQbv8FpqlN1Av/grVt18EAKFVCIWITjYD/focDIp5GBTzMG68fyIKENMzADEpPjKAGNfnnwWIcm0Wp7J3OJWRKkS1/Qma/a8wnK7ApFKMAbLPAGJ3nMHhHke4+7VwBHVwBA2wB/SwB/ST5UEOHs6oHe64E96kG75LD/xXXgRTPqZQ2o9Q2o9oOvAkWJEf470qRqa2qugD9J+2sV5qYU1rV0ntnzwX1PhcuOLrAPK8/iUe250W1y6+0SEVr863k6R2MqSqHfEkFm1rPfx7iN//e4PHv0a4/bPH3oevQPhId/HBK9aOE0018S0leiq2PsgLYtSltsj5hUKpqoAt9omiSyhAGsMCu2le7WXRua0ITuhKbbzzIBOA5KZC4DEkm+edQQm9UYW1sChAWqPyZDO9lUaxSZeFyBXDQjdN/uSuGjZHRXSuy+iNigQgoyJ6/Tz6Y4j0m1foVQlEOoUQepkAOmkv2pdudBIudBMEIhQkN3ErbhM23CfsuItbcDeGyH3MhNuIATdBHa4ZRCbtpo77Ag3nGeqOc9Sc56g6zlAeA6TiPEd1DJGWVy0ASC+oRz9kYDDp+XXo+rToeDXouFRoO5VojeEhFgVL23GBpu0MdcsJGoYjAUR4kJSVO6y1xUOEr0J4gFCIhLa/Irj1GwKbXxBULDBRcAQ2P8G/9VTerQV4NoTx6pPN76cAUS5OADINIvr1uWchwgPE9A8Bol+bhXZtBmr5DC5kMzhfJQA5W5uBavsTtAffYDxbg1m9AatumwHEYT2C3XEGu+scDo8adp8G9oCWwYMCxBactK6cUfuk+hgDJDAGCAUHVTgTmFqBXBUjSJWmt5HoP8amQeE1UejPwYd/H9o9EC8evnQx8DXJvC8BJNtIPZEAIPweCP+w55N0xTsX4sU/qUuB4u12qZBF8UY6//H9zwFbSLz70WctMTFA6L6JVCJw764uSMjlgwzpBBU/hUUf4vymOR+4KJV/JdZzACm1Uyg0L1HtZdG9qz4BG+95iPdIBNvt12UCjwHJwGr3i+gOy6yNNbhroHdDBhjohnq9X0CtR8IXy70sSt0Mip008q0rZBvk/0j5MdyagwK6wwJ6o+IEJIMcBv0sBt0M+q0kevU4OuUIOmNPpH0lhMikGrHgOmHDdcKG24QFtzEzbmNm3MSMDCAEIjoMA1oMA1r0fWp0vCq03Beouy5QG0OjzEGk6rogEPGq0fRp0PJrBRCh6vgJPNoeNZouAo+m/RxNCXh0nEqmlv0cTdsZGuYT1E3HT0DCIDJubRWV25IAiR+sPAsRfsQ3uDVRYJuIwOOL4DY5BYhD8VEAEB0HENXSGCBLEymXf4Vq5Q3Uq2+hkb2DRkYMbh4iLwHE/E9aWLIZaNdmoJLNQrk6g7OVtzhZfcsAojtchvliHRbNJmz6XQmAKGF3q8YA0T8BiD0khIeg+hABRFyFiEd3eXikStJm+bTAQfEDeFpMyHNBhuJNcTFAXvI7XhN3Ivw9nwJk8vulkGummaRg8i/eqOZ3LqSi1qVGZvkpLN674ONMprWzeM+FX2Kki4kUILd/9lh8Cs2+EqcB8ydtBfsqXBKu1KGmWj+H1nWJPfDFi4J83LrAh5iyJCgORnwOIPxUmBhu/IQW/zN4gDT6edS7ebR6BXQGJfSvqxje1hlA2tcVFnXSGVWYF9UYFlDp51DqZpBrXiJdi+OqEkWmniAtvW4W7X7uCUQGwzxG/RxG3RT6rSS6tRi6xTA6+SDaaR9aV260ki4GkV7MThJ7E1ZcJ2wYxa24iZuJoiaMInrchkh+1k1Qj1FQh1FQh35Ay6qGhluJuuuCAMR1jpLzDGXXpAqpe1QMIu2ADh0OHt2ADh2/lrS5xgBpOC+eQIRWHR2nEl2XirW5WvZztKxnrJ3VMBwxkFCI8AZ74WLrWYBQ8e0sfrw3tE0U3JmIQGQCEHLg6TMcik9wKD7Buv4e5rU5BhDdClngUy39CtXSr/9PAGL+GwCh47ya1VmoV2ZwsfJOABD19m/QH63AolTAptuG3bAHh/lg3MI6hc1+DpvzAna3CjavWggQP6k+HGGzAB589cEDRLqNNb0CkWph0Yfwa29o/F2AiL+ftrDEVcdzCb7PGflPf8fnDkylkW9lBBARg+Rf9EFPfQa+1SS+cy61LCj2Qqh3QSW+0UHDFfltcvHy4vCxxRJ2KYToGG/vri6AGc3NEo8as6110ZQTfRBTgIg3walxzY/nii8R8mO64oTefwIQOhnGt9eopzINIM1BQQCQdr/I2lj92zoDSPe6it54P4SPd+EBclWJIlkKI1WNodC8JFVZP4vOIM8gwgAyzLMqpNuIs1ZWK+tHK+VF85IApB13jrfVrRgmrBglXwbIdUjPANLz69DxatD0qNBwK1F1XbwIkJZfi/a4CukGdM8ChEoMj97YJ+k4leRrtglEGuYTNI0EJOJK5DmATINIZHdirlOghHe+IbQ7UWD7N/gEAPkiAIhFPi8JEPXyGwFAlMu/TgUIhYhUG+slgLw0xqtfm4dONicAyOnyG5ytvMWZbA6ana8wHK/CqtqAXb8Du2EPTsshnLZTuOxn0wHiNxCN03ep7yGAx5V3KkAoRHgzXSoTa9oZWt5Ef24Ud1pr6jXmOe9/SFUdf6dl9XcAMlkqzAgkBZF/Pf41YlHo9GFMPYppAOF9B3FlQltP1ADnX0sf9PThTn+O+JYIrTJ4gNCdEhqdQqsgqVvo9X6B7avwabe8p8CPxvbuawKjnN9Un2aQS10ypP6IeCmwd19DfZBHsXXFANK5rbDv46fD6BlcmtFFt9TZlcTbSQVS7+VQb2fQ7ObQGRTRv65geFtjGtwQv2RwP8n5ojEutWEB5fEUWrYWR6ocQWYMkHInzabFGv0sg0lvmMNgOJ7Mal+i24ijXYuiVQ6jXgignvGgniLXC5uXjvEddQe6iUmC7yBuwzBmwSBqxihqxm3YjJuQCddBI66DRowCBowCBvT8OrR9GjS8ajS8alQ9SlTcBCJllxIVtwoVtwpVjxo1rwZ1nxbNgB7tgEGgjk+PtleHtkeLlluDpkuNtnMivn1Fqw8KkI5TibZdhbZViZblAk3zORqmM9SNp6gZTlDTHaGsPURRvY+8che5ix1kzraQOtnA5dE6EgdrSByuMoDE9laZorsriOwsCxTeXkJ4ewmhHaLg9iICW98Q2PoG39ZXeDd/g2fjK5yK32CXf4Zt7dNkgU82D+3qLDQrM1Avv2NSLr6BcumtQKrld9CszkIrm4NubR66tXno5e9hWP8Aw/oHGBUfBRJDhDfVTRsLMCo+ku/jZJC/Z/DQjuGhWn6H8+UZHC+/w/HqDE7kc9DsfoHheBk29Sbs+h04TQdw2U/gcp7C5TyFw6lkLSyHfzJ95Qya4AqRwMTJASknfEk3gwaVFDwmIlNZobQX4YwPkSy5jT7tXof4gS3VVpp2MGqaxLdD+O996X1eGvud5t9MPJz4M+22tKQEFQj/sOfbTVJx7jxA6L/+xZNUNI2XBwhfhdAHPb9USMWfsKU+yP3PAUbf2ww8/A4KDzx+YZFe52uNygIPQ+wl8A9o8aQVrVB48e8lhof4EBUfn8JXINRE795VBQDhc7ZozIk46n3w2BAApNHPo9bNotHPoz0qoXdbxeC+ztS/q6F/V8Posck28el2e+O6hOogj1I7hVw9gXQlimwtjkLzEqV2CpVuhkCkl0G9l0Grl0V3kGdeSK99iU4zgWYtimaFAKQ2vhtSTznRTDkZQDrJ6QChKb48QAZBApCOX4vmGCI1r4oAZAyO1wCk5R/DQwIgHZeGaAwKWn30PRpWhXRdKnQcanRs0hCp649R1h6ipDlAQbUnCZDkkQyJw1UCE07xfRkDCRUFCQVIaGcJga1v8G8SeLwWIDxExPCgAFHJZqFeexkg+g2iaRCRAogYHpqVGajHuliZxcnKDE5kszhdnx8DZFKBuMyHcDtO4XadweU8hdOlgsOtgsOjhjNggCtsgitsgjtsgScyuTxIts3dUz0PsSaAcUtChIKE/jlN9LWRrB/hjE9S/GumvT6U9jLx38dD5TU3Q16b0TUByXSAiD0QKf3r9//esIc9PebE+xJiSPDmNQWD2Eyn+xt8sCLvVfAAoWY3b7D37urMB6G/EwUIPSLFx63Qr9X7BVS7OXaEqjkssQpDygDnQxbp1jkFCAWMeEmQvp4Hh3jCiweMFEBq/ZwkQGiLSpzRJU7yfS1ABveTfC0+z4tWIc1REeVOGoXmJXL1BHL1BArNSxRbVyi1Uyh30ih30qi0r1DrpscQyaLby6DbSaHdSqDZiKFRjaBeCqKW9zGINNIu1FNOtC/JDRESfWJFP05O4g6iZvTHd0SGoUnlMQoY2PTUE4B4lSi7VQwiVY/6CUAoRFp+vQAgrTFAqBhAXBp03Vp03Vr03Tr03Tr0XFr0XFp0nRoBQHiI1I2naBhOngVI8lBOAMKBI3koR/JQLgmRyM4ywrvLggrEv/mVAYTCw7H+BXb5Z1hlC/8IIBcr76BcnYF6bQ4a+Tw08nlo199Dp/gAneIDgwYvw+brAMLDQ/y7qJZncbEyi7MxQM7k89DsfBV4IC7zITzOM3g9F/C4lXC51XB61HB6NXAFjXBHzHBHzPBErPDFCDhoVIkYHv8UIPxD/zkI0M9LQUAMg2mS+h7++2g1xPsdL6X8Sk1sSY32EojEJdtXUia6JEDoQ573NviJKH4ySmrqShxmKN7rEKfzUi+DD0YUT0/x2+bi7xPfExFHptDcLbr5Lr5HLk60pQ97HiD8w5y/+0E9CXFelbgCEVcovfsaG+Oleyc8QMTna2lGV62fe9LCEocx0laTeIGR/z34SBYKEPrfVuvnUOlmUGqnnoi23ArNS5SaSVQ7KbT6abS6KTQ7V2i2LlFvxlCtk9shlWIA1YIP9bwP1awH9YyLHKG6ohCxsmuGvagJ/YgJgyCpOPoBPYb+yd5Gx69Fx69Fy69Fw69Bza9G1atBxaNmovCgAGn4dQwiFCBN3xgeY7U5UXDwouDoOjXo2tVo21WCCqRluXhSgdAWVvZ8G+nTTVwdKwSQoBJWIHLE9+UCeEi1rvybi/BufoNn4yvcHDxsa59gWVuAce0jDLIP0K++h3ZlHprlOaiXZpnE8DhfFgKEQkS7/p5BRAogUhCh7S0KEDE8GDiW3kK1OAPV8izOl2dwtjKD01UCEPX2b2wKy6rZhttyBJ/7An6fBj6vWhIgnqgF3qgNvpgdvqRzDA+XoGUlHtnlxUNk2r/8aYURywefVB18VcCfp51WpUw7Z/tcZSPVzpoWo8IDRAwNqZYa/z7p2tNQRX4KS6wnAOHHb8W3zvn9CvH52Wk5VHwY4+h7+8lGuXhUWGr/hE/4pQChrSpanfAHrngPhLaxaLuLN9DFZ2SlLgHypjYfv049EPHdEH4/RPzg5rfJxQCheyAUMhRYdGOd+hD0Z/IGOztnO8gTn2Lsl0hNnEkBhK+w6D4JjVmp9rKodDMotFNsQitTjSFbi6LYIhCpdi9R7xBVmnFU6hGUa2FUKyFUywHUin5Uc+SeOq1EGlcOBhEKkG7EKLmvQZcDmz4NmgEChppPi4pfi7JPg7JPg6p3otoYHjxAmHw6NH06NLxPIdIZt7YEMKFVh0PNAMLDg7awaoYT1PXHz7avaIUR21sVQWQd8X05YntriO7KEN2VIby7itDOCoLbywhsLSGwtQT/5iJ8W4tP4GGXf4ZlbQFm2QQeUgBRLc48CxDaxpKqQihIxEAR+yMUHnr5ewYQ7eosA4fy27uJlmZwvjyD0+V3OF2dx5n8A1RbX6DZX4ThVAaLegtuyxECXg2CAR38Pg3cHg1cXg1cPi3cIRM8UQs8UQt8MTv8cXJpkMDD/QQe4UxAUsJdEN9UcMTyQfYQ5h/8/E30114jfO6A1HOvfW6LXBzKyHsyvK8iBlO8EGLvn6rGpgKE3/eQgkm2kSI30fn2FF+R0Mkscbw7NbF5P0S8gU5fe/ejD2rU03aU1L0R8ed4SPFmOb8FL45N4Y10ltklav9MM8MpFChA+N0M+q9++jDnwxbFN9LFBjsPELqJThcXxZElFA7VXlYAkCeZWqMi6qMiasMCGtclNK5LaN1W0LmvoTuOZqeicBQDhLXzbibRKBRMlX4OxU4aueYlUtUY6DGdfCOOUpvcTi+1Eyh3kii3Eyi14ig3CEQqtTAq5QAqJT8qeS+rRGrUWE9a0Ylb0YmYGUC6AQ4eHjWZvBqb582AHnW/DnW/DhW/lpMeNR9R3W9A3W9A0298Kp9BoLaXqOMZy6tjIOm4JvCglUfLpkbbqkbLokLLokLTrETDdIGa4Qw17QmK6kPklfvInu8idbKFq+NNJA8VSBysI7YnVYGsCwAS2ZMhsicECIWIf3sJ3o0leBSLcK9/e1J9vA4gE50vT6RcnYNKNi9ZhfDViFgUItQvofDQi6oP1dJbXHz7FRdf3zIpv73DxeI7nC7N4mRlDqdr73Gx8QnKnd+gPVyBSbkBt+UIIb8O4ZABwYAOXp8Obp8Wbr8OnvC4+ohZ4Y87EEg4x+Bwj1tQE3BEssFnNQGK0PMQ/8uffyDzD186ifVSptW0HKuXpq+kt8af7oyIf7YYeFKtOL4lJgbI0zDFpxIAhB/F5Q1wCgZ+w5t/gFMwiFtftCKgr6VtLN6ol2qRiascqV0PCiXx+dtpeya9u7pg25v2/cXtHr7dJL5GyPsFdF+EB414uksqkJE/YcsvLtL3538GDxoaecIDpHVbYdBoXJP8quZNmQGEQoSq99jAYOyz0DiX4fcm+nc1krp7W2UfM4AN8ih20sg2kmzEN1kKI9OIId9OjhVHsZtEsZskQGnFUWlGUalHUKmFGESqOQKRWppUIc2kFe2YBZ2IGZ2wCb2AEV3/eFrKo0XTrUHDpUbdo0HDSyqLul+HaoCXAdWAgYGj7jegETCiEZAAiAgkFCATEYC03BoyleVQoWVTomUjnkfTOgEHhUfdeI6q/hRVzTEDSOZsB6mTLVwebSB5qGCA4CsQCg8KF1J5rCG8u4bQjgyhHRmC26sIbK3Av7UC3+ayACB2OTHPrfLnAcJDRAoe0wDCVyL8x1IwEcNDtzYvCRDl17c4/+0NB5BZAUDO1j/ifOsz1PtLMF4o4LacIBzQIxoxIRTUw+vTwePXPQGIL2b/WwCJ5kJMws8HnvgMz52VfWpCv26r/DVb6M+P2wolBoi4+uArD7F3Q6soAsIoi2YRAyRdu3wWHtlGCv/izXK+WqDjt1JX/mhrijffaRXCA4Q+7GksCW1jiaNLxECh1Yd4o52PgOfHiaViU1hmF+cx8JNVFCBSVQgvPoq9OSpKAoSf7pKa0BKHKTaGBTY6TKsX+jOo/yHOzKLVED0/S1W/KbE0XXpdkFf3oY4+16Jj48bjRF8KkP5djf3vwwPkshpFvBRCojwBSK6VEACk2E2Oq5EYqq0YqvUwytUggUietLJqaSdqVw40kna04gQg7bAJnaARvYARHZ8eLRFA6j4tqz4oPCpBAo9a0Iha0CiAx3MAaY0lhgj9mU0XgUfTrkTTeoGG5Zy0qywEGlQUHmXtMcqqQ0mA8BUGP7pLfQ/ifcgQ2Vl9Ao7AGBwUHhQgjvWvUwFCIaKTgIgYHDxAlGvSAOGlXp9/UpXwf6fw0ImmrpSLbxhAlOMKhFREcwKAnMo/4GzzM5S732A4XxcAJBwyCCoQd8gk8EDELSzavqLVxTSA8BCZ5g08F6X+UijitHHal177d2DyWoA818IiP/v1AJHyQ1gWFn0wi0dwxf/CF1cgjz+HePgxwN0fPdx872A4jhPv3dQwuGsIYkn49xUn+PIwkQpYpF8XT3tJJfHyrTB+x4LGl/Ajsrx/IVWJ0OReGsPeu68JNsj5Y1H8xBRvkPMHrOjm++CxwSoCeiOdVihshJZL7aU7Ju27KlPzroLWXQmdhwraDxU070po3BbRvCuhdV9G665EItof6qwKYUeqxq2rwX0do8cmrr8T0DVvyqgO8ih008i2LnFZjeGyGmW6qkWQacaRaydR6E1U6iVQ6SVQ7SZQbUVZFVIquFHKOlFM21G+tKGWtKERt6EZM6MZMaEdNKMTNKPj07NKoOnWoObWoubREbPcq0HFr0U1pEctbEAtbEA9JFQtqEcjQCTwQDh4tPxGETz0aLv16Lh0aDk0aNrVBBicaqZzpqrxDFX9KSq6E5Q0RyhpjlC82EfhfA+50x1kjreQOtzA1f46LvfkSO6uIb67wsTDhO59hLaWEdpaRnB7dVJ9bC7Dt7EE3xggro1FT8zCKAAAIABJREFUOBXfCEQUX2Fb/w1W+RcYZZ9gWF2AYXUB+pWP0K58gHblAzTL76FeIVItz0K1PCusQlZncSEjAFHJ56CSz0G9Pi/SLNTrJACRl1YxJ5BmfRZqOcm5osuCyqW3DCDnX3+B8uuvUH57x1pq58tzOFuew8nKHE5k87jY+ITTjU8wnyvgthwhHjQiEbUgGjHBFzTA7dPC49fBFzLDEzbDGyYtLOqDBBLERKdVCO93TANILB9GvBBBvBBBohhFshTDVSWBVJU8OCcP6ORY4oohxto/zy8SvqSnkJKCxtOH+3SATDPoxdNctBXHA4SO74ozr6Z6IGKA8DEk/MY5fyaWtpfEfgnfaqLtJgoQWtmIp754QEyb5BJ/nfdreBC9BBD6EKcAoYY4P37LG+q3P7qC6PdaP4fefU3wr/nnAEJfR++P8AAZfm+y+yIUIBQctX5OYI5LAYRWGJ2HCjoPFbTuy2jcFlG/KUwg8gqA9O9qGD40MHqcbOBXB3mUuhnkOymk6gmk6nFc1WK4qsWQqkeRbsWR7SSR7yVRGlyhNLhCeXiJyuAS1X4StXYM5XoIpcrfBwhtY9U9ujFAtKh6daj49aiGjKiFTaiFTaiHhHqpChFXIC2PnsilQ9OpRcuhQcOmQt2qRN18wSSAh/EMFcMEILT6yF3sIX+2i+zJNtJHm7g6UDCIJPZWmaYBhPgeQoD4xxWIe3MCEKfiG+wKAhGz/AtMa5/ZFBY/iaVdmYd6ZQ7qlbkXAaJcm2UQEWoGqjEY1PKZqSBR86+RvWMLg8rFN5MqZPHNxJdZnhUA5Hh1DmfrH3G8/hGms3W4LUdIhEy4jNsQi5rhDxnh8evg9RvhC5nhCxGA+GJ2VoVQgEhNYE2DiBRALstxDiK0ArhEunY5FSDP+R9/9yztazfIp3kv4gpELKnoE74dJ56+ehVApHwH8a6H1AN82uvoQ1z8nhQcPEj+CUDE90L430E8NTb63hYsB9KxVdoaohNKfCtJPLVEo9jLnTQq3Qw6txVBC4sChI9M4eFx97PHLiDS6qd9U8bo9xbu/93H9R9tdG4rAuOcwoNvtfUf6szj6NzXyAXBhxp6jw10Huto3VdRvSmiPMqjOiqQQ1GcuU7BSP0PBpDrSRVCt+D5sMVcO4Vs6xLpVhKpZgKpZgzpVhy57iVyg0uUR2mUR2lUrzOoXqdQH16h0iEAKVT8KBW8KGXdKKRsKCWtqCasqMWtaMasaEQtDCBdvwFdWoV4tAKAlH0EIJWgYQKQiBmNMFE9ZEIzyEHEZ5AU9UFaHj2abh2abh0aDg0aDg3qdrUAIGJwUHiU9Sco6Y5ZBVJQHTATPXPGVSEHClwdKJDclz0BCBvb3VpkE1dEwhaWb3OZAcS1sQjHxjcmy/pvBCJyMsprXPsoaGPxELlYIfsXdIT2fHWWg8jsFL2Dcu2dABBSMKGfU62RaBT16tvJ6O5Y6uV30KzMsN/pYmUW5yvzOF2dx/HqHE7W3uNw7T2Mp3J4rKe4ilqRSjqQiNkRCpvh9Rvh9RvhD1vgD1sJQCI2tgvij7sQSLgFW+fTIMLDJJYPM5AIISLdcpICw7Sdi9cu+k3b63gumXdazPtLE14vH5ei1Y40LKYChN/zECfr8qDgxX+dv+PBb6jTBz//HnyL7DmATNNzAKE/m/dT+OVAHiA0SkRgLE8BSGNYQLF1hXInjfZNWbAzIo5+p9UHhcfDXwNWZdBztjQH6/t/R7j5s4PObQWVbgbF1hUz2cWncftjU7xzX0PnsY7OYx3d7w30fm+i+72Bxn0F5VGeXBqkh6KGBTRvhAfArh/b6N/W0RlV0BtV0BuVMbqrY/jQQPdmsoNS7JCo92Ivi0I/g1w3hUz7EqlmDFftODK9S+SHV6hcZ1C9yaJ6k0XtJo3q8ArVbgIlMUCuHAwg9YQNzRiBSCdkQTdkQS9gRG8MkbZXh7pHh6pbi7Jbg5JXi5J/7H+EjKhHzKhHzGhGLGhGLGiEzQwgdb80PJi8egIntxYNlxZ1uxp1uxo1mwq1MUBqlgtUzQQeFRMnHiC6YxS1pArhIZI+3cbV8SZnpssE47wUIKT6WIR/k4hOXfmfAOQb3Jvf4Nz8ymTb/A3WjS+wKD7DvP4JJvkCTPIF6GUfoBtDRLM6D83qPPE6VufYAh8PkPNVaXhcyGZwIXuLC9lbqNbeMUnB5Ak8Vt+yLK5JdPwsdLI54pHI3pPfRzaH09V5HK7M4lg2j/3VORhO1uC1nSEdtyNz5cFl3IFwxMYA4gvxAHHAE7LBG3XAF3PCH3chmHyaexVJ+RFJ0dsfE8UyQcSzwmqEQET44Jfaq3gujoQowlU3L0eZPBeI+FIV83c30F8CFA+Ql5YIc830JM59WkQ7P9pLKwepU7JSZ2lpa4sH0f8tQKQqIKmrhAxiHEDokh4/BUVHW2kVIm5h0RFcuplNqwe+ApHaKbn90cX9v/t4/M+QvQ818Hv3Ndz+6OL7f0e4/dFF967KAFLupFnlwRv9/GQVD4/+Hy10ficAKQ1zyPfIoajyIIfqIM/yw4aPLdx8JwAZ3NTQG1XIIaphGcPbGkZ3dXRvKmj088yHKXUzqAwLqAwJmLKdK1y2YrhsxZDpXaIwSqF8m0X5lgIki9oohUovgXIjjGI1gFLBi3zWhfylHfmkDeUxQBpxG1pxG7phApF+UDiRVffqUXVrUXCrUfRoUPRpUQ5M2lj1iBmNqIVoXIVQU73uN5DxXu9kxJcCpM4BpOrSoOZQE40BUuUAwsOjbDxF2XiKkuHkCUQKmkPk1QfIKveQPt/B1ekWLk82kTzeQPxwDbEDGaL7q0x025xkXC0y+bcnEPFur8CztQz39iLc24twbX2DY/sb7FtfYd/6CsvGF5gVn2FRfIZp/ROM8gUY1j5Ct/YBWtl7pgsZeVjz0DhfncXpWNLweBkg/OdVa0J48BJcQBwb7sq1eZzJ5nAmm8PR6hyOZfPYW5mF/lgGn/0cmYQL2ZQXVwknwhEb/AETvH4T/EELfCELvGE7fBEHvGE7vFEHvFEHq0JCl8L8q/DVBCKRlB/hq8nnoumAqKU1PXOK36uQyryatI3CAk177bS8rGm3zJ/bOn+uZfZ3psIm7bLpOVhPADL8owNeg9/bGP7RwejPLm5+9nH31/CJbv89wM3PPq5/PD1DS6FBAXLzs4/bfw+Y7v4a4v4/I9z9NWTvQTX6s/sq8d9z/aOHm5999l6jP7uC/57rH12M/uxg8HsL7bsqG3/t3Ncw+L0l+DrV8I82Rn+S7+0+1NG4LqHcy5KDSzdlNhrb/94k7aSxL0EnnoZ/tHHzs4e7vwZ4+O8INz976D020Lgukat/d1UM/2jj7q8Bhn+00b6rst0L+jNoq4q2ruhIbvd7QwCP/o82en+20HyoonJdQHFALgxWB6QCYfswdw2MHlrkZvp1Fd1heQyQCkY3dXJH5Kb25HZIfVRCdVRAeZBDtnOFq0YUyWYU6W4ShVEK1Zs8V4FkWQVSaUZRqgWfAKQUt6EWt6I+rkAoQLohE/pBonaAPOzFACn5dSgG9KwSqYVNqIRNqIaMqIaMbEJr6pjvGCA1AUCUqNoviGznqFjPULacomI6QcV0gqLpGEXTMcrGY5QMRygZjlDUHzIVdAco6A6Q0+whq95FWrmNq/NNJE8VSJ4qED+WI3a0huihDNFDGSIHqwjvryC4u4TADgeNsXw7y/DtLMO7TSDi3V2GZ2cJzp1FOLYJRGwcQBg81hegl3+ERv4B6rX3TBQKZ2sz7BIgPeZ0tjYzBR4zrIU1rfqQgodq5Y2w8lj5lQHEICeR8Ro58V3OZHM4XSMAOZDNjQEih89+jmzSjWI6iHTSi2jUiWDQCn/QgkDICm/ACl/QBl/EAV/EBV/MDV/MDX/cg0DCjWDSg2CSxLj7Lz0IXXqfSBogwVc90J9bCCQQ4QCSi746YPG5seF/WmU856kIAxXFXsvrcrBIC0sEj95jE/3vrfHDtyd48NOP6QP75ufTNhe/xX77Z499L//99GP68BcD4bXgoK8V/53+95CvTQDRHe9RUF+g/705FRxUvccG2ndVtrjXvCmjfVedeBF3VcF7Urhc/+ji7q8Bvv+fG9z+u88AQpf/eo8NjP7sCN6/OiBnZen7UPE7HQKA/Ghj8LOD/o82Wr83UL0ro3I98T8a1yV0RsJI9/51FZ1BCd1+Cb3BBCA3d02MxndEuteTaPzGNVlcrPRzyLYukayFkayFkeokxi2s3FgZ4oMMr1DrJVFtxVCpR1Aq+lDIuZG7siOXsKIYs6IStaI6bkO1w9QHMaIfNGEQMqMbMqHpN6Lm05P2lVeLok+LvE+Lgl+Hgl+Hkl+HckCPQlCPYmAiCpdqyMgM9maQ80jGEKmOAVJxEoBUbOcoWU5RMp+gZD5h0CgYj5ikwJHX7iOv3WcASal3cKncQvJiE4nzDURP1xE5kSN8vIbwkQzhIxlCh6sIHqwgsL+MwM4iAjuLCO6uwC8h3x6BiGt3icHDuvkbgwcPDo38A1Ty92NznOhcPotz+ezkDrlIYnBIAYT3PsQAoa0r1cobEhe/9CvUy78QeKz8CvXqr9DJ3pIKhAfI2gxOZO9wuDKLA9kcdldmYThZh89+jnzSg3I2jOyVH4mEB5GIA+GwHcGwA97AGCIRF/xRN4JxL4JxLwIJL4JJH2ljJdzwx10Tb4QDCwUIbWNJRYYQhZAohnBZjowXacWjvYmxeB8khkQxikQxing+hng+9iIonvNGpFppfxc0rwHI04mvSQvrZQ+EA0j/ewvdhwa6Dw0Mfm9j9GdXUD3w4KASVxc3P/uCSoavOvjX8gDh9RIgxKKg4DUNIL3HhmDZjn9IU4Bc/+ji5mcPNz97uP7RFYCHLu5RYNCP6U5G+64qCZC7vwbof2+yBNzasIDWbYXBg75H45pMTVGw9b830f/eFACEeh7dPwhARn/10P93F50/W2g81lC/K6NxO/kdu9dVdK+rzPPoDErkAFWviN6gjMGoiuvbBm7vSXUyHJ/EZbdDRmS5kAGkEkKiGkK6FRcApDoGSH2QRr1/iXorjnozhnLJzwCSjVuQj5hRjlhY5dAMmtAKmBhAhmELemEz2kEz6n4Dyj6iolePvI8o59Wh4CHK+fXI+fXIBwwoBowoBU2ohC2oh61oRGxkQitsRitE1PQTiNTGHkvFqUTZcYGy9QwlyymrOKjyhkOmnP6AgYOvPKjSGgKQK9U2LpVbSFxsInKuEEJkDBIKkeDuEqlG9lYl5dtbgXuPAMS5sygAiGF9gS39qdfI9BR9OFNNAwj9PA+N89V3LwJkmnGuWnkzPmL1v1At/S80Y4ioV3+FRvaG3Ryhd9EpQPZWZrC/OovdlVnoTtcRsKmQT3pQyUVQTAdxdeVHPO5GNOpEKOKEx2+Bx2+DL+JCIOZBKOFDOOkfw8OHQMILf9wFX8zJ/BHqkVCQUIDEs9KVB3kok+VZmsLwdP9DON5LQBJHshRDsphAohBHojD+O6fLclygl7yNlyJQXgLKSwCRvqT4/BlbwUlb/sErBghfgUwDiLi9dfOzzx7iFED3/xnh4b/XTyAi9X4vAeXvt7sIQIZ/tNH/3hRAg4q2ncTVx/WPLoZ/tAXwES/y8VChYOp/b+LmZw8P/x1NBQhtU1GA0PfhIUQhIlWB9P9oYfSzi9FfPQx/9tD7o432YwPN+xqad1W072roPrTQu2mge11HZ1RDd1BFp18h6pXR6QkBcvNARO+q06NUjUERpW4WmWZyPM5LdkHynUuUBxmmyiCFao+0sGrtOGrNGGrlEEp5H4oZF4pXDpTiNpSiJhRDBpSCBrRDRrRDRnSCRnRDJvTCZgKQkBHNgB7VgAEVvx5Fr55BJOfVIefVIevRIjf+XME/AUg5ZEYlbEE1YmWGO61GqgHij1S9ZMKr5LxA0XGOvO0UecsJCqZj5I1HDBg8PLK6faaMdu+J0ppdXKl3cKnaRuJikwBEuYHwhQLBMzn8p2vwn8jgO16F73AF3oNl+PaW4Ntbgn9/WVKu/UW49hfh3PsG+85vsG5/gXnzE0wbCzBsjgGieA/1+vwTP4MHBwUGr+mAecsAIp7G0q4JxbeviH6BauUXqFfH1cfaG6L1t9Aq3kGteIcL2VvSRpPR9tUMDtbeQ3O8hqBTg/yVH+V8DIVcBOl0FFdXYcTjfgRDLngDTnj8DnhDHgSifoTiQYTiAYTiAQRjflKNxDzwxz1jkNAWFw8QD7tEmMiMj0gVnipRDI0hIhx3nUAjMYFBKYlkMcFEAUIrEh4gfPUyAVGS+7xQDEzce9CPpRJ6pQIXp7Wt6EEpPs6dH+edBo7JTXTugUxbWL3HpiRAJFtY/5cAeQkk/38ChP9XPa9p7SseIPRBzvYwxv/Cp6JtLbb5/aOL+/8MBQBp3pRRGxYErbD2XZVslI8mY7d8dUQnr6jHQiewer83MfizjeG/uxj86KL7e0sAkM59Hd2HFvq3TfRvm+jdNNAbEoh0B1V0+xV0+5UnFcjoriFoZdGY/GIng0wziVQ9jlQ9ypYJi70UU6l3iUr3EpVOnGykN6JoVCOolUOoFf2o5byoXjpRjplRChtRHsODBwhVO2REa9yOqgQNKPuNKPkMKPgNBCJ+PbI+HatKngKE+CN07LcaIpvrFT+BR9mtQcmlRtFxjoL9DDnrCXLmMTyMR8jpD5h4aKQ1uwKlxrpS7wjgEb3YQORcgdD5OoOHbwwP79EKPPtLcO8twrPzjcm7u/hEzr1vcO59g2P3K2zbX2DZ+gzTxgILN+QBQisQHiB/X+9wLhfCg/c76CVDphWxcf4rNCu/Qrv6BtrVN9DL30K3/hZ6xTvoNmagVpD3P1ubwekaMdAPZHM4Wv8I3ek6Qi4tCqkAKoU4ivkostk40ukoEokAQmG3ACD+iA/BWACBqA/+iJco6oY/6mbgCMQ8CMa9CCU8CCU8CCe9iFx6EEv5EE/7EUuNT9rmiGJZH2JZH/k4H0AsH3iyqT7Zt4gI/A4pTVpZE5AIIZJguydSStcuhaB6ounex1NzXCoWJQHpY1JXr2th8Q9r2saiHggPiOcAIvY5XguQ58D0EkBe094iLbKeACLTNPqzIwkQMXy6/Dgt54PwGVTU37j9d595IDxA6qMiAwitPmhA4nMeS/uuyvY/eB+k90cbne9NNO9raNxVGUB6j20M74kGdy0Mb5roj+roDWvoD2voDaoYjKoCD2R4W8fgpkZuqA/L7MZKsUM20zPNJNKNGDLNOLKtBHLtJFOhkxjnYkVRbkRQqUfQqsfQbsTRa8bRrUbQzHhRiVtQChtRCZvQChnRCZvQCRNwdIJGcs8jSEQf/pUgAQRVPmBAzk/AQUUAYkA5ROBE2mR6VEN6/H/M3WV3HNfWLuz9X86TmJmZxCxZzKxmlJq5uourmltkxxAHdjhx4sRh2Id+1f1+qK7VVdXVkr3hPO+He8iSWpC9x6hLc8215sp55pB1K9N8M/YppG2TyFgmkF4fQ2ptFImVESSWhhFfHEJyYQiJ+UHE5wYQm+1HbLa/CQo1ocluhKd6EJjqRmCqG1uTDTx8Y+1w16sOx8g92IfvwjZ0B7ZBBQ9r301s9FwnsfTe0GWj5zo2+m5gvfc6wUOtPtRJua0AmWo7h4n2c4cvYbWfM+QMOUQ4+eA0Ju+f0sXYMNfvtjrVnPZTpPqY6zyDmc4zGG87jdEHZzDWdh6jbRcx3HYBY11XsTDeCZ9tDpmYB3QmqFQh6TASiQAiER/8mw44PfUqxGOD0+eAy++E0+eAw2uD3WNV3votpLGu4OGsw+Gsx47NiANbUSc2Iw74o0p8URuJP2aHL+6AN2bX3cuhnvJW7vLQjImPeuCLeUn8cR/8cR82E/4GJobzJlpItGAYD/ApBxlbVSj6uVwHLVmZ9zvM720/6EZC3ZW22oe3WoWo/Y/q0wLZMWXcgXUYIOrD3QiIEaPDIHmTPsnB0WNwUMxe26qCMVYI2r5KYZ8ngOx9UEHtWQHFR4JuEKK65GUExKzPoh2YKOwoiJCzII95SPs8hF0W3DYNtpYDv01D3uVQqG/bLe8KSjRAFMs0CqWcDhD1c4UKDbGUBV/IgJaT5FxISooiJUWRFCNIiiEkhCDifIAkwW8ixW0izflAsT5kGR8EdgsFKYJqIYayEIKYdDUBIvqWIPuV5rl6GRTvnofoXQS3uUIQoTwLoDxLyLgXkfYoiGjxyLjn669ZIJBQ3jlQXgUPyjUDyjGNtG0SScs4EhtK5ZFYGUF8WcEjtqCHw4hHeKqHJDSpgKHGP9mpW7LyjLWRJSvb0B1YB28rGbiFjT4FiPXua1jvvqaDRM169zWs9ShZNeBhBoiKiBotDEZEjHhMdpzHZMdZMsKkAcgJTN4/gYl7x8ny1OSdY41ehwaP+QensdB2BvMPTjfScZpUHyogE+1nMNam3Acy1n4J4x2XMdV3E6uTPdiyLyAT84BNB5UqJBNBKhVCLLaJzS0nXF4bnB4r7B4bHF57HQ877B4rbG4LrB4LAcQddJAeyWakEX/Yros3bIMnZFUStsATtsAbscITtcETtTXdVOiNOeCJ2vVX54Zd8ETc8EY9OkyMkGgRUcenmAFi7D8YAdH2YFoNanwbQPR3oUfriR++C0v74Feb0todWDvvl0nMdmJpG+ja72MEZO+DqilGb4PJP4eI/MZphYr2fRUSFRPjLil1SazyREbtWQG7L8oEEBUM7ZKXsYmuBcMYoZbT4SHtsRD3WR0eTDXbBIgatb9RqrEoVRREShUGlRpHAClUaOTLOQhFClw+rTsTQhUSJGk5hpQUJnjEuC3EOT+SrB8p1osM4wVFe8EzmyhIEWyXEqiIYUgpN+jgamMJy7cEyb+M/OYKJF8DEKHeH+H9K2D9y+aIuBbIriztTqyMZ1YHh4pHxjmNjH0KKeuEgsfaKJKrw4gvDyK2NIDoYj+i832IzPUiPNuDyEw3SXi6C6GpTgQnO0gCE+3wTXQ0xTveDre6bKWpPKyDt2HR9DNUPFplresqwUOtPpa7rmChy4BI50XMdOghmW4/T1CYaD9TXzY6RTLedhoT7WfqeJzFVOc5zHQoUQGZajujA2TyzjEdHgogynLV3P1TWGg7QzLfdgrzbaew0K4AsqABZKqtXgE9OI/JziuY6r6G2cE72JjpR8CxCCrqAZMKEEDS6TDi8S1sBVxw++xweRU81Ng9NlhdFljcG7C4N2D32QggvpAL/rAbmxEXtqJuAogvZIMvZGsGJGSFN2KFj+Bhb7qRUAVEd/JdA4cKxmbC31yJaEaoqJiYj1IJa8aohHS9EO3rzCqQtzn/ofZAjH0QFRBtTM+BmJ3tUP/qrz0rkspB+/A3e9AbAdF+j1aAvAkkRqjepPGuh6YBhLq7ypjDAGm1rGVszGv7KeouLBWQ0mPRdBeYtsehXa5qgqP+ebX/Ie9zEHcZ8Ls0wYOuUKaAqAcIa3VEytscylUFkXKVPRAQOp9QhjwWkqDLabBVCkwlg1wphUw+jpQUJpVIjPUhTnuRoN1I5dzI5DzgaD/yYhi1YhwVMQw57QEbXkduU+lT8H4FEHW8uxYQybcEYXNVd1BQu5ylBYTEPYOMZ5aEck0pcU4i45hA2j6OtGUUqY2HSK6PILEyhPjyIKKL/YgsNPAIzXQjON2FwFQntiY7sDXZgc2JdvjH2+Abe0DiHW+Hd7xdhwdpmI8+IEtXBI+BW9jQALLafbVlVrquEDxUQBa7FUDUzHdewlzXJcx26iGZ6biAqc4LmOo8p0NEjYLHGUx2nMVkx1mCBwGk/RSm2k8RQLTVx/Sd4yQqIGr1sdh+FosdZxQ42k5hse00Ftrr6TyDmXalrzJx/wzGH5zHVNdVzPbewPLIA9jnhhB0LiETcYNJBcCkAqCoKCgqimQyiEDQDY/fAbevAYfNbYXVZcGGawMbrnVY3Buwea2NCiTsgi/SOIGuHCZU0PCGFUC07/sidvijDmzGHfDFHfAnnKb3oKtLWGRMinG5qt77UN9XQdlM+JsGO2oPM2pPxWsrFe0WYbNlMG0jXr88dtjsreZxJg1E4gcmycfwN2N1oV2a0i49vSkiZoDsvqhg74Mqdl9UyNebYfImFcnbI9IMRu1ZgUTbI1FhMAOkFTgqIsZmvPYg4fbzIsrvSabYaD9m7Hlo8VDhUQ8Q5h/xEHcZcDs5UnnQFQp0hQJXyxFAqpps70uo7YlKs1wDSHWb1wEil7IEEHX0C11Mga1SZIgjW6XqiERJJRJlvIhm3YhlnUhmXUhn3QSQSj6KshBCPuOFELOCDa6B2VyBsLkMYbMBiNr7ENXeSH3sO+9ZIiPcafcCsu55ZN3z5IAh5Zoxj3OS4EHZxpGxjimArI0guTqsAyQ834vQXDMeRji8o/c1aVNSh0RdujL2PqyDt7E+WMdD09c4DJBlQxa7G1nouYKF7ouY776Iua4LmOu6gNnO85jtPI+ZjnOY6jxHANEiouIx0X6GLFnp0nEa022nMN12ClMPTuoA0cKhrT7mH5wmeKiALLSfxsKDU1h40KhG5trqfZV7ZzD54Dxmeq5jYeA21sY64FwYQbgOCJsMgE0Hkc3GkMvFkU6HEQp74d10wuN3wOlzKJWHxwqLWwWkUYHYtxxwHgCIms2Iq36w0EF2ZgUSbgQS6gRb/ZW0eky8+kODqa3G7qt0AKFM0BQSf9xHLrU67PZE4+BH4wBIY1PerMl+8PmR5lsP42yIAHLoEpbZ8pS2b9EKELMHvrGSaQWI2ff6zyGiB8OYVk12LSBm6Gi/zngQUf06dQlr+3mRnCkxYmPcrqtd5jLu7pJ3G7uvVEDY7SypPnLlDHLlzKGAVHcFVGpKFWJWgWgBUacXs+UM+O0cWTrjt3NgKhlki3Fk8lHE+QAitAcRyoUo5UCCciJFucDRfshCCGVyEbOTAAAgAElEQVQ5grIQQoHyQU46IEQs4AJrELdWdICI2p1Z9d6I5FtSznDUEVG39uZc88qylCZ6QKaQcUwg45hA1q4AQlnGkF5/eCAgwdluBGYOB8Tz8F4DkNG2JjxcD+/rlq/MAGkVFZFWgCz0KFnsuYSFnkuY10BiBERbhRhjxEOtPLSAqFtyVUB0u6zun8LCg9NYbDuDpfazWGo/Q7LYdhpL909h6b6CyEL7acw+UJrwypW65zHXcwOLg3ewMdEF99IoIq5lUOEGILlcHDSdQCYTQTjig2/LRQCxua2wuu0EEYvbApvXCoffDkfACVfICXe43uDWXWmrLEF5ogogypgTh7KtN+lBKOVFKKWeHNfffa6/8lbzYNfgod3OG8qEEUwHCCIqIL6YV1n2OuDOdnUopNnwR7PlLzX6syeHXZ+rP0ui3rSoVCGxQ7fy/q1Vj8OsAnmTB32r0SVajMzgeFtA3hwWc0BaVRNmu7MOq0KM30N9rYpI9Wm+qX+iBUT9WcbDjlo8tAce1c0O0g4LfpsGp6lAmAqlDFDc5ZQBivX+R02zhFXbEVDd5lGpcQQPdQuvugNLKFIQihT4QgZ8iSKHHFVAhB1l+zFTSYEqxOqA+BDLeRDPeZDKeZHOesEyfgh8ADK3hSIfRJHeRIHyoUz5IcUcyIft4HzLkPzKSBPR04Akv9m4eEqpQhbAuefBumfAuKbBuKaRdU2RqNUG7ZwiyTjGkHGMIWsfA2UbRcb6EJmNEaTXh5FaG0JydRCJlQHElvoQXexFZL4b4bmuRgUy3Qn/ZDMgnjE1ChpqBaKrREY7SAVi7INs9N9U0neDZL33OjnrsaJZutJmqecqlnqukyz33sBi9zUsdF3GXNclfSXSdVaHiLYaIUtUHaeVt20nMdl2ElMPGpm5f5JUGNostp1WlqYenMLc/TOYu39GA8hZLD84jeUHCh6L906SKkR5/SmM3z2G0TvHMdF+DrO9N7A+1g7n3AB8qxMIuZaRCjmRjft1gKQzEUTiAWxF/PAEPXBuOmHbdMDqt8Pqt8O26YBt0w77lqOOhxvusAeeiBeeiBv+qAebMS+pQlQwtFVHKOVFOO1DlNokieQ2yV/pykN3k4ChjbHy0J4H0VYh2r6IL+Y95N52R9PdJm+y1GUExDgM0my0SqvT7AedTQlnA4cD8qbVR6v8/xGQVr2PtwFEW4Go72uXwLRf0woo45KZFhG1GjE255XXK4DIuxy4Wk4BpEKBLmcIIOqNkAcBUt3mUdsRyCFCtcGunlwX65WIUK73YjQ7wMRdBTiulkGulEBSDCHGbiLK+JFkfEjTPlC0H7msByzjV5ay2C2U2QCqbBA7bAjFlAf5sB2MV5mqK3iXlVPpdUDU6kOq79YyA0SFIueYJNECknOMk6iIUBY9IomVAcSX+xFd7EV0oQeR+W6yjLU13YnNqQ6T3scDeMbuwzuu/NvYRG86/2HYyqvdkaUeFFTPe6z33cBaHRJjlnuNuYGlnutY7L6C+e7L+uWsrrOY7jqvi4rItAGOiQcnMPHgBOl5qFWH2t/QRlthzD84i4W2c1hsUxAx4rF47yT593wdpInbxzF65ySm2s5hoe8WLBOdcC8Mwb82ibB7BamQE1TMByYVAE0nwLIpUNkYYskQgrEt+MI+uANuOAIu2DYdsG854Qi44Awq0ePhJTuk/FEPGaioAhJIKAcJVThi2S3EcwEk6CASdFB354eyHFTvRWhgOAyQQxE5ABJjDkLELM3DHs2jPYnfarKwGu28r7+pD3azh/u/Coj2+xgrGe3n/114tAKkVdP8nzkfYva9tP8266EYgTJr0Gu/Xru7y6w5r7xOQn6PB18/98FWs2A0FYgKiLqFt6oJQWObx/auiO1dfYNdPUSozsSSqjSEmv6qXPU8Cr9NgS4nkZLCiHFbiLGbSLJbSHObyHJbyNJeMLQPTNaLPBtAVYxiX47jST6JHSaIQtyljB3xrULwKiNMZP9yoweiWdYSPHPg3bPgXDNgndNgndMGLJoBoZ0ToJ0TBJCsfQxZqwaRjSGk1gcJIrGlPkQXehCe60JothOBmToiE+1kKcs/3gbfRCP+yfZ6Gtt4SUO9viPLrcFEV5UM3iZRMSHLXHVItFnp02e59xqWeq7qACFLWRpAZrovYKb7gvLv+oE+FRAVj4l7x5XdVhpAdP2N+hLVcsdZLHeoy1VK1aEComKxVM+iJjpAbp3A5IOzWBq4A/t0D3zLDxGwzCDiWUUy6AAV8yGXDoBhkuC4NLK5OBLpCMKJIDajm/CGvHCFPHU43HCHFSy8UV9TPBE3iTqNVx1lEkr5EU5vIkoFEM+FkGQiumgvcNLuhNKCYZamE+kaSJr6IWoMd5aoOQgR43JWK0DMejhmiBhf1+p3UvO3g3oc/2ylYHztQedA/p14HNYfMTvFrs7sapVWAx3NKhwVAO2SlHquRo32exo3G2jP4qgTAbSAGM+lFPZ5iLssxF0Wwg5DqhGhRqOwoyxhHQRIbUc4FBCpSiszsWrKUhlbpXT3sLNVCtliEkkxotxWyG4ixQVA8SHQfBgsFwTHBsDRWygIIewVU3h/m8FH2yweSwlUM5vgAhbw/jWIvjWIvhXk/WsaQBYgeucheucheOYguGbBO2fAO2fAOSfB1sM4JkhUNLTJOcZB28eRszUAoSwPQVlHkLEMNyESWehBeL4bgblOBGY6sDXdjq2pNmxNtWGzHv90GzZnOvWZ7oZ/qgv+qS74JjvhneiAd6KDQNJUkQzdIVEReRtAtIgsaPoh6jKWEZC57nNNgEy2nSSVx+R9ZXbVzP2TmH3QwGOp4xyWO85ipfMcVrvOY6XzXB2ScwQQIx5L905i8e4J8nahPmBx4uYxjN46gan7Z7E8eBfO6V4EVscRss0h7l1DMuhAJurVAZKjE0hmooimwggmgvBH/PBG/XCHvfBG/dhMBLCVVLKZ2MJmYgv++Cb8cR+8UY/ujIY35sJW3INg0odg0odQyo9IZguxbBAJOkwSz4WattJq8TAuY5lVI61ibK6TGMbBb6V85A53MzwOW8JqfWdJ68nA+teaVx6kAnkbNN4WEGMF86YHCf/d0QJiHLiofbC/afQP/2ZA9LureDLh2IhIM0YNQAr7QhMg2mWvxs/gIe/zkPY4CDsMxG0G0o6++jADRIVjZ0/Czp7UEhC5xkCq0uCryjJZrqSMds+VlJsP1e28CSGMKBtAjAkgzQeREyNg5Bh4KQJeCINjAyhLcTzZYfHpkyK+eFbEi0oO27kwhJANnH8dvH8Nkn8d8uYaRI/S+5B8C5C9C5A885A88xA9MxDc05Bc0xCdU+BdSrSYGENgsTcQUZO16REx9kTCiwokwdlOBGc6EJzpQKCezZl2BOa6ddma6SFRMfFNdhJMtJCo50TU8SaO4buwD93R9UhUSNSs9t/ASv9VXZb7rmCp9zIWey83ATLVeY4gMtd9DrNdZ5WzGHU81Ea52vNQ4dAeDFzqOEfgWO06j7XuCxpEzmGlvnS1dP+UDo+VuyexeKcByeKdk5i/owAyfvMEpu6fx+rAXbhm+hBan0TYPt8ECMumwPMZMGwK6Wwc8UwUkXQEgXgAm4kAfPEtbCaDCGYiCOeiCOeiCFJhBDIhbKWD2ExtwpfwwRNrPuC3ldxEIOFFMOlDOL2JSGYLUSpAEskYmtMmS1IHxbyprl/ealruMq0i/AQSFY9W23mbexXNE34Pu2tEH/MeiJq/GR/8hy0zHQbIQXj8dwGiIqId964+zNUHu1m1YQaNEQDtuBf1IKb6feVdrj6TitONyW9VzbT6/ZQ079zS7eDaV662VRvwxT3lnvPKvoDyHo/qbiPbuwJ29kTs7InY3Zexuy9je19qWYEINRpcJQu6nAFVTCGdTyCTj9eTQEqKkTlZcTaItBgFnU+AL6YhyHEIYgwCF0GlmMGLxxJefrSLVx/v45NHeexyMQhhJ9itDQj+jQYgvhXImyvI+xYhexcg++YgeWeR98xCds9Ads8g75qB5JqC5JoC75ok4dyNsK4JEsY5DsY5DtoxposWkfTGEJLrQ0isDSK+OoDoch8iS70Iz3cjPN+N0FwXQnNdCM53ITDXieB8jy6BuW4EZnsRmO0liLSCxDOujDpxa4YsOpqa7bcbDff+m1gduKbLmwAy1anAoeKhrUCm205i6sEJzGgy9+Ak2Xa71H5Gh4cKyFr3Bax1nsFq+1kCyLIGkJW7SpbvKFm6fQILt09g7vZxTFw/ivEbxzF99xxWB+7CNzuAiGUaceciEr51JAJ2HSCCQIHl0qDoJFK5BOLZOCLpCEKZCALpMEJUFFE6gTiXRIxNIMrEEc5FEcpGsJXegj/phzfuJdEe9gsmNxFMbiKU2kIotYVwOkD+/SbRgtE0/8oEkDAV0iWSDSOSDZP3Q5mg6dkPsy28rcahHDSgsRU02pPw2hh3XRk/T2ZhtQKkFSIHAdJqC/Bhs7D+EzFuLW4FiNlcrcMAUWd9qf+baAdJGgEx+zlmS2xmgDV+zwYY6pIWWc6qnw3J73GNmxX3BVQficpbE0B296UmQLRNdKmcg1RlwVcZsFUFkGwpjUwhiZQcR0qKISVEkRAiiHEhxLgg4nwIaTEKppAEV0pDzCcg5hOQxTh2qjT+/qyC7z9/hl++fI6vnlfxnkQhH/dCCDogBqwQtzb0gPjnIfvmIPvmUPDOIe+ZRcE9i7x7Gnn3NAFEdE5CdJog4pwA55wwhSPnrL+1jzYQsY0gbR1GamOYQBJbaSxrqQktdCM434XQQi9CC71vhYgWEHXbLzk38saAXMHqwJVDAVHBaEr7KV1m205itq0Bh3qew4iHCshG9zkdICsaQJbvnMDynRNYun0cS7dPYOn2CSzeOo7FW8cxd/MYxq8dwdj1Y5i6cxbrg/fgnxtE3DaLpHuZAJKOeJoAyTIpZJgUknQS8Wwc0Vwc4WwMUTqBBJdGSswgKaQR55KIMnFE6BiCuRBBZDO1ic3UJvxJP/xJ5dBf0JBAwo9Awo+tuI8k0AKasMmSVKtlLCMeKhzaaCf6HtQYN46GPwiBVkMaWw1uPAgPM0RMATHrV7wJIMaeh1l/RX2Y/3cBYgTB+GA365ccVIHUnhV1OKo/Qzsa33hJlxaNVlWS+jrtfDJt9WHcLqxd2tLioaa2J5gCol3CquzwKFaZxu6rIqUDhKkfVMyW0kjXK48kH0GcDyPGhRBlg4hxQaSECOh8AmwxhXyRUlJIYX+Hw+cf7ODHr17gt5cf4eUHe3i/xKJChVGIeZEPOyAHrZA31yB4lyFvrujwKHjnUHDPouCZQd49jaJrGrJrCrIGEBUMUnk4xsHYx8DYFSi0yTpGCSwEEftDBRHLiA4RsktrsVfpjywqiCjp1eOhyUF4uA14qBWIdqvvet8t3RJWY+nqMsly3yUs9V5sAmSm41xLQGY7TpPMa6LisdSp9Du0gKj/3ug+h43uc1jvOovV9nrqiKiALN0+jsVbx7B08ziWb53Aws1jWLh5DLM3jmPs6lGMXjuKqTtnsTF0H1sLw0jY55DyrOgAyaa2wDBJ8HymJSBROoE4m0JKoJCWKKTEDBJ8iiASZiII5kIIZAIkW+kgSSi1ReDYivvqW301ifqxFdtEIL6FYCKgwyPSYqeVFg0zQPRwRJvx0IJk0iQ3jnY3q0CMGPyn8jdtj2D7eUn34Dc+7FsB0gohs51XB33Pf2cvRouZ+jozEIwYGH9PYxVghMC4XKdFRHvDoxYp7e9oVn0YEWv8vo0zI+r24dpzGdVnEipP6x8zZPs9GbXHEkFke1+tPPTZ3hVQ2eGQL2fBFVLg8mllmGIxDaaUAVtWdnepO76oQhJJMYoIG0SEDSLKBhFlA0hwIbKExRSSkIqUMjK+wuLJ4yK++OQJfvn2U/z+6nN88/ETvKgJ2OYSkFNbkOIeCCEbhM11yH7lXpCibxEF7xyK3lmUPbMouadQcs+g6JomVYjsmoLknIToGofoGgfnHAPrGAXrGAVjfwjG/hC0bQS0bQQ567AuWdsgsrZB5OwjJBnbENLWQaQsA0huDCKxPoD4Wj9iq32ILitRAVGXtsLz3QSQrdkubM12YXOms2VDXQuIFo9GM/0GLP3XSR9E10zv0/Q/+q9iqe8Klvqu6ACZ71F6HmRESftpXWY7zmC24wwWu86SLHWexVLnaSx3ncFq11msdStgrHfW03UW611nlcqj4zRWO05jrf00VttOYbXtFNYfnMLa/ZNYuXscy7ePYvHmu1i8cRTz197Fws2jmLt+BNPXjmLs0rsYvvgupm6dw2r/HWzNDSPlXADlXUPab0Fyy45M2AM6GQRNJ8BxabBCBlkugzSbQopJIsWkkGIUKBJ8Cikxg7REISPlkBQpJIQMYlwKUTaBCBNHmI4hlIsqyUbqkGyRprsv5oc/4oM35IE35IEn6IYn6IY35IU/4kcgHlAASQYRTIcQyoQRpiL6pSfjw7/F9l79MlYEYSpCDhwad2oZt+uaX0p18DJUq2iricOWqloCYpysa9zS++8A5D+x0+pNKg8jIEYQjPe/a7+uFSDq16iAqHAY/zcz/hwjUurvZvw52lsgtVXTQYBoEak9kfWp41HZF1DbU9JYvpJIL6S2w6NUYyCXKLD5JBgpqczCKiphyxSEGg1xVzm8mC2mmgCJccp0z5QQQVaKISfHIZcolKsMtnd4PH9axlefPcVvrz/HXz99he8/fx8f7eexL2VQyoZRSPkhhu0QtzYg+Vch+5dR8C4ogHjmUHLP1AGZQtE1TaIAMg7JqQAi1AE5DI9WgFD2YaStg3VEhkwRiSz16qqQ4HyXDhB1V5ax96FtpLsNp9aNgFgHbjQD0ncV6/3XdA10soTVcwkL3ReV8SZd5zDfpeAx2wKQ+fYGIEvd57DcdQ4r3Wex0q3gsdZ9DhtdF7DRdYHgoQKy1q7HQwvI6t3jWLp1BIs3jmLh+hHMXX0HC9ePYPbau5i6ekQB5MJRPSCOJVDeDaT9NqQCTh0gLJsCw6cJIEkujSSXRoJNIcGnkBTSSEsUKJlGJk8jLTcQifMpxLgkgSRSX9oKZUMIUkEdIL6w14CHB56gB76wD1sxpQIJpxp4KNVDVIeAAkFIk38dELPdVv8KIkYoDsLjsGWvv2nX498GEONf6toHsNnZkv8OPMwAMb83Pd/0der3alW1mAFirNyM043Nek3a12nvYdH+fCMgau/DCEjtiViPOSDVXV6HyM6eiO1dAbUdHpUdDsUqDbGQBi0mQIsJMFISuUIKdDENrpJVluMeCZD2ODAVCmk5jhgfVsKFEOfVaZ5hUGIUlBiFWEijWKVR2+Hx7HkFX3/+DL+9/hz/+PlrvP76Q3zxvIZnVQ47fBIVKgwp6oZQB0TyLdUBWdABUnRN6gApOCcUPBxjEB1jEJxj4OwPwdkfgrWNgLWNgLEOI2sZagplHQBlHahDMgzKrkStQpLWYSQsQ4itDyC61o/Iah/CK70ILfciuNSjwaOrsRNLrT6mO0zxMALS1EQfvA3b4E0CiBaR9f5rLQFpIHKeADLfdQ5znWcx23GG4DHffgYLnWcIHEvd57DSfR6rPRew2nMO6z3nSTa6LuiWrNY7jHicIHjoALl5DAvXj2D+2ruYvfJfmL/2LmauvoPJK+9i9OI7GDp/BJM3z2K17y62FkaQdi6D8llAbTmQCbmRjfoMgFCg2LQOkCSXRlJIIyUolUcmT5Ok5RxSUhZJkapjkiaYaBvtwXQIgVQQm4kteKM++MJeXbQVSCgZQiQdJg99bYx4BFLBeswb6maAmO7yarF81WqMyZssZR00msT42kMB0e4IUh/+2rlVxr/MD7ofRAvI3gdV3QTeVg/4/1fRPtT1F04Vmv4bWwFiREe7A8usz6O9s/0gQNRDgepVwq0AMbs1sVF5iKi+JzSl9lgiO7FKu5wOkdpeA49SjVGWr/Jp5IQ4snwMtJhArpABU8pCqLEo7EsovVdA4ZEMvsYiW8ggKSWUiFEkxSi5SyDDK+GkBPLlLKrbHJ4+K+OLz57gp+8/xV+/fI0fv/0YX3/0GB8+KuFxgUGNjUOOeSBsWSD61iB5VwggBfcsSu4ZlN1TKLunUHJNouSaRNE1iYJzAnnHOGR7HRD7KHjbMDjrEFjLMGjLEGjLEHIbg6CMsfQjY+knkGRsQwSPtHUQSdsgEpYhxDcGdYiElnsQXGrgoQKixUMFpCUe2u28xpPqQzdhHbqp6YXcIHis9zd2YK31KVntvYLV3itY6bmI5e4LJAvd5wkoCx1nsdBxVgfHcs95gsda70Vs9F7ARu8FrPech6Wn0e/Y6D6Hjc4GIKttJ7Dy4DjW1Nw/qeTeCazcPoGlG0excO1dzF99B7OX/wfmrr6Lmcv/hfFL/4WHF97FwPl3MXHjLNb67yGw+BCUexW5TRuyQRdyUR9yiQDYdBg0nQDDJEFzGWSYVBMgcT6NhJBBSsoiLTcQSeZzSMhZgokCCoWkptEeYxOIZGMIU1EEUiFsJgLwx7ewGd3EVmyLpIFHpL77K2xAohH1LIo26udUXFRsmiHSL4cZd2QZJ/K2OgfyryxrvW0j/UBAtLumzB6UbwqI2Wv+OwDR/h7GJrYZAuoD3Lg7yli1tQJEXZoyHhjU/l6VJ3kUH4kQt5XDevk9nvx/of58dflMexJdjVp1aNGoPOZReyyg9rixC6u0y6G4wxJE1FR2OJS3WRSryhBFVk4hy8eQE+Kg5SSYUhZsOQdxm0PxkYzykyKKj/MQd3gw5RwyhTTS+RTSUhIpMUEASXMRpLkIWDmFQoVGdVfA0+dVfPbZU/z4w2f489eX+On7z/DdZ+/j0+e7eLYtYUfIQI77wW9uKGdCvCsoeJZQ9Cyg5J5F2aUAUnEpKderES0gkm0Uom0YgnUIvGUQzMYAmI0B0Ov9yG30I7veh8yGSeqQZGwDOjyStkEkrAOIW/pNAQksdmNroQub853NeEy16wAxQ6QVILbhWwQQy+ANbAxcNwVkvf+aBpFLWO29hJWeizpIlrrOY6nrPBY7zxmWq4x4XMJG7wVY67H0nIel6xyJCshG+0mst51o4PHgONbvH8favRNYu3cCq1pArryL2Uv/hbnL72D60v/A+KX/wsj5d3SABJdGkfWsgd6ygw57wMQ3waRCYKgI2FwCDJ1Gjk0jw6SQqAOS4NJIcBQBJClSytJVPodUgSahCgyJgkmWNNuTQhpxJqns5qKiCKbDCKRC2EoGEUqGEEqGEE6FEU6FEUlHEM1EEc2or2vGQj3AqM3bIRJqSqvzI4edOyENew0kZkC02ollvNTKLHE20gBEfRjufVDF/oc1U0DMznUYcVCXc1RAWiHz784/O+HXbLnLCI75VbmFJkDMqh0zQLQ/u/yejPweD66SBVumIO2wuj5I+T2ZHCpUL6rSjkdRwdCm+qiexyypPoo7LArbDArbDIGktKtUHsUqjUKFhlCkwEhJZPkYsmIcTD4FtpwDX2Ug7fAo7EsoPs6j8EiGtCuAr7HIlbPIlihQ+TQycgppMYGUEEeaixFApHIO5W0OT55VCCB//fEdfv7xC7z+5mN89fcn+PBxBY/yNArJLXBbNvC+dYi+NQJI2TOHinuW4KGm5JpE0TmBgmMcefsYZNsIJOswRIsCCLcxAK4OCL2uAGKKSB2QtFWJCocOkI0+wzJWDwKLWkT0FcjmVAc2pxo3FRrHnHgPGnMychu24VsNSOqIqFkbvIrVgSsaQC43AWKsRtRqQxtl2eoC1nsuYr3nooKGJtZuJSoglo5TBBAVEQWPY1i9exyrt49h5dZxLN04iqUrR7B4WQvIO5i8+G6jArl5rg7IOHLedTABB9ioD1wqCJ6KgsvFwDMZcCxFKhAdHmwGCSGLuJhDQqIJHukiQ5ItssgWWeRKHLJFVsEkn0OmDkmi3kuJ0Y1qJExFEcpEEKaiiKbjBA41oUxEg01zxdEq2krFHJLW50O0oLzJSXgVkTcFxPg6s1sRTafxapdX1Iuf9j+s6aqHfxaQ/Q9rTYAc9rD/V/B405ldZg/9gyor466oVttwW/VZjCfPtSnsCxBqNHKFFCg5Aa6SRWFfIJ9Xd3IpZ0n4psGLpX1Wl/Iei/I+3Ugdj3yNhlzNQa7mkK/RBJNChdZdIsVISWTFOHJSCmyBAl9lINRYyLsC8nsi5D0R0q4AcYeHuMOD2+bB1jjQJRrZQgZUHRFKUMLKGYglGsUKh8dPq/j08+d4/fpL/OOPH/Dbzy/x8w9f4tWXH+Gz9/fwXkVAPh0Ct2UjhwqNgFTd06i6p7HtUqIuZxUc4yg4RpG3PzwQkdyGEsqiprceIyD9SFj7mgAx9kKCK70I1CHZWtA30bemO7E13U2yOdVFooJirEoIJA/vwPHwDoFEXdJSch3rQ9ewNngV6/1XSNb6Ljcg6buI1b4GJKt9F7HW24gKBzkUWM9G9zkdHLaeC7B2n4e96zxsXWdg7TxNENloP4mNB8fqeByt43EUyzePYeXaMSxfPYrFy+9i/qICyMzldwkggxeOKIAM3kd4ZRL0pgV82A0hsQUpG4XMJCEyaYhcFjyXBcNTyHAZpPgMkrwCR4zLIC7mGoDIjFJ5FBmkSyzSpQYedJkHXeYVUPIKIlQ+h5RAIckr3zfBphBnkogzScToBGJ0AnEqiTiVRIyKIUbFEM1EddWK2TLWQUtarV6nNtwPOnR42I4vsyrEDAazRrnxUOGb7sxqAmT/w9p/BBCzba+tvue/moMAMQOj1Un5VjO1DpuzpTbEtWk1MkXaYcGWKaRF5VAeXUyTXoi6dCXtsJB2lMGK2jlbhX0ehV1al+JuFsXdLAo7FAo7FEq7HArbDORqDlIlC6mSJYjkawoc+XIOcv0OdDNAxG0O0g4PaYeHsM1B2OYg7vCQdgVI+zKEXRFctY5IPrOLPicAACAASURBVA1KTiEnKeHyOYglFsWKgMdPt/HpZy/w008v8Y9//Izffvsev//8Ej98+ym+/Pgpnm3LKFIR8AGnAohvwxQQFQ8tIEoVMqpDRLYMQ7QMgLf0g7f0g7H0gbH0IbehoJG19h0IiJIGIGaIhFb7EFxRGuqBxV7dTqzATBcCMz26aEHZmu5uPS9r9C6co3d1iCi5AdvwDWwMNxBR0zhceBkr/Zew0q9UJGt9l7HRr8963yUFkzocZLtu11lsdJ8jgDi6L5DYu8/qELG2n9IBouBxRAfI0pUjWLj0DuavvIuZy+9i6tIRjF48gsELRzF56zw2htsQW58BF3RCim1CTodRZNMo8hnk+SxkgYYo0GCFLCieQorPICVQSuXBU4gJWcQ0VUgizxwISK7EIVdgkS3QyBZopfmuRswiLSg/Q+2xpOgMkrk0QaQZkOYE02GSw6oS/TJX89bfN0HEeAaF4JENHwiCFgazKuSttvGqD39jBWJ84Gp3WJntstJ+j0cfbTc9xP9TaLSqaA7qdbT6HkY81K/Tfg/ta1qdcG8MROR1M7G024GlHRZ0MY0kH0GCC4OSE8o03T2e3Pmh9kekHZb0QsjY9+0s5O0s8js5FHZp5HdykGpU42PbDKk+xDJFIpVzTWPbVUByUgJMPgOhTJPKQ12yYsoM2AoLcUdEfj+PwqMC5D0ZfI0HU2bqlUgWWZkCJWXAlhiIFQ6FHQm7T6r45PMX+PGnl/jzzx/x118/4c/ffsDvv7zC15+/wPPdAkq5GJiAQxmwuLmOkm8FJe8iyp45VD1zqHlmdKl4JlHxTKLsnkDROVYHZBiybQiybYj0Q1htP8TSB1oDCWXpRcbaSwBp4NGPhF1J3DqAuHUAMUs/ohsDCFvqWetDeKVPsyurcagwNNdHTqRro52XpVYmfhNInA/vm0JiHboO26ASy+A1ko2Bq9gYuIr1gcskG31XsNF3BZb+q7D0X4V18CosA1ew0XsJ6z0XyXbdVc023Y3Os6TvYes5B4cmRkQIHneOYfnmESzdeBeL19/B8rUjWL52BEtXjmDpyjEsXD2GyYvvYuLSMTy8dBxDF5VtvLbRbkTW58CHXJBTQeRzMZR5CuU8jaJIQ5ZpCCINWsiB4imk+RxSQg5JMYeE0FjCIlVIgUWqyCBV4ZCu8qDKHLIVHrmqgFxVaCCipqBUJLk8g5zMISdzyEosKJFBRqCRYWmkmRySOQpxKoloOo5QOoZQJlJPuCn6bbz6XVmNXol6Z/qmrl9irEy0GERzEd2hQwUL7c8LNAFy2JKU2VLW25xe/5vxwaqtQLQHAY1wmB0UNFYf2grE+HNafb/D8raoHFR9HASIWd/GDJBWI09UKFQ41BPpxsGK0g4LrpJFNp9ENp8EU8pA3GbI69RxKEoFwutOpOf3OOR3ck2AqP9WlrR40kAny1bbDAo1FoUaS+ZeqZBwxYxSeZSUMSb5PZEAImwL4KocuCpHAMnvFyHuyGDKHPmrLldkwBRZMEUW0raI8n4BO0+rePrhI3zx9cf46edv8fsfr/HHH6+VKuSXV3j55Yf44L0aqkIaYtQLMeSEsGVBwbOEvHsRJfesUoF4FTiq7mkCSNk9gZJrHEXnGEGk4BhB3j4MyT4C0TbcBEhuoxfZ9R5kNuqpA5KxDSBjG0DKPqAg4hhQELENEkBilkECSGS9H5HVfoJIeLGPjDdRbjjsa0pwtpckoEXEcFrdPdYG19g9uMbuGRC5AfuQEhUS2+B1WAeuKakjYRlowKHiYR28Cmt/MyDa3Vba5auWeLSdxMaDE6aALN04isXrR7B4/QiWrx7FwtVjmLt6FFOXjmDi0jGMXDyGwQtHMHXrPGyj3YhZFiDHfChkwijQcVSELEpyDgUhB0HMghdyyPFZUFwOST6LJJ9FQsjWz3lQiNYTE7KISTkk8gwSJQbJMvtGgOQKLOg8r4uKSJZnQXFMHRGlEolmlcZ7NBcnZ0G0Z0K0kLRezlIn8DaWtox9EWOj3XjmRH1t4+uawTno/Mdh23XfqALRPjx3X1RI5aBFRG2Iq+8fFO1r1Sa6+sD9V/H4TwDTqooxQ0/736ECYux1aCHRjjPRRluJyLscqTDUKkP7eWP1ogWksM8TQOTtbGMZa49BaZ8l23jVsyDqjqzKnkim9JZ2+AYkNQZyjYNc45Df5lHYEVDcL6Cwl4e8J0PalSBsK5CIOyKk3Tyk3Ty4qoBsgUZaUsZJ5IoM+IoAaVtG9UkNj188wvufPMcnX36Ml6++xE+/fo/ffv8Rv/6mAPLrr6/w3Tef4tMXj/C4zKOUDSMf94IPWiG4FiE55yE7Z1Fyz6LqmUPFM42KZxpV7wwqnun6EpaCR8k1TlJ0jkF2PIRkH9FVIfRGL6i1bmRWu5Ba60J6vbuBiAYQbZKOAYJI3DqEmGUQMcsgohvqcpaCSGSpF5GlfoQX+xBZ6EN4vv/AaK/Q1Z0fmWqHZ+IBPBMP4B6/r0PEOXILzpFbcAzfJNGBMnSNRIuKbega7IPXdICsaxvmvRdg67kAe+9F2HsvwtF36UA8Gs3zOiC3j9YROUqyeO24AsiV45i4fATjl49h+MJRDJw/gqnbF2Af7UPKsYJyKowKHUeRSaAsKoBIPAWOV/ofWY5CitPiUV/C4jIIs2mEmJQSLo2omEVcppEs0ASQbIUHU2kGhC5yyBUUNJiCQELneeRkDowkICdwBJEUnUGCUZa4lL5JEgk2iTiTQIyOI5qL6RBRd3Vpd2m9zdZe48eMVY4emkbzPZqLKIDQUcToKHlfjfF12qhfE6OjhwOiffAaqwcVkcMAUT9n/Dr1LImx4W0GzdvkbSD5Z3AxItKqt6Ke4Wic02gMWVQ/pqKhVhHG6bxaLFQgtO+bjYLXjYs3AKLiUXnMo/ZExPbTPEntiYzae3lUH8uoPJJQ3hdR2hNQ3FWwKOwIKO6KKO1JKOwrMQIi7shNYSs8MnJWOdQlZkCXWMg7eZQfV7D/wSO8+PR9fPbyU3z96kt89+NL/PTr9/jl99f45dcf8Otvr/Hrb6/x3Xef4/OPn+P5bgE7QgblTAh8yAHWMQ/OMQvROYOCexYVb303Vj0lTQ+k6JxA2d1IyTWOvP0hqUJ4DSDZOiDplU6k1roIIFl7Pyj7IEnaoSRlH0DSPoSEbbAOyRCBRDkjMojo2gBiK/2ILg8gujyA2NIAoouDB0ZBRrmLXXsQUUXEO9mmQ8Q9eg+uh7dJVEy0oNiHr+uiwqHGNnAVlr7LBA912y5Bo+8S3H2X4e67DGfveQKItfN0ve/RwGP9rpLVu8cVRG4phwgXbyhZuH4cc1ePYubKMYxfPIrRyycwdPEoBi4cxey9y3BMDoJyr6OajWGbS6HMpVCVaZQkBiKXAcspO7AoNmMKSITLIsxSCNJJbGXjCOQSOkQyJaUKocutABFAFxU02KJIwhQk0HkRXD6vQyTDZpHmc8gINCgph7RAkb6JuptL3RYcykQIIJsJPSD6cSiNCsOYg5bHVIAaJ+PN8VABMe7s0s7kMn5NnIkpOeDQYZyNNF8oddDD3exBrEXHWLkYR5n8O/B4U0zU36/V7/2mgLTaNaYFxDiuRFuZqMtXrQAxwnMQIA2s6iPcd1nI2zSkWg7yNo3CLovSPo/yIwGVx8qJdALHExnVx7IODwUQSZfiIxnF/QKBo7CXR35XhrSbh7gjQ9iWdBG382DLAiiZRlrMgpJpcBURpUcV7Dzfw5O/P8OHX32ML199iZc/vsT3P7/Cj7+9xi+//Yiff32NX3//Cb/+9hqvvvsKX3z6Ah893cGjEocqE4MYcYFxzoN1zIN3zkF2z2hOpM/UZ2Ip50CKzgmUXJP6g4aOMd2uLHI2xNKH3HoPqDogmVUFEMrSC8rWp0NEBUSLiALJMBK2YcStQ0hYhuqHDRtj4OOrQ4gvDyK+PIjY0kDLRBf7G4gsNJrw2kpERUS9h909egfu0TtwPbwNtyaukVtwjdyCc/iGLo6h6yT2wWtwDFyGre/ioXh4+q80AWKsPlRA1u5oATlOhifOXz+J6ctHMX5J2X318MoJPLx6CmPXz2Cp+w68c6PI+a3YphPY5jOoCFnU8gzKBQ6imAXLUaQC0fc/FESifA5hlkIgl8JWNo6tbBwhJoWYkEVConVNdBUQusyDKSkxAsKVJHClPNiiDKYggcvnwcoyaJEny1kZgUZWYpGTOVCG5rsWkUg2ZtjyGzR56Dej0Wo5rPmUu76CaVWBaHsnrcbJN1Ueb5im+0CMDfNWD1czQIzVx0E9klZLXsa0qoTeZknN+Hsc1AcxW8Jq1aTXViDquBLjCXIVAbMlLOMwR7PJv8amu/IaEfk9DtIOA7GahVjNQt6mlTtA6nhU35MUNN6TUHks6qqN4i6P0p5Qj4JG6XGewKHikd+VIe/kIW0rcHBVAWyFB1sWwFcVPKSdAoSaDLYskI8X9svYfX8f7338FM8/e4GPv/kEn3//Jb55/Q1e/fIKP/3+I37582f8/MdP+PmPn/Dr7z/h1fff4KsvP8GnHz7Fi70i9qUs5LgftHtJQcQ5C8E1i7xrBrJzGgXnFArkrTIbi5xOd06gaB9HwaacC1EBkazD9UqkX4NIJ6i1bmTXe8jOrKy9X4lzAGlHvw6RtGMYKZKHSNpHkLIpSVq1U3xHkFobQWJlqCkqLCouKiJq70S7Fdg31a5koo3cw+4Zu0sQ8dSjh+SmLiokrsHrcA1dhXPwCuz9lwgc2iUrFQ9332V46hWIs/e8soTV0QBERUQFZP3uCaUKqY9uV/A4julrytLVwwvvYvDcuxi/fhqz9y5jofMWXON9CG/MgQu4UWUUQGoSjVqJQ7UkkAY6J9DIicpf/WmRRUpkkZJoJMUc4iKDKJ9DiMlgK5tUKpA6IElZOUCoBYSpCAQPc0DyJGxR1gGSEzgFEZEhgGRlGlmZJpCoO7jU7cAqJOr5EiUNOKK5GMlhcGgBMT9b0jwqxazyMEPErGJ5k/ztoINub3IAz4iI8aFufEAbP/evAvImoJgB8KZNdGMPxAiItgeiniA3fs64K8sMD+NtiUZEtDO4yu9JKOzzkHYY8OUMhAoFeZtGaZ9vGqaowlHY4cjtgnKNIctVhX0J5cclVN4ro/SoqMCxry5Z5SFURQhVEVxVAF2q71gpsOAqIsTtPOTdIuTdIvJ7JRT2y6g82cbui0d4+slzvPjiQ3z45Sf4+zef47PvvsLX37/Eq59/wM9//orf/+cf+O0fv+PnP37BL3/+jO9ff4tvX36Bbz7/CJ8+38fTMo98OgDaswzavQDGqVxlKzqnINonIdgmINonIdsnUHAqE3rLrhkUHVMKHJaH9QxDtih4yLaR+nLWIASrsr03t96tZKNXaaxb+0gVknMMIONUM4SMcwiU6yEo10Nk6kk7R5FxNELZRpGxPlSyMYr0+kOk1kZIkqvDSK4O6zBREVEb8NoqRDmM2AH/ZAMR7/g9eMfu6uLRYXJLF+/ILXiGb8I9dAPu4WtwDV2FY+AyqTiMlYeKh0ezhOXoagCiRcR69zg27h1XALmjjHJfvHUcszeOY+b6MUxcUabvDl14B/3n3sHkrfNY678H13gfomvToLwbEKN+VOg4qkIG2zKDnbKEWllEsSBAznMQJBaMpOyOykgc0hKHpMwhKTNIyhxiAl1fxkojSKcRZtOIizkdIExFAFsVwVVE8scOWxbAlEQwJZHgwZcL4MsFAghfKNSXsSTQIq9UInU86DwPusAqO7jyjA4SdWlLHfpoPF+ioqH2TVRAtA1ysx6JFhDtFmDl340LrczuIHnTCuRN0FHzt8OuWDWLEZFWjXbjX///LwAxplX1cBggxinFrbYIawHRnnNRP2c2Dt7sf3Ozi6yMVYgKSOWJTABhiylwpTTkbRrlRwK2n+ax86xA+h7lfRHFXV6517ychVDOQqrSyG/zCiB7eVTeK6P6pILy45IOD3FHBlfmwZV5ZZdVnkFGyoGSabBlAeJ2Hvm9EoqPKii/V0Pt2S72PniMJ588xwdffoSPv1Hw+OTlF/j02y/x1atv8OrnH/DrP37HH//7L/zxv/7ET3/8gl/+/BWvf3qF7394iVcvP8NXHz3Fi20ZpWwUjHcFOY8CCOeYhuBQ8OCt4+Ct4wSQskfpiRQdU5AtDyGuD0NcH4a0MaQDJG9/CNkxTBBhLL1gLL3IWXp050OMgFCuYVCuYWTdI8i6R0G5R5H1jClvXeMkOcc4svYxULZRZK3joNZHQa2PIrP2EJm1h0ivjiC1MkyiRURtvmurkK1pM0TuwadJMyS3SXwPb8M7Ukdk5Do8I9cVRAauwNmvIOLsvwxnfzMenr7LcPWch7P7HOydZ2BtP0UAsbSdhPXByUMBGb98BCOXjmDw/H+h/9w7mLl7CY7RHgSXxpF1rYAPuZBPBFCh46iJFHaKHHbKEqpVCaWiiHxJgJTnwcpKUzsj88jIPFJ5Hqk8i1SeR1xkEOGyBJAYl0FSzCH9FoCoS1daQLhSngDCyjIYSVD6IbKgA0QbLSZZmdb1SPSYKE13NUZAGlWFcp5E3TasLoeRuV2G+983E/4mRN7kRkQjIAeNUtGGjDJ5U0AOWu5qVXmYPbgPguXf2Sc5DBCzCsW4hfegeVnGE+ra79GqqjC71vYgQLSn2dWfV3wkQNymwZYzYMsZCLUc8nscOamuDl2sviehtCcgv81CqtIQKwykKlvfbSUgv6v0PEqPiig9KpPkdwsQaxLYsgC6qOxWYcsCuIoIriJD2imh9Hgb1ad72Hn/MR599AxPPnmB559+iA+++DupOj777ht88vIrfPz1F/ji+2/x6ucf8ctff+Cv//u/8ctff+CXv37Dj7/9hO9//gHfv/4W37/6Gt9+9RE+flLDtkRBjLhA+9fIUlbWOomcZRy0dQK0Va1CJpF3TKHomkHJOY28bQKyZQzSxgikjRFSjeSto2QpS7AOgbMOQbAOgLMpoS19yGz0IG3pRsbag6y9Dxl7H+mHNKoQFZNR5NwTJIx7ArRzQnfvOmMZB70xhtz6KLJrD0GtjoBaHSGQGO9gjyw07mAPzHRga7odm1Nt8E8+gG/iPnwT93UViLby8D3Ug+EduUXe943cgnf4JrzDN+EZugHXwDU4+q7A0XcFrl41l0icPReVdF+Ao+s87J3nYOs4C2v7GVjaTsP64DQs909g495JbNw7ifW7J5Q+SH0Ja+bmcUxdO46Hl49i/NoJjFw+jpErJzHXeROe2WGkXKvK2Y94AIV0BBUmiYqQRSXPoVqSUCyJyBcECAURnMyDFutnMyQOaZFFWuJA5QUdICFG2ZEV5SlNBcIhVxLAVCSwVRlsVQZXaYQvywQNY7hSEWyxAKaQ10RprqvnRdSzI0ZI1KhVibFX0hgImdLt4jKOiFeb8dozJ8F0SFeB+OOb8MX8TbO3zBr1xpj3Xg6uOnQViNl8J+2D8yBEjA/VVktGb3OQ8D+1rbcVHmYbBIxnPozLddrXaQHR/vcdNNbkoOrjTQCpPi2g+EhQKpAyBaaUAVfJQtphm8bNq72Y/B5fP5TIQaix4CscuDILeUdCYS+P0qMyyo8rKD+uEECEqohcgQUl08jmGbBlAUKtgcf280fY++AZHn/8As8//zs+/PpzfPLyK3z67df4/NVLfPnDd/j026/x92++xIdffobPvvsGL39+jZ///B1//p//hV/++gM//v4rvv9FAeT1T6/w4+tv8frbL/DZB/t4VGJRSm1CCNnAeFdAO+aQ2RgHtT6OnGUSOcskBNsUeOskROu4AoltEpJlDOLGKGTLGIEjbx2FbHkIYW0I/PoAeMsgeNswZIcSwTEExtqvORfSA8rWi4y9DxnbAGmoq4ColQjtmQTtmQSrCeNQEKHt42CtY2Aso6A3HoJeG0FufQTZtWFk1pWk1oYIIvHlxtW5obkuBGc7CSBaPNSqQ9v78I7cJktVxriHbsBTj3vwOlwD1+Dsvwp772U4e/RRT50763F0XoS940ITIJb7p0iMgMzfOo6ZGycxcf04xq+dwMSNMxi7cRpjt85hdeABQqsz4EMuVNIRFDNRlLNxlNkMyjyFokijKHOQ8zxEiQUrcaAFBhSXqzfRGSR5GkmBQVpSKpKUyCLO5RBllG29CSGLlEQjLTPIFnlTQPhqHnw1D6GSh1ApQqgUDXjkwZWKBBE1TEECU5B0gKiVCFPkmmJWmaiYKKBkkOKbIVGj9k9UQMyWsJTqY9N0i/BBeLRGpfm63Vb520E4vAkirZaEzP6aP2iY4n8KksOqD+PS29sCYnbg0Kw6Md51fhAeekCUBrcRkNJjCfIuR4YwcpUsOYCo7gjTnpRXEBGVcSQ1FmyJAVOkIWxLkHbzKDwqofi4jNJ7FRQflyHtFMBXJWVukEwjV2Ah1AooPqqh8mRXU3V8iBdffopPvvsaX7z+Dl//+L0un333DT7++gu8+PwTfPLyK3zz0w/48a/f8fv/VQB5/dsv+O6n13j142v89MuP+OXX1/j59Tf4+hNlS+8uF0Mh4QOzuQ7KMYvk2jhSa6PIbIwjszEO1joB1joBzjIB0TIJyTYByTIO2TqOQr0SUQER14fBLveDWekHtzEAyT6ConsUBddDiM5hMNZ+ZNd7kF7vRtqiIJK29SJt7SeIZB3NgLCeSXDeKXDeKfCeKbCuCYIIax1TsjEKZr2BiApIuo6IFpDoYi/C890IzXXpADkID8/wLR0YJIPXdXENXFPSe6UOxiUSe9dF2LsuwtF1nlQd9o4LsHdcgK39PAHE+uA0iR6RU1i9cwoLt0/VATmJiRtnMH37PKZuX8DMgyuwjvUg6VxBIRnEPp/BNptGjUujzGZQ4Cjk+SwkkYEgMuAEGrTAIMvlkGYoJNkcElw9PI2UyBJAEjyNeP3j6vKVGSAqHHw1D6FWgFgtQKyWmhBRAeHLJQKJgolcr0L0vRAVDLbEgysLTWFLPAFFj0kWlJRFRqR0mKjRNuJbAaIuYRnxMNvpZXampPngYqOxfmgT/U2b5mans80essaqw2yKrfYw3ptg8q9k+3nFNDvvV7H7otaUnfer2H5eQfVpCdWnJdSelclb9evUbD+vkM9rX6P9eOVJEZUnRZTfK+iiftyY8nuFOhh5ZUstAUQ/2VcFRKjRylWz1ZzhtLqxCsmjsC9B3hUg1gTwFQ5siQFfEyHuyP8fbe/V1laarWv3D/r26ljdXdmBnHPOydkGAyYHAUI5Z7ITDuQgQEKInLFd1b3277m/g6k5NSUE2L3WPnguQKlwHbw3z3jGGC/GEbMAkTE75lEbphErBrcZtc2A2mZA5zRjHXdFlKtezr7nzcIM71cWmPd5Wd7y4Q1usrrlZ3lzgyX/OnNrXt4vLfJ6dob3S4ss+X349/fYPTslcHjA+s42K4FNvJs+fEGhtXfT72VlYZoPr9y8dGhwqnvQdz5m4FkVPQ0F9NTm0VcvfB1sEByJ6l5RGCL3izA+KMT8oCgEkAKhpFWXhaY2A3VNOtqGLAyPcjA/zcf0JA/DoyxU99MYrE+Whgv774V0P43++2koHqRLEFE+yWb4aR7DT/NQPSsUIPJMkPwudtGBiPAYrv/PHEhz4Z1L8Hia87MMHj9HwiMWNEJqTI8EiAiOh4lhWIjguKT4P/Eo/k88jPujoNt/5P6dP3Lv9n9Rf+v/UHtLAEjxT/8fRT/+H4p++TPld/5Befz31Kbfoakyn6HmR1gGOxnRDeHRD+HUKbHrhrBohzDpVRgNGnR6FWqtEqV2WJi9UCnp1wzTrxmmLwQPsYylMGjo06kk9evVMQEiOg+d0yzAw2XB4LSgd1gvQUQOELnEcD0WQOTw0Nr1kmJBRASJmJVEO5PoIF7YFhwZsssvw4rlPtoHOmKUpy7DQ97h9c0AuSogvg4K3wKa6L++b+r0ugom3/J7Rip8oMsPeBECsQAiP/xFOERDJBoU8tfIH4sFj1gQER+Lhod51BABErlDMY1opZKUuG5deE34822TFukSqHBAbpBmOgweoRVX3k0VKTvmUQf2SQ+j01MSNKaX5ni3PM/H1RXm1tdY2vSzGtxibTuIN7jFSmCTJb/vSoDsnJ6webDP2naQJb+PRd+GAJHNDXz+VSFMn33N/JsRXjo0mAdaGWisobOugI6aPDpr82mvzqW7Koe+2nwZRIrDELlXhKEhH319Hsb63JDEcD0H/f3w1l7NvQyUDSkRw4X99Un0NSTRV59Cf0MqintpUW4kB+WTXJRPclE9yRPAIYPH8MM8VPfzIt1HXTZD9dkM1mWhqM+SACJ3HyJAXpQm0FocR0vR3Qh4iNB4lvVTlIRW3WhoPEn/p6TG9O95lvZPCSAiOB4k/IX78X/mQVxYD+P/EgGTxwl/5XHCny8B5OFtESD/JQDk1z9R+sufKPrpvyi+/R3VyT9zLzuBpyXZdD2sQt3ZhG24lxGDEo9RjdukxmnSYDOqpfKVzqBFrQ2vEhlQD6PQqhjQqVHo1QzodQyaDAyaDAwY9UJrr0yKULeWmIGobZEA0bssGNxWDE4LBqcNg9MmQSRcyoqEh85uk+DytQCJdiEiROQgiRXCy13KgH4o1Brce2XgHr0O5VsAchkismWMN5Wwrgu/rxqgiy7VXFfuinUZ000B/XVA+VbHJB7ocl3nQqIBIpdjyhoBH7lTidZVYAi7ictAiQUP04he+lkOEXHGRO/SoHdpMHp0WMdNEf99x5RVur9DhIdxxIhp1CLJ6LFgcJvRu0zonMaQzBjcVsyjDpwvR3G/Hmfiw1veLMzwYXWRuY1V5n1e5n1eFnwbLAc2BXjsbLOxu8PadpDVrQDLm37m1rx8WF7izdwsH1eWWfL72NjbJXhyjG9/j9XgNvMbPubX11jy+1j1eVnbWGFjY5EN7zz+lQ98fOXCqe1lsLmBtroCWitzaKnIprEk/N/V4wAAIABJREFUnfaKbLpr8hloKEJ5vyQEkBIM90ow1Bejq8tHW5uDviYHY30ulvsFWB/kS3mIui4NdV0aw3WpKGtTGKhNRFGbSF+dAJHe+kR665Lpq0+JAZIshh5mS3epDz/ORfUoX5L6wRUAqc0KA6Quk77aDHpr0umpTqO7KpXOimTayxJpCwFEdB/Pc3/lea4AEBEaTzN/lPTkCmg8Sf+nFJbL4fE4+bsIeNy/+yfu3fkj9+/+KQSRv0gQeZzwV54k/o3HIRfyME4oZT26/WcBILf+SMPtP1J3609U3foz5bf+Qumvf6U0/gcasuJpLMum4145g62P0fe1YVX34Tao8Jg1jFp1jNgMOG1GrBaDEJ4btEL5KgQQYYBPzaBeI8DDoEdpMqK0mCSIKAyaCHgoDBqGTMKqEpVVfwkgRpc1JLsEkEiIhMERlgWN1YTKLOvEigGQ6ySCRK7ryl5Kkyo0Y3I5K4lenRINh6tyjuuWQN60Tj4iRL8JINfBI/pAv27F+VUAiQWUaIB8TSZztS4f7nInEat85Xxpu7LsJAeQHCCx3EQscFwFkljwuBogZtmQorDs0DxqwDZhvuR6BHgYIuBhHrNKEgcBRXCIf5mJWcfYu9dMzbxjemmO2fUVFjfXWd7ysbIVYGUrEAmPvd1LAJlf22Bmxcu7hSXmvOssB7bw7R8QPDnFt3/AanCbBZ+fufUNFn0bLK17WV1bYsO3QiCwyk5giaWPU4zbNOh6Gul9XEVbXQHN5Vk8LkimuSyD9upc+uuKGGwoYrihGG1DCfqGYvR1RWhr89BV56KrzsZUl4ftfiG2hwWY7wkAGa5KRlktaKgmmYGaZBQyiAhKpqc2iZ7aJAkm/Q2p9DekM3A/k8EHWQw+EO5YVz7IRfkgF9X9kGSlKwkeNZkM1AoS4dFdlUpXZQqdFcl0lCdJ8GgpuktrwR2a825J8JDcR8aPEQCJVa4SAfIsLaynqf+QSlciQB7ECQARJMLjrxI4niZ9J+lJ4t94EvcnHt/9I4/v/IVHt//M/dt/ouH2H6m//Wdq7vyVyrvfURH3DypSfuVRYRrtDWUMND1A292MaaATq0qBy6jCY9Uy5jAx6jTjcVqw20yYzUb0Rh1qvU4a3hPhMWTQS/BQWcyobBYJIgqDLgIeCoOGQaM6JkCMLismty0CINEQ0dltaEPSOeyCnFa0Dgsqq1743NDurOtAcJ1Ep6JzGGJKa9ejtmpDHV3KmHnJVbMk0WC5KfsI6+Y7SSIAchUwrvvL/yaAxAqHY3V7XdUFdpUruQpSV+k6gESXs6LhEeuwFyEiKlaG8a0AuQoe0j4qcVJcBhBx7Un04/ZJi/SYedSAadyIccwkyTRmlWQcFQAiyjRijwjJx9+/4uXsewkeS4ENVoJCqUqUHCDruzts7O7gDW6xvOln0bfBwrqPOe86H5dXWfD5WQ1u4z84ZPv0DP/BIWs7eyz6N1nw+YVS1toqi94QQLa87G+vsb44zbtxGy5NL5qOx/Q/rqa1Jo8H+Sk8KUyhuSyDzqpceqvyUVTnMVxTgLqmEFV1AZqaXLRVOeiqczHV5WG9V4D1QSHme7kY6rIYqkhksDKRoaokhmqSGawNl7EUtYn01ibQW5tEb20S3TWJUSBJQ3Evg/6GdAEmDRkMNGSgbMhG2ZDN8L0chhuyUdZnMVSXibImg4GadAZq0umvTqO/Ok1yHSI85M5DhEdL/u1LAGnMFAAiL2E1RnVbyYEiB8iztH+GA/RQl9XD+L/IXMdfeZTwN54kfMfTxL/zNOk7niX/ncaUf9CY8g/h54S/8TT+rzy5+1ce3/mLBJC6u3+hLu47quP/QVXC99RlxfO8Ip/+p3Vo2hsx9LdjUnZj1YSGBi06Ru1GxlwWPE4LNrsJs9WE0WxAZwpPgAvw0KI0GhgyGhg2m1BbLWhsVlQWM0qTkUGDngGDhkGjVqYwQNQ2A1qHCb3jPwOI3ulA77Khc1pR2wwMW2T7s65xEdfBRQ4QvdMYUzqHIfRZGlQWNcNmFUqTEMArdAOhsL1X1rkVnnaPtdk3tuuIfTPijQC5CRRfW2r6n7mEb7+4SQ6d67qZYmUO8qwiVuhtmzDHPMjlh/R/Coyb4BHLgcghIgFk0oJD/P1fOrFP2DCOGGWbcg0YPAYp17CM2bGM2UPgsGAYMaMP5R/CRLkN24Qb1+tJRt+9Zmr2PW8WZ/mwusjs+opUqvJuB1nf3cG7HRTgEQji3drGu7XNWnAH79Y2q4EgK5tbLPsDLG0GWPRvsujfZGUryMbePoGTEwInJ/iPjtjY28e7vcNyYIv5DR8zqyvMLs/jXV8mEPSxt+fHtzbH7PtxXo2YcOr7UXc+o6W2mIa8FB7kpPCkMI3Wkmw6ynPorchFUZnLQEUOg+VZqKqyUVfnoKvOxlCTg7k+D/O9UKBelcZweTLKsgQGKxNR1qYwXJcqgKQ6icHqJBS1yfTXJNFXnUh3dYKgEEi665LorUulvy6N/ro0FPXpIWWiqM+kvy6DgdoMBmszGKrLZDD0vaI6jf6qVHorU+itTKGnIpnu8iS6yhLpLE2goySetqK7vCi8Q3PUfMelNl0ZNMQ5j5bsnyU1Z/1Ec9ZPNGX8IOUfz1L+wbOUf/Is5Z88Sfo7jxO/41HC33gcL0gEx7Okf9CU8j3PU3/geeoPNKX+k6bUf4YgIuQhD+L+wv27f+benT9x7+5fqY/7jpr4f1Cd8hO16be4X5BGa10JyranGAY7MA33YFT1YdEOYDeocFgNuF1WRkccuD127E4bFqcVo92K1mwMDfAZGDLoJXhIALFb0ThsqK0Whs0mhkw6CRwDBg0DBk1o6E8n7LWyGtDZTRicFsxOKxaXDYvLgdlpx+y0S4G6BA+xfBWCh85lExRyIUKZyxhTwmCiIWJBo8ZquNJ1XAWOaLiIMBEzlCGjkgH9IP1aRcQsyeWBxPZL+YgAjHA+ctnFXD9E2D7QFu7Cuumw/laAfC1MvvW9N7W/ykNmQZfLRfJwXB56y52H2LEklojEgzw6v4iGQjQIrtJN77vKhUgQm7LieGnD89qN+5UL26QNg8eA1qlF69RKyw4FZxEGiHncLjiPEQt6jzkEGDuWCReuN+OMf3jLq/mPvFtZYGbdy+LmOitbAbzbwbDL2NtlbWeb1eC2BA9RIjxEgCwHgqxsbbOytc3azh7+gyO2Ts4Inp4TOBbKWGt7e6xsBWUAWWR5fQV/YJ29PT+BwCpryx9YeD/BmxEzFmUH7Q8ruVeQRn12Eg/zknlakMbzglRaC9PoLMqgtyQDRWkWyopMVFXZ6KpzMdTkYKzNxVSXi64mA3VlagggSQxVJDNckyJlIRJAqgV49FYl0FUVT1dVPJ1V8XRVJ9BZk0BPdTI91cn01qTQV5sqSVGTLkkEx1B1OkPV6fRXpdIXgkc0ONqL4yR4tBbcpiXvV5pzf6E59xeeRw0ExtLznJ8jACJC5HnmjzSmf09j6j9D+p7G1O95mvwPniT9XZAMHI3J/6Qp5Xta0n+iNeNnWjN+piXjR5rTf+B52vc8S/47TxL/FoZHCCAN8X+nLukH6tNvcz8nnqdlOXQ+qETT3YxV3YtNq8CsUWDWDGLRDmELAWRk1InLY8fhsmN12TDaregsJmkKXGk0RABEZTGjcQiHu8ZmZdhsQmnWSxAZMmhDjkXHsEl/CSACPASACBLcSNiF2MO5h+g+3HZBLhtahyUEGlOEoiESAY8rACLCweAyYXCZImAhPmbyWCQZXCYJLiqLGqVpmAH9oORE5LnIVdfnRgMkeifXVwPkW0pC/wlA/mcB+NdD5FsBInci0aG3Zcwo3P/t0UUo+iD/FmDcBJCrPismPCYtEQBxvZYDRNhbpXXqhRbd0L4qy5gdy4QjhlzYpjwSPF4vzPB+dZHZjTUWA37JcWzs7bKxt8v67g7ru3us7exGAETuOuRa2drGu73L+u4+vv1DAkcnBE/P2T67IHh6zubxMb7DQ7y7uyxtBphdE4YPl9aW8fpX2QpuEAis4l+fZ33lPfPTo4yYhxlsfUxjTTFPS7J5VJjB47wUnuQk05iTxIu8FLoKU+kpTkdRnM5QWRbqiix0lTnoqrLQV2ehqcpAVZGGqiJFgEhlCsM1aahqBYAM1QiZSH9VIv1VifRUxtNdEUdnZRwdIXVWxdNVmUhXZSLdVUkSTPpEVaXSX52GIqTBqjQGKkPwqEimpyJZgkd7cdxleOTfugSQb4WHHCBNGT/QlPY9TWk/SGpM/V5yI43Jgp6n/kBz2o+0pP/Ei8xfaM++RXv2LV5kCRCRA0R0IPfv/pUH8d9xP+l7HqTf5nFBMo1l2bTfK2eg5QHmwU5cRiVOkwqLYQiTVpDVosfhNOP22HG6bVhdgkwOG3qrMLw3bDIyZNBL+UcsgKgsZgkgousQNWzSC4sRQwAxOQSAWN12rG4nVrcTi8smlbQEiNjDcjowuJwRANE5rTEBEgsiEYpRthIhEQsg4vMmjwXziBXziFWCiN5pRGsXSlsiRPq1CnrVfZecyFUOpHOoO8KBRC50/A8dyE3Zxdd0S8Wa6bgpkP+a7OVrS1s3lbDk7uMqByJ3H1/rQL6lfHXV+6+CjfTvmLBhm7Rhn7LjeOnAPmXHMi50VUlr191GtKF160aPBdOYDcuEA9uUC8erUVxvxvFMTzLyboqxD6+YnHkX4TwWNn0sBwOs7+7g29/Df7CPb/+A9d09CSDyktWyP8Dihl/Skm9TAsjazh6+/UP8B0cEjk4kBxI8PSd4dkbg5ATfwRGrOztCoL7mZXFtlaX1FdZ9q6z5lllbm2dt5SPLMy95M2rFpulH1fmcvsf1tFQV8jA3lQcZ8TzOiqc5J5kXeSl05qfRk59Mb0EKA0VpKIvTUJdloqnIQFuZgaYiXfhalYamKi00ZJjKcE2KFKorahLor46nryqOnsq7dFbeoaPiNh1VdwRV3KWzMk4CSW9VUoT6KlPoq0xBUSGovzyZ/vJkesqT6C5LpKs0gc6SeDqK4+gojqO96C7tRXdpK7zDi4Lb3+Q+xHJVLD3P/JHn6T/wPP3HSxJhIoKjNeNnXmT+QlvWr7Rn36Iz9w4dObdpy/qVlvSfaEr9J0+TvhM6shL+zsP473gY/x2PEr/nUeovPMtPoq06j+6HFSjbHqPve4Fd24/bosJl02Iza7Ca1FhNWixWPVaHEbvTgtVlweK0YnbahRKWTVgjojQaGNBpUYQ0oNcxbDahtdvQOx1o7TYJILHgoTIbhMWINiNGu1kqX1nddmweVwgi9hiZiCMCIAaP45sAcgkeVsMl9xENDxEMosMQX2t0myWImDwWjG5z6HV6YVddyImIuYgcJKIjia2ua577ygzka4NwOTy+dgDwa7q7/idzKDfD5PKwXnQGEj23cRVAosPqq+Y7bspFvvZ1MV87bsU2bsUybsEyHtlRZR6zChAJlaf0HjM6t0koVY1aMY87sb8cwTM9yejH10zOv+PV0ixvVuZ5t7LAB+9SBDzWdnbxHR4SODpm6/iEzcMjfPsHbOzts7Gzz/r2Ht6tHVY2gyxubDK/5mN+zcfCup8lX4Bl/1ZE6Wrz8JjNw2MCx6cSQHYuLtg6v8B/cop3/4ClrS0WfBvMr6+yuLbKgneJRe8CK2sLrK3N413+wOKHSd6O2Ziw6zD2tNLRUEldViJVibdoSL7Ns4x4mrOTeJGdRGdOEh3ZiXRlx9OXm8RQUSpaCSKZ6Kuz0Ndmo6/NFspaNekRABmsjgRId0UIICG1lwsQ6ai4S2dFAt0h9VQmCipPoqc8ib6ysHpLE+kuS/xfBUgEKGRqzvqJ5owfac4IA6M54yeaM36iJfPnCMnB0ZFzW1JX3l268u6GAZLyPU8T/87j+L/xKOHvkh4m/8DjzNs8L02n92ElqraHmAc7sWn6cJuG8Tj0uB16HA4DNqsgs02PxWbEZDdispsx2s0SPNQWM0NGAwN6Hf1aDX0aNX0aNQqdFqXJiMZmvREg4uoRjdWEwWaSACK4DwEgNo8Dq9uO2SNCxB6SU4DI/wAgl/KRGNnHdfDQ2vXoncYIgERCxCBBRG3VxAzY5SCJXh0f6153OUBunAOJdUDflFd8y9T418yZfP1U+dVAuRoil+FxE0DkZazoHOKmEP0/gsI1ivjvhOBhHbNEAMM4YsY0asEyLrgM05gN46hVkmnMhnncKZWqRj68YWrhowCOtSU++laZ8XuZ92+E4BHEu7vL+u4em8fHbJ2eEjw5JXB0jP/gCN/uARs7+6wFd1kNbLPs32Jh3c+cd4M57wbzaz4JIKvBHdZ392MCZPvsguDFJ4IXnwicnbN+eMTK7h5LW1vMb6wzt7bC+6VZZpfnWVpbZH1jkY2NRbxL71n88JKZV6OM6IYYfP6IhwWZVKfcoSH1Do/S42kMQaQtM5EXGXG0p8fRk53AYF4KquI0tGWZ6CsyMdRkY6zNwVibg65GcCOq6hBAqpIYqIpHURlHb+Vdeiru0FV+m67y27SX3wrpjqTOsjt0lcdHSARFb2mkukoTJIkAiYZHa4wSVjREYjoNER4Zcv0UAY4Xmb8Iyv5VUlvWrxI8OnPv0Jl7h668u3Tnx9GdH0d79i1a0n/ieeoPNCb/U4BIwvc8TvieJ8k/8izjV57nJ9JRnY+y+R4mxQuc+gHcpmFG7VpG3SY8HgsutxW7w4TNLoDDaDNgtBkw2IRDXhzWU5lNDBr0KHRaCR7RADG4nOgcdiFIN+kvSXQfOovw2fLylc3jiJDZE4aIye2QAGJwOTG6XTEBIoLhqhJW9M9XhefXAUR0KiJERBndZum+Hr3TgNauu+RG5GWtHlVvjGHEyPtHoruxvnqQ8LoFiP8JOP5f7LT6WphEAiV2G2/0VHl0KUt0IfJSkjyAv2rY8GvBct06k2jgRQPENi7sq5JDxDRilUpUouwv3Thfj+B6M4r77QSj718yNjPNy8UZpr2LfNjw8sG/yvzWBks7WyztbLG6E2Rtb09wGXv7+A4P8R8dsXkswMN/cIR/75CNnX28Wzusbu6y7NtmYS3A3KqfuVU/C2sBljaCrPh3JID49g/x7R9eAsj2p8/sfP5C8OIT/pNT1g7EPMTP3PqaMO2+Ms/c6hzL3nlWVmfxLs+wMv+eldlpPozYsCt76X/SQFtVCc1F2TzNSuJJWjzP0uNoTY/nRUYCnZkJ9OYkM5CbLEFEV56FvjobY20uhppsdFWZQrAumw0ZqIqPgEh3CCJhFyK4j65yueQAiae3NJ6ekrhL6iqNuxEgIkRigSQ685CDpCVTcB6XXEaWWJq6Q3v2HdpybkkSs44IgOTfoacg/hJAmlJ+pDH5B54m/UhT6i+0ZN2hvSCFzoocBh5XYuxtwq3tY8ymZdSuZcSpw+024nKbcXqsONwW7E4LZpcZk9OEwW5AbzVKQ3xqqTXXiEKnp1+ro1+rQ6HTM2gwMmy2oLU7MLpdQg5itUibckVwqMwGtGYBHnqr4G5EgNjcduweB/YRJ/YRJzaPA8uoTYKI2ePE5HZgcrswul2YPG6MIyEXcgNArtUVnVex8o9oiMhfJ8DDjMkTCRERJHI3InZqKXQDEW2/wn0kvZeGEeU7sW4sYcnv2rhpFftN4IhVdvqaGwO/5YKob3Up1+3Ccr92MPLWFTFEKA4Hiu7hpkHC6Bwl1mDhVWC46nWxptrF7EOQQwKIuLvKPGrDNuWSAWOMkXdTTMy8YnL2NS/n3/F68QOvl+dCrmONuYCPueAGS7tB1g73WD8SgOE7PMR/cChkHvv7bBwc4AvBY/PwmMDBMf69Q9a39yIAMu/dlACy7NtmdXOX1a091rYPWN85ZGP3CN/eMZtHZwRPPxE8/cTO5y/sfvmN7S9fCFxc4Ds+Ye3ggJXtbRZ8G8yurzCzusTM0hwfF94zN/+excX3rC/P4vcusPx2kjcOI66hXgwvGlE0VNKUm8qDpNs8SPyFlrQ42jIT6c1NQ5GfhiInif7sRIYKktGWZaKrysJQk4OhJjuUi6SirkyWyliD1QkMVicwUCWUsXor70qlrM7KO3RXxEVIDpDusni6SsPA6A1JDhCxjCUvYckB0p5/m7a8W7Tl3eJF7q+05vxypUSQtGb9TEvmTyHFgsctOnLu0pkbR3vu7bBC8IgGSHd+nFTCak77kaaUsJ6n/cqLrLt0FSbTX5HD4L1StC33cAx1MmEd5pXHzKTbyIjTgMOhw+E04nBbcLptuDx2rB4rZpcZgy28GVdrM4dnO0wmFAYDCoOBAb2BQYMRpcmM2mpD73RhcrswOB1obVZp0aFUtjLdDBDHqEuCiHXMjmXEgWXEgdnjDMmNKSQRIAa3PQIgckAIyxkFfS1ArspAoiV/vQgQER5yRZe1REcyZFRKMBEhIlzBezlwFwcK2xQvrtUfxt+7GX/vZuydK+ahfZOTcL+2SnK9skhyvjTjfGnG9coiPe95Y2PkrT2mRqcdEYp+Pvq9njc2PG8ugyMaJvIhQfkiRHH6XARI9CS6/HC/aplitKKBEl0a+xpYXBfwO6aEmwPF/MM6YZdKV9ZxB/ZJF45XHtxvxxj/+JKpuTe8WvrI29U53q8v8tG3zIzfy+zmGnPBDRZ2/Kzu77B+tI//9IjNs2MC5ydsn4fD7Y0Doc1WdBHRANnY2sfr32FpLcDCqp+FVT9LawFWfdusB/ZY29pnbWuf9eABG7tH+PdP2Do6J3j6ie2zz+xe/Mb+53+x99u/2f70ma3zC7ZOT9k4OGBlK8jHtWU+rM7zbnGG6blpPsxMs7jwEf/6ItsBL5uLH1mZnmBuwsWEbgh981PaSvKoufsLDfG/0JwWT2d2KgOF2QzlZ9KXkYgiOxF1UQbakgwM5ZmYKrMxVmWhrQy19laloqpOEwBSmcxgZaLkRPqq4qQ8pCdU1uqpuEN32V16yuPoKU+QwNFVGie5j96SOHqK79JTfJfu4rt0lgjqKo2TvpcDRIRIe/4d2vPv0JZ3m7a827zI/TVCLdk/05rzSxguWZGOQyxZtWb9wovs27Rn35Hg0ZkrlKaEkPyuJPG5jhwh+xC/f5F5i+a0n2lM/ZGmtJ9oTr9Fa2Yc3QWpDFTkoLlXjrnlAc7+Vsb1A0x7zLyetDM1YcXlMmCxqbG7jLhH7XhGnYyMuUKHtVA2MjiF2QuV2cSQ0SS5D9F1KE1mhs0W1FYbWrsDg8uN0e0SchCbVShXGfWojXq0ZiN6swm9xYDBasRoM2F2WLC6bNjcVuweG44RO44xASJhkLixjooawTziCWvUhWnEKQAktNIkvDfLGBMicpBEl7Z0dtOVEJGDQNqpFQriwyWtyLKWmI2I5S2Dyxh6vy4CJsNmlVTeiuzYCq8xkUPiRX9rDAktwZcAEqukdR1Ebip9yQ/26xyH/E71r72F8CZXcp1jCjsg1yUXEmtB4lULGG8CyE0QiQWMSFki3mubtIXgYcU+5cQ24cQx5cb1agTPmzFG308yOfuW14sfeCcDx1xgnYWgj8VtP4vbfpb2Aizvb90IEP/RkeBAZCWozX0hB1nf3mM9sHcJIMvrW6xt7uILHrAe0sb2oeA+Dk4JHl+wffaZnfMv7F78xu6Xf7Hz+XeCF5/YOr8gcHaG7/CQ1eA2cz4vM2vLvF+a5d3cBz7OvmN+4QPe1QU2N1YIrMyy+uE1q28n+OA041Z0MfywgZb8LJpz0mnNSaMtJ4XO3DR6clLpzIinKzOO/rxkBgtT0JWmC1lIZRaainTUlekSRIarUlFWp0ozIYPVCShqBPVVx9NXnSgBpbciXlJPeYIEkt7SkEIAER2ICA25OorvxADI9XqR+6vkUNrybtGW82tEWUqeccjh0ZUXT3d+At35CXTlxV8JEMGl3KUt5w6tWbd4nvYrjSk/S86jPS+JvtJM1HVFmBvrcXc34R7qYNQwwEu7jhG3HrdTi8mkRK0bwGBWYXYYsbmtOEbkf/ELwbXGamE4VLqKBsiw2YLGZkdjs6NzONE7XVIGIgIk2nmI8DDZzTKA2MMACcEjDJFIgFhkEDGNOCWA6B1C0C9u8JUDQ1jQaLkWIHKQ3AQRyZHIoCMBJLTPKxIccicjACQaIqIjiS5pidfYxgJJpIR24D+I8JDfZ35VOeqm0pE8e4iGSDRAoiERCyDfApSrwBYLMpElNNe1LiTW3izxPaPT7pglsOvKW5cAMmnHMWnHOeXA9dJ5SdFuyDphxTphxTZpw/kqDI6xdy+ZmHnDy/l3vF2e4eP6InP+FQkcy7sBVva2WNkToLF6sMvqwW64dHVyiO/4GP/JCcGzM4JnZ2ydnhI4PmXz6AR/KACXMpDtQwEOgT1WfdssejeZX/GxsOpn1beNL3jA1t4Jvp0jAR47Yfchh8f2J0HBT78RuLgIQeQc/9ERK9vbLG6uM+8TZkM+Ls4yM/eRufkPLC3OsrI8h295ltWZafxz7/C+nmTaomdE0YOh8THKhlr6qotpK8ikJSeZ9twU2nOS6chOpDsvCUVhKkNFqQyXpKMuy0RdLgIkPQyQmjSUtSkhJTFYF1JtirD2pDZRWMBYk0B/VSJ9lQn0VSbQW5FIb0Wi1HXVW5wgqadEUGdJPN3Fd+kqukNX0R06C2/TWXibjoI716qz8C6dhXfpKoqTvpeUf4fO/Lt0FcQJyhNdxB0JDD258fTmJdCXn0hvXgI9ufESMDqy42nPCastO4627DheZN2lJeM2jWm/8Cz1V5ozBXh0l2QxVFOE8Wktnq5GptTdTBoUjOgVuI1DGI1D6HQKBpWd9CraGVD1ozapMdgN2NxWzB471lEntjEPJrcDjdUitO3qDVL2IQJELFvpnS50Dic6hxOt3YYmdGeHeGNgRNnKZpIAYnFasbpsQulqxBkDIB5sY6JGsY2NYh0blSBi8rgxjTgxehzSwKG4AsXgtMmWM4YlAuSq1t5okERnHBGuMoD1AAAgAElEQVRACYEpXL4yR/y3ojMU+T6t6PXy4UWNsVp/u264Dz3c6vsHER7iAR0NhKvadq+Dx00AiYaC/Oexdy6if6frQHIVWERo3FSOuw4gsZyHCA5RcoBEuxFxzYhzyoFzyiHBIlpyeLhfuWICxDElQMM2KVz65Hjpwv1mhNHpKcbfv2Jqbpo3S8Icx+zGKouBDVa2N1neDbC6H8441o/2WTvcY+1on7WjfdYPDyVtHB3hOz4mcHLC1umpNK+xdXImgOTwGN/+Ies7AjzWtvZZ8e+wtBFk3rvJ7IqPee8mK/4d/LvHBA/P2dw7wb97zMbukeQ+di9+Y+/T7+x9+p3gxReCF18InH8mcHHB1qdPBC8u2Dw+xru7y8pWgEW/j/n1VWaXF5lZnGV2fobZ2Y/Mzb5nee4DS7Pv2VxaIDA/w/LUBDNOG681alxd7Sjv19BSmM3jjAQaMxNoyUykJSOetuwEunKT6Q/NiAyVpDFcloG6IiMEkBBEatNR1WWgqk8LKUX6Xt2QznBdMqr6FIbrkqUJdmH4MJm+yiQUZcn0lybRV5JIX0m4C6u7OD4EgNuX1FFw65I6C2/TVXCX7sI4ugvj6CmKp7c4ge7ieLqL4+kpCqu3OFFSf0ECffnx9OUL0BDVl59If0GSBJHO3DgJHgI0EniRk0BrdjwtWXG0ZMXRlHmXp2l3eJx2m+c5iXQUZ9BblY/qQQX29sdMqbt571DxxqbBqR/ApOpmUNlJv6KD9q7nNLc30d7XRr+qH5VRJXRFuW3Yxlw4JkaxjLjQ2qwMhTqvxOC8X6tjyGhCa3dg8oxg8oygd7rQ2h0RNwaqzCbUFrNQvrKaQ7mHsBbF5LBI7bu2UHjuGHXhHHNLso+PyDSGfXwM2/gY1rHRMEA8bowehzQrEm75tYdCd1uERCeis5uuXm8SAolY/orMOEJhedTnygEidzyxgBFrdcp1IBEXNAqtvtGdV5FT63+46kY+EQrfMqNxXdtvrBLW15Sp3K9t0mvlTukqB3KVK/maEpYcBNFhe7QDEQHieevB/UaYBne9duF+45Z+dr5y4njpkGSfskuSP+585ZQkvk/6+aX8M1zYp5zYp5y4Xo0wOj0RNQC4wrx/g+VggJW9bQkaG8cH+E4O8Z8e4T85wX9ygu80pONjNo6OZBARuqQCxwJAxInxrZMzwYnsn7C+c8ja1j7ewB7Lvm0W17ciAvTVzV02907YPrpgU3QhofwjePqJvU+/c/Dl3xx8+Tfbn35j6/wzm2efJAcSvLiQ8hdvaLPvkt/H0vo6CyvLzC3MMzMzw/v308zPzbA0N4vfu8y2dxXfzEfW3rxicWyUl3odxtYmuqvKaMzLoikvg5bctNCMSDIduSl05CfTVZhKX3EaA2WZDFVmMlyZEQJIOqqaTNR1GWjqM9HUp6OpT5dWwGvqM1HXpaBtSEPbkCGsha9JY6g6lcGqFAYqkxkoT0VRlkJ/abKg8mT6ypLoKUm4EiDR6iq8TXfRHbqL7ghlsOIE+ooT6A9BSZSiNElQSbKkwaIkBgoTURQk0J+XeEkCUJLoyU2kMyeB9pxEARxZibRmJfI8K4GmzHgas+JpzEzgcUYcj7PiaSlKp6sqH8WDcnTN93D2N/PSNMg7j55Jhw6zpg+l4gWdXc20dTbxrOUJj5sf0dTeRHtfO31KBcN6NTq7CcvIVQDR0K/VoNBpGTIa0Dns0iEuzn/I4SECRGO1oLeaMdgsmBw2SXKAiK7DNe7BNe7BMTGKY2I0Ah5XAsTtCrX5RsNDDN/tksQDXnQhlwFiCmUpMoA4LdKyR6ltNwogUhtv6POlclmM7q1YXV/R237FtfEiRMRspHu4S6aeS/rD13ZTfeu6katykKtcwVVZimPKjOuVNQI4V73vP5k7uSnTuap7SwKODBjuNwJQPG89MQESDQwBOh5crz04X7kj5HjpwvEy/LzrtQf361Hcr0eFktUHwXW8XVrg/eqytHpkZXtLgMfBgeAoTg7xn5yweXpK4OyMwNkZm6en+M9O8Z2e4j85YePoiLWDQ9YPj9g4Ombz6CQMkXM5QM7YPDhlY/cIb3Bf6sBaXN+SurCWNoJ4A3sRDmR95xBvcJ/1nUMCx+fsffqdw9/+m/3f/1tyIVvnnwlehLqyPn0SMpijY/x7B2zs7LEW3GEtEGB1w8fCyiozs/NMv/vAzMwMSwuLrK+ssun1srE4z+rHDyxNv2Ha7WJMo0Tf0Yri8T367tXSVVNOR1kB7SU5tBdm0ZKXTEteMu0FKXSXpqEoT2ewIgNlRTrKyjSGq9JR12Siqc1AW5eOriYNbXWqNL2urU7FWJ+JqSELbV0m6hrh9cPVGQxWpDJYls5AeToD5akMVKYxWJXOQGUq/aVJ9BTFR4BBLqFj606U4ugrjqO/JJ7+kkT6ZdAYKk1GWZYiqDSVoZIUhkpSUBYmoSxMYqggkcH8JAZC4OjLTQgpid68JPryk+nOS6EjVxjAFMCRwLOMeB6l3+VRRgJPs5N5lpdKY1EGHbVFDD6pQdP2BEtfMy5VJ6OmQcYdWpwmJcODnfR2tdDS1kjzi2c8ef6YR88f8bT1Kc/bW2jr6aB3qJ9BvQa9w4p11I3Z40Rrs4YyEL00eS4CRGu3XQKIxmK7dG+5eJOgzm6LKjHZZSUzF/ZxN87JERwTYYAIEAnDwzY+cbmM5XEL7b0uZwRAwp1bTtlMSditRN52GCkxT4kJEHe4PCY+J+Ye8sclJyJfyhgjm5G7ostORMWgQYlCJ8yP9Gv76NP0SlfsyudJelS9wiqT6zKOrxkw/JYdWTdNvkfeBy7IPmmSnIjnjf3K30nudq6D4XWNAZdBFjvclqASch4iQEamRxiZHsH9xo3zlVNyDCIQnK/cAgzejOB5O4rn7SjuNyMSRMTXSQB5NYL79Sgjb4WrZMffv2Li47TkOj6urTLnW2c5GMC7u4t3fz8Mj1CmIcJj6/xc6HI6v2Dz/FzQ6RkbR8cSQHzHJ2wenbB5dEbg+DwUap8TOBa0dXTO5sEp6zuHrAQEgCxtBFlc35JmP9a29vHvHhPYF2CzurXHkn+b1a09/IenQufV7wJA9j//Sypn7X36wv7n39j/8oW9i0/snp6zfXxK8OiE4P4Rgd0D/MFdVtb9zCwsMv3uA+8/zLC4uMzi4jLelVXWlpdYmptlafYDH9++YnrUw7jViF2jRN/XweDzR3Q1VPOispimolye5CTyNCeRptwk2otS6S5No78sDUVZCgPlqSjLUlBXpqOryRBUnYq6PAVNWTKasmR0VemY6rKxNAhLGsWpdnV1FsqKdAbLQqrIYKg6g+HaLIZrMxmsECDSVxovqb8sgf6yBBTl8TLdRVEeT39ZHIrSOBSlCShKExgsSWKwJInh0hSGS1NQlaWiLk8TGgHK01GVpaEqTmG4IEnSUEGyBBFFbgL9OfH05iTSl5tEf34aPfmpdOal8iI7SYLHw/R47qfe5UFGPE/y0nlemsuLmmIUz+rRdTbiVPfh0Q/i1A9gMygw6fpRK7vp6m7hRVsTjc+f0Pj8CY8aH/Kw6SGPnz/l8fOnPG1ppLWjna4hBUqjTjrk5TMgQ0YDg3odg3odSqMBrc0aOrSd4TUjdic6myPi7nIRHsIuK2sUQJyXAOKcHMM5ORYCyLgMHiJAxiPDdI9b+h3E30cEiGXEFSFxnsTosse48TBSAkCslwASzlLCgb0UnEc7kxglLrnC+74sEfmMxmq4dG/7kHGYQZOSAeMQCsMgCsMgfToFfToFvRoFPep+YZlidKnpunzj8iLDyE6i6AD5W27sk9/CZ/ToMLi10k17rld25DcGht8feVnV5QWO5ksSW42F9uLYjigaIFe22srchOetJyZAouHheTvKyPQYo+/GGZkew/N2FNdrT0SJKlyqGsPzZiJ0D/k0U7PvQ/BYCrmOACvb26zv7+OPgMYZgbPzEDTOCV6Eh/Z2Pn8h+PkzW58+XQGQswiAbJ6Gvj+5YOvkgsDhmQSGZd+2pBW/MFi4HjzAt3PE5t4Ja9sHLG/usLCxxVJgh439Y3bOv7D327/Z//2/Ofz8bw4//5v9z//i4Mvvgj5/4eDiM/vnn9g7u2D39Jy94zN2j07Z2jtkfTPI3NIqbz/M8u79LItLXuYXllhZ8eL1ellanGdleZHFhTmWZj8w/+Et715NMGo3ohvoQtHymI771TwrK+BBdiKPsuJ5mpNAc0ESHcUpdJUk01uaRH9pMkMlKagq0tBVpaOvzkBfmYamLBl1cSKqoiT0lWlYanOxNxRgrs8ThhJrhQus1BUZDJRkMFCaxmBFBsM1OWgaclHX5zBcncFAeQqK8kRJAxVJDFQkhO8nqUpisDKewcp44fHyBAbKEhkqTWSoNJmh0mRUZakSPPQVGRgqhQl7TellgCjzwwDpz4m/BJDegjQ68lJpyUmmKTOBp+kJ3EuLpz7lLg3pCTwpyKClqpCuhzWo255hHepi0qFn0qHHbRrGoOllaKiTnt4XtLY38bzlGY+f3OfRk/vcf3KPe4/vc+/JA+of3ePeo4c8evaU1t4u+tRKNFaT7C90izQHMmTQSwDRWC3oHXZhOlyUw3UJIlqbVXqdeL9HNEDs424cEx5cU6OXAGKTSlfj2MYnLkFEBIjeYY8JkHAXl1uCiPzWQ/nd63J4hAFiiwCIWAILOxWTDCBCB5vYzSbvaoucrI+dzURDRO5GVBYNSosKpUXFkFmAicIwSL9+gD6toD9EwyN6yE+ei8R2IbFbXS+FyTEUa4WICBLTiB6DW4tpRI9twozrlV3KKsRhPwEikbu6rgr4hX9jeCYlen4lDJiws7FPmnBOhHeASf9WeSgeKkuFHciY5Cqcr9zYJoRWW/vkFRPir0dxvvRIckyNYJ8UvgrwmGLs/RsJHG+XFvjgXWF2Y40Zn4/FYJDlnR3WDg6Fw//0TJL/5DQEkQupPCRq+5NQMooGyMbRMb7jE/wnp2yenrF1/pnA2ScCZ5+k4b/NozPW945Y3d5nyb/N8uaOpNWtPdZ3DvHvC3nJ2u4hC/4gM2t+FvxBCSAHX/7N0e//l4MvAjz2P/+Lwy+/c/TbvwR9/p3DT79xePaJg9MLDk8vODg5Z/fwBF9wj4V1Px+WVvm4sszcygoLXi+La2ssrq2xsLLK3NIys4tLzM/NMD83w7vpV4x57Fh1SrR9HfQ9f0hrQyWPi3N4UJjOk8I0WoozeFGUTmdRGj3FqfQUCXnCcFka2spMDJWZGCoy0JYmoylJQl2ciKEiA3N1Nta6PCwNBVgaCjDV56OvyUNdnYOyPJuhsiyGKrJR1+SjrStEU5fHcHUmyqoMhiqSIyTMnYTnT0SQDFUkMliegLIsAWVpPMrSeIbLElCXpwiOqCIVXXk6+ooM9GUZaEvSUBeloSpMDgEkJaQ0hvJSUGQl05eRSHdmMt2ZyXRmp9KVl057fiYv8jNozsukuSCLpqJcmssKaK0uof1eFV1PGxhoa0I72IVNP8Soy4jHacBm06HRK+kd7Ka9p43m9uc8a2nkwbMnPGp6xoNnT7j/9DH3nz6m4fFD7j15xKOmZ7T1dKFQKdGajRhsFoz28Ep1tcUobeIdNhkjnIV4gItORLy/I9J9hJ8Xvzd73NjGBFA4JydwTk3inJrEMTmBfWIca6jzyjo2im18DHsIKPIylhii6x3WSyUsESBiN1csiMjhIZ8lkUNEnquIzkwsd0WCJjp/iVT04+Jroy/REj9fbTOhthkkqaxahi0alGY1QyYVg8ZhBgxKFPohFPqhcAYSq0NK3vV0dXtv5P3iYigdHU5fJTlk5C2r8jsx7JMWPG+cUteT/N7ybythCQARBhAj4WGfNGKbMFxaBy+/hlcaKpwKh+LyXEMEyMj0mOQorOMOCSLWybDsL904Xnmwv3TL1o94sE15sL8cwfl6DPfbCcbevWZy5h2vF2aYXp6X4LGwucnC1hZL29us7O6ydnAoAUNU2IUIABEdyPanz/9rAFne3GElsCuUs0IAEQPzzYNTCSAfvT7mfVus7x1dAogIkYPPv0kQOf4iQOTk028cX3zh6OwTh6cX7B2dEtg9xLu1w+LGJgvrvvAG4DUfC6vrzC17+biwzIf5JWZmZpiZ+cD09BvGx9y4rEbMmkGGu1rpbXrEi/pymirzaSrJoak4neb8FF4UJNNdlEJPYQr9xUkoS1PRVmZirMrCVJWFsTITQ0Ua+vJUjJWZmKuzsdTmYq3Lx9JQgLmhCFN9IYbafIYrQhCpyEZVnYemtgBNXR7q2mzUtdmoqoXAXlmZgrIyhcHKZIaqUiQpq4VZlOGqVJSVKagqUlCVJYdVnoiqLBl1eQrasjS0ZWnoStPRFKeiLkpBVZgcUmpI6Sjz0hnITUWRk0JfThrd2Sl0ZqfSmZtBe34m7YU5dJQV0FNVQt/9Ggae3kPV8hR1x3PUva3oBrowahXYTMO47Absdj0msxqVdpDewR46ettp6WilsbWJR03PePy8kYeNT3nw7EkESJ40N9He282AehidxRTqlrJFHJoqs+kSQMTS0U0AEV3KtwBEhIXoQuRgsYTmQkwjYRh8C0DEf1c0QKIh8v8SIPKSWrQr0trMaOxmNHajJLVNh9qmQ2XVShARQTJoHBa6sOQttOJg4fh7NxMfPNw0qR7dlTT2zhMhecvrVYoe5hNLVOIqEedLGyNvXdJnii4kPGh3NUDCEAnDIzzFbpXgYR3XYx7VXZJwbawh8jIqWVeVGJQLABmJAIh9yimtGTGP2qQlh8JyQ+F+DvO4E9OY8NUy4cI66cb+cgTXm3HhZsCZd7xZnOX96iIz617mfOssbW2ysr3N8s4Oyzu7rO7tC+G3DBjioX8VQMQlht8CkO2zzwRPPxE4Pmdj/xjvzoEED1He4L7Ushs4PMO7c8C8b4sPqxvMbQRY2z1k++yz4Dh+++9rAXL85V+c//ZvTj//ztH5ZwEgx2fsHJ5Kw4xrO3usBsMbgee8G3xc9vJuYZm3c4u8m5nl/ewM0+/f8fLlJGOjLjx2swCRnnb6n92jvb6C5xX5NBVn0piXRHNuAm0FiXTkJ9JXlCgBxFSdg7k6G3N1NqaqLExVGaGvWZircjBV52Cty8faUIy1oRhTfSGa6nxUlbkMV+QwXJWLuiYfTV0emroctPW5aGqzUNdkoqrOQFmZIrkQOUDEyXgxuNdUpAorV8pTUJUnMlyaxHBpEuqSFNQlKWiKUyWAqItEJxKCR0Eag3lp9Gcn05uZTFdGMm1pCbSkxtOSmcyL3Ezai/Poq6lg+GEDxo4WHAPdjGoHGTEocRlVOCxqHFYdNpsOi1WLyapBY1QxqFbQM9RDR38HrV1tPG9r5mnLc561NvP4eWMETB41PaPxRQsdfT0MalToLCZMjtAFT6EDV++wSuvcVWZTBBj+E4AYXc5vAoh9YvzS45bREWEiXXYIyw/wWAARISLCQH5gC/eUmCLKWbEAIp98jwaI/LVX6SoXcgkiDgtah0kmAxq7XoKI6EhE/UHeIisHh1zyYcPLbbThobpoeFwFkFjPyyEi30dlnzThemVldNoZAbLrhh0ju6/CpSr5OhQRIK5XFhxTJqzjBkwjWoweDUaPBtOIVlLEFt4QNOQSW2zFfMPzdhTnK7ewamTEKkm8CdAwYsM4asc05pBkHncK8Jgak66VnZx5x5uFGWm2Y96/IcHDu7vL6t4eq3v7EeUrIST/HHHwCx1OX6Shve1Pv0nzF5unF2wcnbJ2cMz64QkbR6f4js/wn5yzeXpxCSDbZ58JHJ/jOxDKUyvBPVaCeyxv7bK8tcvq9j4b+8dShuLdOWBuI8D7lXVm1vx4dw4utfLGAsjJb//m9Pf/5uL3/+bsy784vvjC4dkn9k/O2Ts+Z/v4jODRKf6DIzb2DlgN7rDoDzC7tsGHFS/Ti8u8XVji7dwC7+bmePPxI1NvXjM1NcHoiBO7SYd+SMFQ61N6n9TTVl9KS0UuTQWpPM9L5kVeEi25cfQWJjFYnIq6PB1DZRamymwJGqIbMVZmYqzIwliVjaU2D2tDMZb6Iky1BehqC1FX5aGqzEddVYC6Jh91bS6aujy09bno6nPQ1mWHAJJ2qaSlrEyRAKKtThdUmXYJIKqSRFTFySGlRMBDAIgAj6H8dAZy0+nNTqUnK4Xe3HQ6slLoyEmnszCX3vIiFHVVaJ8+xNz2HKeylzHDMK8cJqZcZsadRjxOE06nEZtdj8luwGDVoTKq6NMo6FL20NnfTVuPAJGmtlaa2lp52vKcJ81NEV+bO9roUvQxpFWjt5oxO4X16vbxEayj7tBkuklayy7/61wsIYlwiLiCNgogoq4DiAgRmyxAjwUQ69go5tFwSSr6kI4GSKwyVjRARIjIAWFw2i4BJNqlyP9f3ASSWC4kupyld1iFHV9OMzqnWQKIHCJykKisWmEbr3wuQxzkkzuP6PmLaAcSPZ19lcO47jXy17lfOySAOKbMuF/bLgHkqhbd6EBcHpjH2qflfm3DMWXGMqaPAIh4C6FpRI91PNwsIJaqhNZdT0T3lBiSu157sE+6IhYdhh2IPcJxSGWrqTGcrybwvH0pZR5vFmd5H5rvWNj0heCxJaxa39/Hu7+Pd/9ACr8DZ+dSS+z/NkC2zj9LANk6ubgEEBEi0QBZ3d5ndn2T6SUvH1Y3WAnuETg+l3Zg3QSQ09//zdmXf3H6+XehlHX+mYPTT+yeXhA8OSNwdIJv/1ACyNy6j4+rawJEllaYnl9ken6R17MzvHz3lldvXjIxOYLbbsGsU2Hob2e4/ZkAkdoinpdk0FyYyouCZFpyEujMj6enIJGBohSGS1PRlqWjK88QsoaKDAkehkoRIAVY6osw1xVirBEciLqqAHVVAZrqQrQ1BWhqC9DW56NryEPfIEBEXZPJcFV6DIAIrcSaqgy01ZloqzPRVWWiqUgXVJaMujQJVXEyw0VJDBclM1yUKmkoP6yBgnQUeRn052fQn59Jf34mA6UFDJYVMlRdjvZBHfpnj7C0NuHs6WB0sI8R3TATFh1TDhNjDpNUsrI6jFgdRixuCwa7gSHjMD3DCtoV3bT1d9He201bTxetXR20dLbT+KKFZ63NNL5oofFFC01trbzo7qR3aIBhvRaj3YrF5cAx6pECbaGt1yzdKBhdtrl09WwMeEgr2UPfW0Y8EQBxvZzC9XLqkguxT4xfAojkQsbclw5h8WCOBRA5RKKBIK6bl4PkawAidyHRugoqV0EkIg9x2SIAorHrJcUESPSUdawD/qphu1i6Ke+4PJAXO29xvrRI2cN1ALlqu+91ABGWNYZfIwLE6NFgcKul7i/xGlsBZGF4CLMeQlAuhuXy1lv7pJB9mEdtkvsQACJzGxMj2CZHcb6awPlqAvebKUbfvWb8w1umZj/yZnGedytLzG2ssrDpY2VbWLXu3d0V1q0fHLB2cMDawaFUvhJBIUJEPPjlj8vhEbz4gv/k/EaAiBJXkARPP+E/PJVykNXt/ZgA2Tq5YHV7n5k1P28WVni3vMby1i6bR2fSNLoYoB98+TeHX36XJAfI+W+CRJAcfvqN/fPP7JxdEDg6iXAg8xt+ZtY2+Ohd58PqGh+XvXwIgeTtzAxv303z+vVLJkfdeOxmHLoBjIoOhluf0HWvgpayHFqK0mgpSKU5N4HW7Lu0596lKy+e/oIkhoqTGS4VHImmIkPao2WsyhZWw9fkY64rxFRbhL4qH1VlPsMVggPR1hShqy1GV1uIrqEA/b18DPcEiGjrsiWIqCpSJImrVUSA6KoEiTcqakpTUZekCB1XIjxCbkNZkMZAgQCO/vw0+vLS6c5Lozs3nZ6CTHoLsxiqLEbTUIPt+RPcXW1MDvbxSjvMW7OOd3YzUzYDEzYDo1YDTosOq0mL0aTBaNFitOmFu8TtZoYMarqG+njR101rbxdt/T3/P2/v1R3XeWVr+2+1bFGBCRkgIilSEk1ZdrdlyZYlJuRYOe+cKwfkQgYKOQNEJHXO35nfxa73rV0bVSTVffq7WAMAQYIExuB+aq651lzoHuynIPnltalGfnn9Er+8fonnPa/RPdiPIecYXAEfghwDRhIgaAqkuAHeUBGWBXjZMH3I2ls75it5pipArCO/VoCwmmrCI2pQgAixKIWFFR6V2ltWgNgfynaAkM12RpVutLEIQEgRiHiYUBkIrAAh8LBCxF6VYFLNI7F6IlaAmPAIVAUHBciHTPAPbWpX2tiuFjhYOU79ZhYW2fUg3gYBCFFD1TbPKy0bWkd3pSRTTPstj27hY2FLC6v8DnpYDRR9D8YyqquWTVsRFcJGeUQ0rkx5BKQwBQhpUxFwCAkDUioGOR23TFpN0uXAieVF5AtrRdWxVawdGrFuHb1dPz0vUxlWJWIFiLU23lz8LoBsv7mkACkcnlIfZHF7/wZA1o/MxN2FrT2ML64iMT2HdH4R+fVtFA5PzVHe4v5HJYAcXZoq5PjqLU6u3+Gs2M56c/UOR5dvsXd+id2zixsKZGa1gOmVNUwur2JiaQWTC8sYn1tAbmYG6fEcUpkkkgkDcU2GLnFQw17w7iH4+p9j+F9/RfdfHuHV1614/qgRP7ffwy+tt/FLqxkm2NN+FwMd9zHyqBZjj+vh/LqRgsTzbTO837bC87QVvmft8D3rhPfPHfB82wn3NyZITAXyEJ5nnfD+pQP+v3bdAIj7qRmlUgkg7qelU7zmvkcD3I8b4PqqpDgIOEY7GjHS3oChIjz6OurR296AnvZG9HQ2of9RG4aedML79+/BvfgZsdFBZH0uTHFh5HUR8zENeUNBWuSgM0FIIS+YgAcBvwvegBOeoBt+1o8wH4GfCcLp96J3bBjPB3vxYqAXr4cH0DM6hN7hQfQMDeBFbzd+7X6FF73deNnXg9cDfegbGcKoxwVvOIiIyINTJMhRHUoyBjGmI6KIdCAbEM0AACAASURBVBrrYwFiVx9WgARF4QZAxHisTIV8CCCMpiKiSbQl9T6AWKNRiAqxt7Gst0tKp3dDZe0p+/jvh8oOE7vJ/95dlRsACVgmsnw36g+Vsp7sYYH2aapqEenvA0i1mxzVIkisACEeyIcAYoeQqS6C7wUIUTuMHii2sWxnbLUgGCMMPs5S9UH2N0SbCmEMEx5W1RFWWTqJxcZkcHEFYjJKoaGMp6BOpGFM55CYm0F6cQ7Z5QVMrC1jemMNc+uF4pGnbQqQpd1dLO+W1Mfa8YmpEM6vsH1x/bsBsnxwTAGyenRKAWJVMB8CCFEhC1t7WN0/xsbxWRlA4lN5pGYXMFvYwtrBCQ1TrAaQw4vropF+jeOrtzcAsn9xhb3zS9MH2TWnsvKFjRsQmcwvYHxmDunJScTTKcTjURi6DEMWoPMMdC4AKegA6+iDr/tfGP3pOwx+/xW6v2nFLx11+LX9Ln5tu4MXrWYqbW/HPQw8vG/GhDypx9jjejieNMD5dSOcXzfD+XUz3N8+gOdpOzxP2+H780N4n3bRFpb7z6Yn4n7WBu9fOuD7vp36IK5nzUV4NMDxdT0cX9cXv24jhRUp55MGOJ80wP24Ca6vGi3waCrCownDbY3o66gvViN6OxvR/+gBhr/uwNizJ3D/9SnC//4R2mA3sj4XJiJ+TIkM8oaCmaiCCVVAVhagM0GIQQ/YoBfBgBtevwueoBsBLoAgE0EgEoYr4EOfYwQvB/vwcrAPPaND6HeOYmBsBH0jQ1SJvB7ow+uBPvQMDWDQMQqn3ws/E6bqQ4kZUFNxSHEDjCpRgLgjQfpQJQ+89wGEwMMKkWoAIRCpBJBK7a2IVu5rvA8gpXgUuSpArBD5PQAhiqTaQuLHAOTGlJjIwieEywBCIFIRIPaH/ofaWNVg8r4WVqX9DS5KRoBLxrf14W9tYZHDVPb2lPnnrNArj3g3J6yCZQuGdugQM56Lhorju+XnZ9lohO55WNWHnFYhJVUKDzbKI6KzVHWEFKY4uivSsVwpFaNtKmMih+jkOBIzU0jlZ5CZz2N8aQETy4uYXlvD7Po65jY3sbRdBMbenhkuuLVlmujbuzfM89KU1VVZG8vqhdhhUjg5w+rR6XvVB/m9doCs7h9jefcQSzsHFCCL2/tYOzih9z6Wdg4oQJIz83SUd+P4jKoQApA96oGYdXB5ZQLk+gqn797i9Ld3OHn3FkfXb7F7do6tkzfYODrG2v4BFre2Mbe+aQJkea2oPMxprMzkLJLZCcTiSaiqCpnnIHEsVIGFzoWghDwQvSPgx/oQ6v8V7l/+E33fP8LLJw/wa1ctfu2qxcuuOrzsvI/uznvo7SoGFT6qweCjGvR3mVAZfmyGMg4/rMPoVw1wf9sG/3dd8H/XBd+zTri/bYPrm1a4v22D+9sHcH3TAtefzfI8Ncv9bTPc3zbD9U0TBYfjSQMcj+tpmeAwlYfrYRPcj5rhfNhkTlh1NWGkqwlDHQ3ob2tAb3sD+jub0NvRhO6ORvQ+asPIs8fw/fifEF79Am10EHGPAzk2iCmZx6TMIycLyEg8MpIInWegcRGIXAgsE0QwHIA/6IM3GIA3GIA7aE5JDRfPzva5Rk1wuMYw7HJg2OXCwNgYeoaG0D3Yj56hAfSNDGHQMYphlwPuoB8hngWvyhB1tQwgrCYjILB0hNXPM2XjsCUjnTxcywFC4kasH0cUGZyumfCwtK/sACHq40MAsb6KJ2UFCKOW52wRiJTGlP03LikSWJLvkQDECoVKC4l2I77SuO9NgMgVAMLAw4XhYvxVVYgj7IUj7MUf7A/6901KVTLEK0HDDpvKC4BhOoZLIGJ9qBNV8D6AmL9e8lIqAYTsdZAx32rxJfa7GzRu3bLjYW9fScnSvgdjcGW+R0gxjzwRgIgpHUomAX08jdhUDsnZaaTnZpFbnKdxJCWjfItCY3mn+LYIkLnNTcxtbmJhaweLe/t03LZ8TPcmQKxKwlofAogVNlaArB+9oT7I+wCyuL2P8cVVxCZnkZieo6O860dvyg5KmWb69Q2AHFxe4fDqEsdvrylADq+uKUAKB4dY2z/Ayu4eFrfMG+2zKwVMzC8hOzuP1NQskrkpRJMZqJoBnucRCQfBhUMQIxFEhQh0Jgg97IXqd0BxDyDc92+M/fMZev/yEK+etOD1kya8etyI14/q0P2oDj1d99HbdR+9XXfpude+TjPdltToV01wf90K/3ddCPzlIfzfdcH9bRscT1rgeNJC1Yrj2yYKDStEXN80UaXheFyP0Ue1GH1Ui7Gv6jBW9DzMaSsTIK5HzXB0NVOADHY0ob+tAd2tdejtbDQB8rAZQ08fwf3378G//gUJxyBSfjfGIwFMSyxmVBETqoS0yCEucIjxLHSegSowkHkGHB9GhA0jGA7BGwzAE/DD6ffD4TO3xUlu1bDXhTGvu1heDDmd6B8dRf/oMPpHhzHoGMWI24kxrxu+SAiMJEDUVchRHWo8Ci2dgJyIUoCQh6QVIPZX59aJLDtAStvilQFCVIgVFJzFYL8BEb3kaXwIIKxWikqxA4T4O5UAQox0+8Kf9X0rQKpna31IhUhVAWJXIFUBUmlC6n3juO9bFHyfh2IHiKlEyh/sVoBUUyDWEV7rAqQ9ioSoCnvMSdnkVoqFkGTAx1lwMQZsNEKL+B6loESllF+VUCDE5RJA9HL/o3Qh0LxHrmaTloXAEjgmV5Ys8NigI7or+/vmedm9fXpmdml319z/2NgqA4g5fUU2za//fwXIyt4RlncPaRtraecAhcNTargvbu8jt7CC6MQM4lN5TC4XsLi9T8/a2gGybwPI3vkFDi4vcHR9hZN3b4sAMbOytk/PUDg4ROHgEKt75k7I3NoGJheWkZ7OIzExjXhmAkYyA1mPgRckhMNhBHx+hP0+cMEgDI6BzoVgsAHEWB/iYTdkVz/8r3/C2D+fYfCvjzDw/UP0P2tH39NW9D5pRPejOnR33sOr9jv0OFNP+130td1Fb+sd9LfXYKSrAc7HLfA97UDgWXEi6+tWjD1qwujDRow9aoDzcRNtf7m+aaIA8XzbDHcRII7H9Rh71ICRrjoMd5pHsKxTVq6HTXA9aobr0QOMPjQBMtTZjMGOJvS2N+B1az16u5rR+9UDDHzTBed/fofI83/CGBlALuTFpBDBlMxiRpMwpUvIygLiAgedjUBhQlB4Ex6iwIAXOUQEBkEmAl8oDE8gCIfPB4fPh1G/WWMBPxzBAFwBH9xBEzCjHg+GXS4MOU1VMuJ2wuHzUPOceh8xA2o8WqZASq2qMH0IWieMrA/UDwEkJInvBQgx0q3qw9reohAxlLLJqvcBhNPNqBQhqoHTFQoeAkZyhvd9ALF+n+Xfb+QGQOx7JdZx32oAsZrpBCBePlK2D1KtlXUDIB87jvuhDXPSUrIa26VX+iEKh0oKxOqB2FtP9mgV+5+zfo6EM1q3ye1nboUEBz7OUoCYxZVFlJRi2uXS6G5MAhcVwUVLcSUksoRGkSQ1yJlocbLKHMu1wmNieRmTKyuYWl3F9NoaZgoFU11sb5tG+d6B+YA8OsLa4SGW9/awsLWD+c1tLO3sYfngkC4PmgC5/m8DxAqPDwGE7IKQNtbK3hFVIcu7h1RdEICML65SgIwvrmJ+c5f6JOVtrGscXL3F4du3OLi+xv7VFfYuz7F/dYGD60scvTVBcnh1if0LEyKbxyfYODrG6t4+Fje2MbW4guTkDIxkFmosBUmPg1d0MIKMcIRFIBCC3+tDyOcHGwpCjgShRkLQ2CCiXBBxxgcj4IDg6EVk8FeEun+E//l/wfXzdxj74RsMf9+Fvq+b8KqrBi867uFV6130dNSgr6MWve016G01E26HO+sx+rARzsctcH/dCvfXrXA9eUABMvrQBMPoV3XUkPd820yLqA/qb3TVYbSzFqOdtRjrqoOjqxGOrkY4H7bQGu16gOGuFgx0NaO/oxm9HU3o6WzB4NddcHz/Dbz/+BuYVz9DGuxBzDOK8UgA4yKLnMwhp/JIKwLiIg+dZyCxYQhMCAIfgcCz4AQWjMCDEXiEeB5+hoE3xMDpC8LpC2LMb7ayCEDcwSDcwSBcgYAJGI8Hox5TmRB4eEIBhAWu5H3Eo1BiBqS4ASGq0SNT1lff9hHV8gcsVwaPkCU1l3xMRngJQAg8qgFESsTLIEIAYjXG3wcQAg8hqpWpEALGjwVINWhaAVJtp4T87D5GgQQks4gXQkZ6qxnrf6imGOwged9k1k31UdnYtqoHe9Q78UDIzok1ddeqTuxpvMQcl1M3M7tYIwgmWio2FgIXY8qAQd43P64evW6NWWcNoRRPUlQdpuKQIMRVCEkNUtqAko1ZWlaTyMzni/BYovCYXlujNVMoUHWxtGMCZG3/AGuHh+Zp2b0DLG7vYnHbNNFL47tn1EAnAKnmf3wMQAonZ2X7I5UAsnF8hsLhKdYOTqgXsri9TwFCTPLl3UNMLK0hPpWnAMmvb2N595CqkBJErihADt++xf7VFfavLop1Ruvg8qLY2iKtrFOs7R9gYX0LufwC9EQGnKwjzMsIMAICEQ6+EAOfPwyv1w+v24OAx4uwPwAu5IcUDkJlwzD4MGJ8CAnej7QYRFr0I8U4Yfj6IQ4/R+j1D3D99Gf0P2vHi0fmmO/Ltrvo7qxBX5cZfdLXUYuBjloMddRhsN18O9xZj5GuBow9aoLjq2Y4vmrG6EPzGuLIwxqzJfWkgU5zub9poh6H81GDuc/RWUv3OcikFTHNxzpbMNLZYsKjswX9Hc10TLf3cTucf/0zIr/8BGWgBwnPGBIBN5JhL7JcEEkhjLjAICYyMASWtqsEPgKOD4PnWbA8gwjPISxwiIgiwryEICsgwPDwhhh4ghG4A2G4/CE4fSY0CEAIRJx+P5x+b/nN8kgIrCxCMjRoiRjUeBRyVKev1smDttL1P+ueROnBWg4PAhBSHwMQAgm+aLB/LEDIQ9huohOAiDGdAoRRJdrGIg9+6ySWNa6k0oKgFSL2NtbHAMQKEasHEpJ4erbXvLzIwC9GaBGgWJXJH6rB4b9f7791XilTy2qiWyetyB6HmIjAuvxnDT8sBwjJtqoMECYapK0ps111c6v8JjDKjzkxBkfBEdE4BGUWQZlFWOXBx5QycJAARDOKZK7YsjIVBykKkNUCZtbWkV/fpABZ3t3H6t6+CZCDI6zuH2JpZ4/CxTTQz8omsMoAcnJJYVDNRF8/Pcfa8ZsyeJA/Y5/asgOEqBCrF7Kyd4SN49LVwZW9I0ytrCMxPYfE9BxyCyuYLWyVjfuWvBATIPtvzdq9usLe20vsXl9g5+oNdi9OsXtxir3LcxxeXeP47Tvsnp1j4+gYK7t7yK+uIzU1C1GLwR/h4faF4fAG4fD44fD44XL74XJ54HK44XG5EfB4wfj94EMhKEwYOs8gJoaR0VjMpBQsjEcxnxIxqQYRC45AHHuJ4MsfMPyfj/HycTP+3WlGwL/uMqv3YQP6O+sw0FFr3thoq8FAyz0MtNzDUGsNxjobiu2mZqoqRrrqaDvL9aQZ3q9b4HnSDNdXjXA+MiNIHJ0NGOuox2h7HcbaGzHaYa1mDLU3FRcEm4vweEDHdHuedMH1w/eQ+l4j7XdhUohgUuKQFiJIC6YHZIgRExxCxGxVCRFwAmveDxd4RHgOIb7oIwgSQqKMoCAjxEnwsQJ8YQ7eEEMh4g6EzfdDEXjDYXhCIXhCIXjDQVrk2BOvypCjOvRkHFoiBjmq01YP2Ua3ex32nn7pwcqXAcRsz5QgYl0i/BiAVFIgfNS4ARCrCnkfQKq1schGOpnCqpR3VS3Lqlor62ZEfPnPrAQS20iyItAyn20EJqYqsba4vHzEVCDvm6r6PYuCZhFzmik+2Kufm7VePawEEPP33YwgqQQQJc3Rz5XdC4mbxcZCZfCwZllVg0cJIKWYdSs8TPXBI6zyYHQRUlKHNp5AdDKL2OwEEnNTSM/N0p2O6bUVMwSxYMJiZm0d06sFTK2s0ZotbGB+cxuL2/tY2jnA6t4B1g6O6G3y1X1TiazumyO3lQCyeXZpwuP4ogwIlcZ5rQCxw8a+eGgFCPFB7F4IaU0RgKzuH2N6dQPJmXkkZ+aRW1jB9OoG5jZ2qOFeamVdYu+6BJC962vsXF9QgGxflgBycH2J47fvsHVyipXdPUyvrCIzMwc9kUGYl+HyhjDq9GHU6cOI04MRpwdOlw8ulwcelxc+jx8hbxCRQBB8KASZi0ATWcQVDllDxGxGx+JUHMsTBmbjAnKSD4nwGGTnawRf/oCxH74xvZE/t6H762YKkp6OOnS33kNv6z30td3H4IP7ZQAhraexopdBAOL4qhHux020iPJwdjVSgIy1N8LR0QRHh6k6CDwG25ow0N6EvvYm9Ha0oLfrAQYfd2Dk6VcYePYN/D//CHWkH+ORAPK6jCldQkbikZQ46BIDTWQpPDghAkZkERaYYgmlTClegF8Q4Rck+DkRPkaCJ8LBG2LNCkbMCpntLU+EhS8SoUXOy5LQxLDAlQFEjUch6mqZQW1t3VgBUjnfqVxtWAFCPmZUpTTC+99oYfFRA1y0pCTsbaxKABFjOgUI2bInZjp5+NtbUHb/gnxt+wa8VYlUuzFibYdVAkjZUqQFICGFK4KkHCI+gaH1hzI/wHbLgyTeVjykVHEHxBorQvKn3rclXnrQW0/Xlt9n/wBAEkHI6Uhxu5yoEIu6ISZ5IkJbVZWuBVZqVZl1EyClEmnxMQVKNkbbVamFGaQXZ6lRTkzy/MYGZtfXKUDsEDEBsksBsrZ/iPWjk/Kzsgfmprfdq6AAeXP9UQDZOr/C+uk5CidnZa2rDwGEGOlWFWIFCDHHrQBJzS5QgEytrGO2sEW9ENLyqgSQ7atzbF+/oQDZOT/B7sUZ9q8ucHT9FhtHx5hb30BqZhZqMgNW0uAJMhhz+U2AuLwYcXrgcHrhcvvh8fjg9wYQCoTBhFlw4QhEloEmCIgqAhK6iGxMwlRaxWzOwOKEgXxKwpTBYlINIsu6Ybh7wfX9jPDLv8Px92/Q9+cOvPyqAa86zRO5Lx/cwauWO+htvYfhtloMtdZgpL2uuOBXj5F2089wFNtYY49Mr4PAg6gPx8N6uDob4epshLOrEc7OZri6WuDsfICxzhaMdbaY8GhtRH9bIwVI38NWDH79CGPFQETm5S+IuUYxwYeRNxRMGzLSioCUzENXeKgSC1GIFJUHAQhH20I+joWH5eDlePh4ET5ehDciwh3i4QiE4Q5E4A0w8AVZ+EIM/GEWvjBbBhA/UzotG2AjCPEsIiJPAaIlYlBiBni1fKzUapxbW1nWkVQ7QAgsCEBIVQLIh0x0KRG/2caqAhDrboUdIFLcKIMIgeSNOHULQKxtLGvbqVIMSaVjVdadkWoAMQFryc2S+RsAIRCxqxCfwJQ20e1x6qRIIm61w1HldTPYsNJNdPKwl5JM2bKgHSDmWxMc5gJgCRL29lXpa5ZnZJWNHCfLb44TOFgPPvFxkZrjXNQCEuuvRWV6t4MxFBqAqOVSSM6WItcJOGbX18w75VsbWNjextzmJvIbG1SJTK8WzKW35dWyV+fLu2bryn6b3FrVHvhEWVTyNKyZWMQrsYOmEmx2zq6oAiEqhECEeCFEUZC21PLuIWYLW8jMLdE8rPHFVUwsrSG/biotolq2zq+wd/0WB+/eYe/dFXauL7D39hy716fYvj7B9vUJdt6eYvf6DLvXJkQKeweYmF+EmkwjzMvwhlg43AH0DzkwNOrG8IgLI6NujDm8cHsC8PvCCIUiiERYMAwHluUhcDxkUUJUVZCMasgldUxl45iZiGN+PGZWzsBSLoqFhIRJOYAM44Lq7kHk1Q8Y/utXeN7VgF/aavCi9R5+bbqNl8130d9Wh9EOM1rE2dWI0fY6DLfWYLTdvM0x1lVntqms1VUPR2cdnB0NcLTXw9nRAE9HI3xdD+DregDvw3Z4H7bD1dWK0Y5m9LU2oKelDj0tdehtaURv2wP0P+zAyNNv4P7b9wj86ydIfd1I+jyYlHnkE1FMxqNI6wpSmgxNFSArPASJRUS0nGGVOAREAV6Bg5vj4GQYOBkGLoaDm+HgDrNwBTmM+SJweMNw+8LwhziEGBEhVkCQ4RFg+CI4zBZYWCA+Cm+GJsoiBE2h47uSoYGVxRuTVvaHpf2BWnqolgPE7O+XQGJvYVkXCX9PC8sKEPvxKHuUib2FZTXTK2VjVVMPdmBWamX93qVCO5SIBxJSBIRVERFNKgMIgYgVJGUKxKo6PhYg5cqk+vlYqwqxtpusi36VNsutAFEzfJnXYQeI+XWtS4YsHQKQUuYiILlfXoKIcLNsAOHjIj34JMTVsiKRJHI6jujkONJzs5hcWSq2q8y9DgKPxZ0dM0XXApHZwoYFIAXMrG3aAFJ6IJMHNtny3jg+ow9+ew4WMccJRCoBZPviuipA7K0uK0CsbSzrSO/q/jHNwCIm+ur+MfLr28gtrCAzt4Tcwgqy88vILaxgZm2zbHJr8+wSu1fXpvp4d4Xtq3PsXp9ReFCIXL0peiJnWNjcQnJyGqyqwx2IYMwTwPCYBz39I+gfcmBk1I3RMQ+cLj983hCCAQaRMA+W5cFxAgRBgijKUCQZuqYgYahIJ3Tk0gYmMzHM5mJYmIhjaTKBwnQKqxNRLKUlzMc4ZHkP5MFf4P7nM/R824bXj5rwsqMez5vv4EXTHfS11lLl4ehswEhbLYZbazDSVouxDrOsI7n06FN7LRzt9Rhrq4OrrR6ejkZ4O1uKEGmDp6sNzs4HJkBa6tHbbAKk70ET+jraMPhVFxx/eYbAP/4O9tVzqCMDSAZ9GFdETMV15GI6ErqMhC5DUQVICg9ONuERkBj6kPCJPDw8TwHiYlm4WR4elocnwsEV5ODyM3D5GXgDHIIRAWFWQpiVShBh2Q8CRDI0yFHdbF9JQpnSsAOEVCWA2NXGfwcgv6eFRSaqrAAh71cCiLWVZW1jEQBUa0FVA8iNHKsqcSf2s74fC5CwKn4YIPa4kfcBhCbSWq4Plrezbqbj2ieoTDiUVAQ53ERi2+1/xg4QJc2VAYQY7CSi5AZAUjI9M2uGIFohcvMGuRUeJjDMm+RSUoWc0qCko1DSUaiZhFnZJN0sT85OY3ypFLtOlgIXtrdphtXS7i6FyPzmNvLrm5hZW8fUilkza5uY39zF0s5BRYBYa+P47IbCIEAgvoY9lsQKD+KXVErurQYQuwqxT2RZJ6t2zq6wdnCC+c1dTCytUXCk84tI5xcxuVygKmTtwIxj2bm8Mg30t5fYvjrH1tUptq6OyyFyeYrN82Nsnh5jZnUNWioDL8NhyOHG4JgbgyMu9PWPYGjYiTGHF06XH15fGMEACyYigOdkiIIKSVIgyyoURYOqqtA1BYYuIxZVkEzoyCQ1TGYN5KeSWJpJoTCXw/pMGoWpONYnDeRjLFL+IbB9/4TjH99i6LuH6Hv8AC8e1ODXptvobq3BYHs9RtpND2OkrRYjD2qKELmP0fYaaqY7OutMqLTVYKytBqOttRhtrYWztQ7u9gZ4O1uKELEApK0J/U116GmqRU9TPfpbmzHQ1YHhbx/D/fe/IfL8ZyjD/Yi5nUhGAkiLHDK6hIQuw1AF6JoEQeXBKiV4+EQWHomFW+TgFjl4eB5OjoOT4+DiBfgECX5BgpeV4A7x8AQEeAIC/CEBYVYBL6hgeMWECCNa4CHcgAenSHQDXdRVcIqEsMBVvcxXKTq9EkAINP43AMIZOrioSjfL7SrkYwBinciqFG9iT961A+T3QKSS+vgQQKwQKZ/KKoeHX2RLU1hWiHyMArEb6pUmsKoXW1QfAYRVL8KqFxHNBy4arBq/bgcIaWGVAFKeb0VKySi0TJAUb5AnZfAJCVxcBBsTiiXS4uISuLgEKa1BzuhQc1HoE0kYk+ZOR2wqh9hUDvHpSRpHklucx9TqMo0hmdsspeeSAMSVvQMs7+5jcXsXC1vmDY38+jZm1jYxs7aJ/Po2FrYOsLRzhJW9E/qKvhpAKo3eEoBUWgy0wuN9uVnWUEbyPgGIVYlYFwtJhLsdIOQmyPjiKrLzy2WGOgHmyt4RCidn2L64xN719Q2AbL49wdY7s5W1eXmCwukBCkcHmFhcghiNY9QXQPfAMHoHRzAw7ET/wKhFeYQRCnJgIiJ4ToYkalBkA6oShabHoetR6HoUmqZB0xRougQjKiMaU5BMqpieSGJhNoO1+RwKczlszOewNZ/Bck7HjBpAzNuPSPdP8Pz0DMPPuvCivQ7Pm+/hdVsNBtrqMNxWj5HWEkBGHlgAQsBRhMdo6304Wu/D8aAWYy01cDyohautHt72Zvg6LABpb8FoWxMGmurQ21CDnqZ6DLS1YOhRF0afPYX/X/+A2PsKMbcT8aAXsYgfBh+GLjGQJRaixEBSeERUFmGFQUBi4JEicIsMnAILB8/AwTNw8TwtryQjoGoIqzqCogY/K8MXkuALSQhGFHCcBlGMQhA1RDjZhAjPU4BUggcpTpHASAKCXOn6HlkerPaq+X0AiSjyRwHkYzwQsqVeDSB2iFiTeK2LhAQkZM/FOm1W6djU+wBSqZVlXzKsFqr4QYBIIkKyRO+/ByURAVGg5Rd4Wn9Q04r5Kj0pQUqIEGI8OIMFqzNgdaYiQIjiuLm9LpTdD6kU1U7aUkI8DEb3I6R4EFI8CKtesEbgRvihtUVFWlhWE72S+V52pyQtU3CQEisCpHRalotL9Ga5nClOVk2lEZ8xlwFT+Smk58y49cx8HtmFuaLvYU5ZkY3yhe3tEjz2DrC6f0inqJZ29rC4XbqjMVvYwmxhB/n1XSxsHWB59xgreydYO3iD9aNzbJ5cltXG8QXWj86pyqgGEAIRO0B2Lt9i5/LtDYjYPRJrWQFiLetYL4GdFSDWu+jZ+WUkpucQn8ojM7dEVcjy7iHWjt/cK3X+NwAAIABJREFUAMjm5Qk2rssBsn5+hNXjPazs7yI7Nw9W1THgdON5dx9e9Q6gr38Yff0jGBv1wO0KIBhgwTISBF6FJOpQlSh0LQ5Nj8OIJmFEk9D0KFRdg6wqkFUJki5CicowojKyuQRmZ7NYWZzExtIktpensb82i435HJaSIiYEHwx3L9jXP2Hsb0/wqrMBz1vu43VbnXm0qbUWgw9qMfyg7gZAiOIg5SgCZKylBo7mGjhbauFurYenrakIkVZ4O1tNgDxoRH9jLXrrTAUy2N6G4SeP4Pz+O4R//ReU4T6kQn6kmCBibAAqF4QsRMALYTBixGxbKRwCCguPFIFLYuCQOIyJLEYFDiM8C6fAwynwcIkifKqKsBEFayQQUaIICRoCEQXBiIIwq0EQDEhSDIKolVQIVR8lgBB4CJoCXpXByiIiotniCrCRstOt9pZVJc/BChCr+vh/AZBKm+i/ByD2ZUKroU4msqpFvVvHeSsBpBpEqsW7fxRAisD4aIBoGRUEInaAMFqkYgtLiLOwLg5+LEBKi4KmimCNAEKKB0HZjZDiAaP7PxogXDRYVCylEeBSC8syGVZMy6URJCkFQlIBn5DBJ+QKd8lNgAjJYgRJLg5jMoXEbA7puWlkF2aRW8xjYnkRkytLZdvkZfDY2jEDD4v7HCt7B7TIzoQZg76PuY09zBZ2MFvYwdzGnqlAtk+wsvsGq/unWD86x8bxBS0CkMLhWZnKIG0oMlX1IYDsXr0rA4i1XWVN9rUChESwW2vn7IoqIpKBReBC7qfn17cxtbKO3MIKYpOziE7MIDW7gPHFVcysbZptrOM32Dq/KAPIxtUpNq6Paa1fHaFwdoiVo10s7+0gk58FpxkYcnvxsncAr3oH0Ns3hN6eQYyOuOB2BRAKcuA5BaKgQZYMqFocupGEbiQRi6ehx1NQozHIugFRVSBoCkRdhmQo0BMashNJzOYnsLIyi9WlKawujmNrZRqF+SxWszoWEwImRT90Rze8//wLep88wIv2OrxsrUVfSx16m2vR33wfg801GGq+h6HmexhuuYuRB6W3jtb7cLbVmPXgPpwttRQgrgd1cLc2wt3aCE9bC9ztLRhrbcJIS0NRgdShr6URQw87MfbtE3j+869gX/2KqHMEEyKLcZFFXGCgC2FIIgNeiiAiRcAWj5v5FBZelYdL4eBSBDhVAQ5ZhEMS4BKFGwDhokmwWhwRyUCI1RBiVEQ41QSIbECUdHC8YqqQIjwIQIj6EDTz58wpEiIiT6ez/Ey4LH3XappXujVe3s753wUI+VwlgJB/kx0e1iwsO0Ds2+l2P8Q6zlvJ96lmqNt3Zj4GIPRrFcERkiWEFZUCpBJIAqKAP+hZDVpGrQqQsBq4oUJIC8u+sf4heJCjUFpWKE5gBasCxLo8aAcIuWPOGoEbcSY3BgKsE1YJqQwcBB4EIBGDpwARUzqktAF9Ion4TBbpuWmML81hatXc5yCTVWQ0N7+xQdtW85vbWNjaoQuBVohY4WEGEO4jv76L2cIOZta2kV/fxfzGIRa3jrG0fYLV/VMUDs+wfnReBpL1o3OsHbwpy7AiKsSab0U+v3b8hgKEwON9ALG2uN4HkL2Lt1SFEHgQ9bFzdkXP3y5s7WFmbZPmYum5KSRn5pGdX8bUyroZA390WhEg61dHKFwdoXB5iLWLA6ye7mP5cAdLu9vIzuUhxWNwhSLoH3GgZ2AYPb2DeP2qD4MDo3A6fAgG2DKAaHoCRjSFaCwNI0EAkoBkGBA0jf5nl+Iaopko0hMpTObHsbScx8LCJPLTKSzm05ibTmBtMoat6SQKOQ0TnAfs658w/JdH6H7YhBftdehpqUV34330Nt5HX8Nd9DfcRl/9l+hv+AKDTbcx3HQbI813MFaEiKu1Bq7WIjiKAHG21MLdXA93cz2cLY1wPWiC40Ejhpvr0d/UgL7GevQ/aMLo40dwf/cUgX/8HVJfN9J+N2Y1CTOahIwqIqpwUFQevMKBkRlEVBYBjUdAE+HXRfgMBb6YCl9Uh9fQ4DU0uFUZTkmCU5LgVRSEjXgZQMK8ijCrgGVVCKIGSTYgiBo4XkaElyoChKgPQVPMqSuOgS8Sgi9iLhtWA0ilA003l+JK8GBU5XcBxBqY+LEAsUPEDpBKLSw5EaVtLPtyIVEh1qVAosSqte+qjfZWOyxVvR1YDg+zZPMOvOVzVmVCAaKmlTKAMFqEAsQOETtAPlaBlE7lChQEvwcgZHqLiwbB6P7i7y+FLZoxJyxttXHRCBiDAxstTlsVoWEFhxUeBCB8QoWY0iFnoohNZ5DMj2N8aQ7Ta0uYXV/B3OY6vdGxtLt7wxif29iiZVUhy7uHZem1C1t7VH3MrG1jZm0bs2t7mFs/wMLmERa3jrGy+wZr++dYP7yktXF0hcLBBVb3zigkrF4HUR8fA5Cdy7dVFUilFpYVHCQEcff8usxYtwJk4/iM+iCzhS3kFlZgjE9Dy06WtbHmN3excniCzbNz7F5dUYCsX5+icHWEtSI8Vs72sHKyh6WDbQoQJZmAn+cw7PSgb2gUPd0DePG8G309gxgb9cDvi4BjZYiC+YDT9ASisTRi8QyMeAZ6PAWlCBBzR0CDmDAgJaPQ0jEkxhMYn8lhYXkWc/MTmJpKID+dwtx0AuuzSRwsT+JwYRyLBgt16AVcf3+Kvq9b8bKjHj0tdehuvI/u+rvoqbuN3rov0FP7OXpqb6Gv/nMMNnyBocYvMdpyF84HJYC4iwBxNBffb6qDs7EWY031cDQ3YLS5HkNNdRhobjTbV20tcHz9GL6/fo/wP3+ENtCHXMiH+aiKuaiKnC4jrgnQDQmiJlCABHUBQV1CMCojENMQTBoIJeMIJeMIJuLwGRrcigKXLMOjqgiVASSGiKAhwqlgORmCqEGUdAiiCo6XwXIlgIR4viJAGElAgI2UbakTgFgffgQgJBr9fxsgJI33/yVAiPqQE1HIiWjF7fQPAaT8+61+GMoOkWqXCW/kYikyhUdE1egdeAISa4VkqRwgclKCGBfAR7mSB6KGEVHDZfAob2FVjy2x+h4EHnpOgp6TIKc48LFwmQcS0XxlPggfC1XY8ygl7ZLx37IEXktMCWMwiOgswpr5lo2JZerDChLT91Dp3Q6SnpvMjyMzP4PJlQXMrq/Q64DLe5bE3GJZww7NbfLdolluwsJ+fCm/vm22rtb2MLO6i5nVXRtATrCye4bVvXOs7V+gcGDW2v45reX9U6wcvMHq4RnWjkrTV6R9VamFZQeIXYVUUiDbFzdbVwQi1QCye35Nz98u7RzQcd7Y5Cz03BSM8Wmk84s0H2tl7wjrp2+wdXmJrbdX2Hp7hY23BCInWC0CZPl4G4v7W5jf3cD4wjy0dAoBgYfT78fQmAt9/cPo6R5Ab88gnA4v/L4wWEaEKGhQlRiMaAp6LA0tmoKRMFWIFk9BiiXAR80HiZSIQ0klEZ1IITGZQW5+ArPLs8gvTGFiMonJnLknsj4/juPCHC4KC9jMGIh5BxF6/g84vn+Cga9a0d1ej5/u3cLLujt4WfM5Xt3/HK/v30Jf/Zd4ff9WCSBNX2Ks+TZczXfgar4HV/M9OJvuw9l031QiTffhaKjBaGMdxprqMdrUgMFGEyCvG2ox1NEOxzdP4Puvv4F/9QKGYxjpsA8LcR35uIGJuIZkTIVuSBB0AUwxwy2g8QhGRYQSGsJpA6FMDKFMDMF0FIFkDF5Dh0fX4NU0+HQdkWgMfCwBQU+CkaNgeA0Mr4EXVAoQUTIVSJgTEeZ4RHgBjCDeMNE5RUKQY+BnwvCGgzQfyzo9ZPVA7ACxPgRN/0EugwejKrSNRX6d1dT33gP5kAdCIaOp9O8gxWoqLU7XaFkXF6V4jJYYi0KMRcEXv15EkRGSRAQEHl6WgTsShoeJ0Dsn9pgWa5HvzxogaT/na88Js38NAhATGhoYTacAqVZlALGa6WJcgBDjwUc5s2zb6JW2z6tdCSwpDxHGuAxjXIaaESAmGKokqhUXDUJMmJvmWrY8J8sKDxMgbFlMSUSPIKwxJkA0jnob9hJTKuSMDiUbo1EkZvjhDG1b5TdWsbC9jqXd7TJ4kKBDAhDTGN+mHgiBhb1I22q2sIOZ1V1Mr+xgesV8P1/YpwBZ3nmDld0zrO2Xg+NDAKkUkPghgFjLOqlFqpL/Qco6lWVVKlunF9QHmdvYocGKxvg09UGy88vUB1k9OsbG+Tk2ri6weX2JzXcXFogcYfV8HysnO2UA0TNphCQRnlAIDo8fwyNODA2OYWTYCbfLj4A/UhzfVSBLhul/xNIw4hlEk2bpiTTkeBJCLA4hFrcAJIPEdBYTCzPIr+QxszCFyakUBchaPoujtTlcri9iZyqJKT4A3dGLyK9/x9h3X6Gvsxk/3buFF7W38bLmS7yu+QKv799Cb535tr/uMwzWfY6h+s8w0vgFHI1fwtF4p1gliDib7sPZWAtnY1GBFAHS21CHV/U1GO7sgOfZM0T++SPU/l4kPA5kmQDyhoIpQ0UuqiARVaBFJYiGCK4YCBoyREQSCiIpA5FMFKFMDIGUAV9Cgzemw2uY5TcMhKJRsPEExEQKgp4Er8TACroNIBpVIGFOpPBgRXPKipjlZCudtK08oQDNyLKn0JJXzRFFpK/qrQqktPmt3niwW6FSDSD2RUK+gjdyw0jXtarwsAOEQIQAwwoRAhICkbAsISgK5vY/E/kgQOzAtOd/2S8zVgKI9edjBYhVgVQFiJZRYS01rZSVnJRMqNhO05aAEi4r++IgAQhRHsa4jOiEAi0rQk5xdKKKNQJgdD/Cqpe2tQKSCyHFAy4ahJrhEZ1QYIzL0LIiNcxLZd4bIQuCbJRFWAvTA09h1VQgxBwnHoc5omsa5fGZLFL5Kdqumttcw9zmGha217G4s4HlvZ0iPHYpPApHRzRunaTlEv/DVCPmlBUZ1yWqY2ZtG9OrW2brqgJATB/kBEvbp1jeeVNUITerDB5Hpe1zApFKeyBWE90+jWWHCPn8zuXbG8Z5tbIqlO03l1g/eoOVvSPMb+5icrmA1OwCYpOziE/l6a30iaU1zG3sYGn/AGunpyhcnGHj6gJbv11i67dLbL47w8bbNyhcHmL1dB9LB9uY21nH+MI8jGwGjKogwJpRGh5vEB53AF5PsHx5kJFMFaLFocfSiCayiKWyiKay0FIZyMkUxHgCYjwBOZmCmk4hOpFBcmYCk4uzRYBMY3Iqg/HxOKbGE1ieTWN/LY/LzWUczk9iLa1hTg4hPtaH4I9/QU97I/7r80/w0+0/4de7n+F1zRforvkCvXVfoPf+Z+ivuYX+mlsYqP0UA7WfYrj2FkbqvsBo/ZcYq7sDZ8M9uBrvw9VYC1cFgLxuqMXL2lqMdHUi+Le/QXr5HEnHKNIBD7JMCBOqhJwiIqWLiOkSVEOEFCWnCGQwSRVcOgouGweTNZWHN67CHZXhMiT4ozoCMQOheBxMIgE+mYKUTEOMJiCoUXCiCQ9eUCEKGkRBvQEQVpTAyyXD3M+YJ3AdPg/cQT8tXySEEM+WTVtZe/b2S3/WzW+zVaSDLz7crTCxPmSrAcQaWULKugNSDSB2cNjhQT6upELkRBxyIg4pHoMQNejXDEki/Dx3Q4UQJWF9+Nv/DVbVRdTM+wByQ7HRMgFS8kJUC1RKVQYQPauVlZHT6efIvsjNhcNgWdkPRNnbVwQgek6CkuZvHH8KKV4EZQ8Ckht+0YWg7AFrBKGkeape9Fz5kSu6xxIX6IIgG+UR1hh6nzys8vS4k5yJQsnGoObidEQ3mR9HdmEWE8vzmF1fweLOBlb2ty21a6lS62r9+NgEyMFRGUCICiHgMMd0tyg4plY2Mbm8genVLQqP6ZUd2sKyA8RsZZVqbf/c9EEs8CDZV1aI2HdEqgHE3sqqBBDSrqoGEHtriwBk4/iMGulTK+vIzC3RdN7E9BxSswulnZCdXSwfHWH17BTrl+fYendNIbL1m2mqr705KAJkE+ML84jmsuB0DRHRjNEIhTmEgiwiYR7BAEPfJwBR1JjZvopnEEvmEE3loKUyUFJpiMkkpFQKcjoNJZOBkcsiMT2O8cU8ppfnMDk/ifGpNHLjSUxOmvshu6tzON9cxsnSDHZnstjKRjEVcYN//hN6ux7gr599gh8+/wS/3LmF1zW3KUB6aj9H3/1Pi/VHDN7/E4ZqPsVw7ecYqfkco7W3MVZ3B476u3DU34ezocYESFNjCSD19XhRV4vhR12I/OMHGH09yPk9yIZ8yDIhZCUeKZlHQuWhayJkQ4IYl80UhYQJDzYTAzeeAJuLI5Ay4I7KcGgCnLoIf1RHKBFDJJUAn05DSKUhWwBieh4aBF6FKJjFCwpYztxGD3M8GEGkAAkLHNxBP0Y95oGpMa8bTr8XnlAAfiZs+iSWW+L2fn2lKSzS2iK+Bnk1X63NVAkgcjJBi8DECpQbba4KALGrDitA7BCRE3EoyQTUVJJCxKpCPraNZf2eyN9nhaY1YNIa9VIJIKymgimWHR7VIFIRIEZOp0VbXMUHNn2lbwNIpct/1muB1jaWCQChqEAiZTc8zLvk5nZ6WPUhoplGuZRkiwZ9+XVEJSWX77EkpBJAVJbGrTO6CCGpWW6SZ+hCoBm3Pkt9joXtdawe7GH9+BCFI3Nhbe2w3O9Y3T8shhoe04DDcoCUdjysi4JWeNgBUskD+RBAyuBhCU+05mC9DyDVvBBqnH8AINaWldVYJ2UHyPTqRtkyIans/DKmVzeQ39rG4sEBVt6coHBxhs23V9h6d43t/3OFrd/OsXn9BoWzQywf7mF+dwsTiwuIT4xDjEXBKQpY0Xx4sYwIjpUQCfOIhHnawpJEHYoag6InTIgks9BSWahJEyAEHgQgajZtRtTkp5Cdn0FuZgKZyTRykylMTmWwkB/HbmEeZ1urOF6dw+HiFA7yWSwoLNT+Fxj989f4seZL/HT3C/xy7wu8rruDl/c+Q3fNZ6YXUgRIf82fSgC5/1mxvsDw/S8wUnMHo7V3MVZbA0dD3Q2APK+twfCjLrA//Yj4yBCmI0GMcxFkuTDSIoekxCGqCNB0C0CSGoSkBsYCEGY8jkBKg8uQ4NAEuHUJgZiBcDIONpOCkDEBIiVSEIw4BDUKSTYgiRqFhyiY6oNhRQQZHkGGRZjjaQsryDFw+r0Ydjkw5BzDqMdFARJgI6bJbrngVy3p1vrrRIFYAWJVIVaQVAKIlIj/jwFSCR7Wf4MVIER9EIAoyUSZCiEA8XEsBYhVhfwegNhvolTKCyOtPVZTS3ffPxYgpFX1PiViBYhdhVQCSOnyH1MGkUrHpaxHpSrFoJifLw98JB6MlOQhJQhEVEgJmV4LZA2heK/DXMtndBliMkrhEZuaQGLGXAjMLeYxtbqM/EYBiztbWNnfxfrxIbbenGDz9BgbJ6U2FbnNQYrAY3X/0LJhvkfbVlaATK9uVQUIgUepfXWMpe3TigAh8Fg/vCyHx/8AIJUmsioBpJoKKV0VfHcDIMRIX9zep6O8qdkFJKbnKEAyc0tmSu/mFub39rB0coS18zfYuL4yIUJUyNsLrJ+dYOVoHwt725haXkJqegpKMgFR1yEopokrCioEXgHPyeBYCRwr0TFeWYlCKkJEiSYhx1OQk2nIqQzkdBpisQhI1GwW+ngW0YkM4hNppCYyGJ/MYGo6h8XFKeysL+F0axWnhSUcr87hdHkWhaSKpHMIvh/+il9aGvBLw338u/Y2XtTexvN7t/Dq/ud4VXOrCI9bReVxy6z7n2Hw7qcYuHMLA3duYfDuFxi8+wWG7t/FcH0NxpobMdzcgMGmRrysr8Pz2hoMPXoE/l//RNo5hlmBwbTEY0JkkRY5JOQSQKRo6egZn9LBZmKIZKJgsjFEcjEEUhrcUREuQ4A3qiCUiIFJJ8HnMhAyafDJJIRYggJEkQ3Ikg5J1ChIOF5GiBXgD7PwhyMIRBiEOdP78DNhOHweDLsc9Lyt0++FNxxEkGPMfCzLASa72rDf3wiK3EcBxFr2OPffAxAKEQtArAqD/N3vUyAfAkhEkSlACDzsKsQKgGptLGsrqxpA7F/jfQqkYguLvIK3g8QOEC0rQ81ItF1EHugkTbdSG6vSqVpS1vO29nsgRKmY48AixARnjuTqIUS0IFidAWew4KMcxLgEOalASamQkwo9NWteDRRppgsXVWngIYkeSc/N0jsdc5umQU6Ux9abE+ycv6EQIa0qojhKserlACEjulbvY7ZQAgepSgDJF/ap+ljatquPcwoPK0DK4PE7ALJ79Q571799ECDEQLcCxAqRSmO9+5fvcHD1Gw6ufqNLhlaAjC+uIp1fpAAhPsjkcgGzm1uY293FwtEBVs9OUbi8wPrVRQkiby+wefEGayeHWNrfR76whtxcHkY2AzUeh2LEoWqxsgcbgYkk6lDkKGQlCrEIEV6PQTDiEONJSMk0pEwWUiYDMZ2GkEpBTCYhJpMQEuaDRksnkBxPIzedxfTsBBaXZrG1toCjzVWcrC/hbGMJl5tL2JtMYzLsQejnn9D9qB0v2prxS8N9/Fr7Jf5971O8rPkcLy0AMb2PzzBa9xmG7t1C/+0/oveLP6Lni0/R88Wn6P3yFvrvfInB2nsYbm7AcEuzOYHV2IDnDXUYffIE4vNfMOHzYEGWMKuImJTNmx8JmYOhClB1CVJUgpgw4SGkDbCZWHH6yqxASoMnJsEdFeGPKwgn4+CyaUi5LPh0Cnw8Ds6IQtRiEC0/Z6VYUnEHJMjw8IUYeIMh+EJhBBkWIZ6FLxLCmNeNIecYhpxjFQFCxl2tF/ysW95k6Y74I2FZAKvJZQCpBpEbfkQRFJXg8TEAscPDCpBq7Sur/2EFCDHTSevJx7HwskxZfQgg9uEB6xjz7wXIx9Qf5KQEK0Q+BBDSxirlZoUqlvXOB1Eh1kuE1quBJInXaraT0rIypCQP1ggjpPgRkoOIqGE6ZizERMhJBWpag5xULQCRiqWAi6qQEnHo41kkZ6fpadmJ5cVidtUaFne2sHqwh8LRATZPj7Fz/gZ7l+dFgJzeAIgJjeMPAoRMW1UEyJIJlsrq48QGj3Lz/H0AIfD4WIDsXf+GvevfKgLEqlisALFD5H0AIZNY7wNIanbBTCPe2MTs9jbmD/exfHpcFSCFkxOsHB5ifmMdk8U2lpFKQY+noBsJM6pEjUFVohQismRAkc22CwEIo+jgtCiEWKIMIEIqZb7ajifBxWJgDAOMoUFKRpHIpTA+M4GpuUksLM5gfXUB+4UlHG8s42JnFb/treNwbgJzfARS7ysMf/cU/Y+78LKlHv+uvY2f79zCrzWf4fm9P6H33p8weL8Ij/rPKUD6vvwE3Z/9B7o//xNef/ZHdH/+J3Tf/hz9Nfcw1FSPoQfN6H/QhN6WZrxqboTr6VOor19iOujHkqogr0qYkMz2VVwWYKgCFE2EEJOo+uAzBphsAqFUFIGUhmBaRyClwRuX4YlJCCRUqj6kXBZCKgUuFqMAkVQTIEoFgAQiHLzBCNz+ALzBUBlARtxODIyNYNAxegMgnCLRXQnSxqq08U22tq0AIQ9pK0SqAYSa2e9RH3ZTvWwn5D0AscLrQwBRkgkoyQTkRJwChFEVBEWBGumVAGJvQ/1PAUIgElGVIkT0jwcIKbsSKQOIddS3rI1VOiFbCSDW1pT1gFSpdUWCE61+iQkOPafQBUdzJ8UsRmPB6jxYnTf/Q8TMvq6UUGjMupgwk3OlVAJqNo3Y1ARS+Txyi4sYX1nBVKGAmeIG+cL2Nlb291E4OsL6sZnyuvXmBNtnpyicnGDt+Bgrh+Yr3uWDAywfHGDl8LBYR6Wx2b2jinseduOc1NTKJgUIgQdRH8s7p+/dASkB5AqF4yusn1zSE7alKazjMpBYx3j3rn/D/tv/Q+FRTYFYIWJvUVkhUsn/OLj6jY74bhyfYWXvCHMbO5hcLiAzt2QemZqaQ3Jqju6DTBU2Mbu1i4W9QywenWDl9BSr52dYv7rE5tsrbL+7xub1JdbPTlA4PcLi1iZmV1eQmZ1BIpdDLJVGPJGCEY1D083MK6XYp5dknRYva+AlHYwcBavEwEdNFSImUuCTKbDJBJiEOXkUiccRihoIGwaERAzRiQyy05MYn53EwsIclpfmsLGyiL3VZZxvreO33U2cLs5h2VCQcAwj8POPGHj6Nbq72vCPu5/jX3dv4d+3/4jntz/B67ufFCHyJwzXfIrhmk8xdPePGLj9R/R9+Ql6vvgUr259gtef/REvP/8U3ffvoK+xFr3NDRjqaMXwoy4MPepC6McfoPX3IhcMYMFQMa3KyMkCEoqImCoiqonQdAlKVIUU1yClYhDSMYTTMRMgCR3euApfQkMgoSOYNBBMGhQeSi4HOZ2GEIuD0wwIqgFRi0JRdajFUhQNkqSA40VEGA6BCANvMAB/OIQgY14h9IaDGPO6MegYxcDYCIZdDox53XAH/fAzYTMrS1fKYj7sS3qVfBFOV+iYLGkFVZuQsgPEDhF72ZUIb2mTVQOIXY3YAULAoaVTFQFCJqjoQa9iG8sOkEpKpNL4sv24lt0DKQFEozsgHwORP0gJEVJCvAERqxIpG/G1tbE+BiAEIlblUVIokWLmlfVyIYlGkaBl1BsAYXUOnCGAMwQKEs4QwBsyhYecMqBl4zAmzMTczPw8JpaXzSNOGxvIb21hzhKzvnZ4iPVjs1W1cXJCa/XoGCuHR1jaP8Di3j4W9/axfHCI5YMSPOjyngUgcxt7ZREl7wOIffuc5mBR5fF+gKyfXP+PAUIUCIl4/1iAWMuuPghASBtrdf8Y85u7mFpZR3Z+Gen8IlLT80hNz1OATK5tYHpjG3M7+1jcP8LyyQlW37xB4fKCAmT76hKbF2+wcXaC1b1dLBRVSHZ6GunxCaQzOSSSacTiSRhGDJpWbGcV4SFKmgkQWUNY1BGRDDCaAT5ZYtpHAAAgAElEQVQaBx9LgI0nwMbjYBJxROJxhGMxBA0dQU0DFzOg51LITk9iIj+DfH4GC/N5rC3OYXdlCedb6/i/+7s4X1tCIZ3AZMgHsfcVHP/1PfqedOEf97/AP+98ip+//AS/3P4PvLrzH+i+90c6hTV4748YuPsJBu78yWxjfXkLr259gheffYIXX3yK1/dum+m7zQ0Y6WqH++k38Dx7CuHXfyM6PIiJcAjzuvJBgIjJKIR0DJH/r7n37JPrrLK3+VYDDBhJVrRs2TAYBpiBweA0xkGWLeeEs5W6u3KdnCvnnHPsKNkw/+fLrOfFfe67zjld1ZIxA/Ni/9RSS+pqGc5Va6+91zYU3NEl3FIF3FB53FB53NZEbBkydgwFkXgM0UScASQoK/DzIoKciLAggxckUjZAolEewVAEPj8x0G/vbOOObwfbAaJAbmzfwSdffYEPPv0Y73/yZ6ZCvrh9Ezd3trAdCrD8KK/6cG5+e6ewyOW/FUDWqQ+vgb4OIJyh/68DxKk8BNNgk1jr9kG8AHEa6V4V4p04+7YA2eGiLjicBBAKmO+F1RDCaghOkDghckyFHGtjuVtSmwDiulPu8EhIVInzzO0q6Ze+jogWRkAKwif44RP8BBZyGEE5DL8Qho8PwceHEBAjTHlICRNKKmbHrJeRrtdJTlW/j/JwiPJwiMpoxEZyqfqgRfc7quMJysMRSoMhSoMhysMRKqMxA4grPoQBZOyKKFkHDwqQXLN/rHVF4EGWB10TV84WFs3HssGxCSDeUd7O7sF9AeKdxPpbADI5+gaTo2+YSuku9o/5IFahAitXhpErra4V1ppINTvIdvoEIlMCkebeHjqHBCD9o0P0D/fQO9hFazJGtddFrl5DqlBAIpNFPJFiEFFVHaIok4cbJzGABCI8AhEeOyEO2xEePk6EX5ThlxT4FBV+VXOoDxm3RYEBRLBMGJkkErkMstk08rkMKoUsutUylr0OvpkMcdCuo5eOoxgNQv3yU9x+9SW8/7v/wPPnT+H5Uz/Ei6e/j6tnvo83zvwQb579Ad459694/9wPGTw+PPdjfHD+J3jn7E/wxql/xfXTP8a1Uz/CG+fP4M3LNkB+/QvcefZp+F78E8R334bx+adI+raR4zl7/yMKVYhAFSKQxCgEKYqozJMwP11G0JCxrcu4o4q4qfC4IZMsrDu6hB1Dgc9UEU1Y4JIx8MkYoqaOgP0OOcjzCIsiA4jggEg4wsEXIlvoW34ftgN+7ATJMSnqgXz42ScugNA21lbQz8ZyveqDjvd6b3GsTsfKLi9hkweyCSCcof/dAeKsdQa6EyBeI52qEOqFeI30dV7ISQBxQmTdFrsXIOuA4a3vhRSyP0Eh4m1lrfNBnCpkna+xCSDeK4VhzeeZyFrdYA+rodUSoxZFSAkjKK/AEZTDRHHIHAJiBH6BTG/wlkbAkUshVswiWa0i02iQ2xzDoaP9NLWVxKodVZ9OUZ9OHZ+boDQYotgfoNDro9gfoDQYojIa2+pjxh7MjRkJDSz3Jq6EXQoQCo1kpcXgQQHiNM6r/YUDGgcMHrTqw113wKITII4kXucmunOZ0AsQWrSNtS7W5LsAxJmV1ZwsUOmPkWt2kao22XEpChCzVEW82kCy3kK61XW0sqaoL5do2xEng7tHGB4dYXx0gO58huZoiFK7hVylgnS+gGQqAyuWgG5YUG0VwnECIlH+GED8EQE7UQE+ToRPkOATZezIBCI+xalASAsrqKrgTQNaKolYJoN0NoNMJoNCPotmpYhpu4nD8RD73Rb6hSyqqoCUfwu+t6/jwz/8Ds+eP42nH/oXvHDqB3jpzA/w2pkf4I0zP8TbZ39oQ+RH+OD8j/HhhVP46OJpvHvhNN448xBeP/MQXjv9EF4/dxqvXzqPNx+/jE/+49fYevEFRN+8Du2TP8O68QXi/m2komEkolEkeA6aGIUqcpAlDqIsgFNIzldIkxDQFfg0GyASxwCypUnwmSpClg4uGYOQikNIxY8BJCJJECSRlCBAEMhhrijPIRAJwxcKYicYwE4wQD62lwjpGO+Hn33CAPLZza/w1dZt3An4GBS85rkzW8qZRUVbXt7N7nVjtd4HuRMUFCBeiPw9AOL1P7wA8RrpFABOL8SrQrwjvV6IsLaUByLrahNA1kHDL0qsHgggQizqKidAVsph55jH4QWI+9Kg82wt8VP80jYLcSQTViGE1QjCKoFIRONIqQJCMoegFEVYEdm7kqgmQ05asPI5JMslZGpVFq9eHg5Rn07RnM/RnC/QmJH2FPU0SE1Yq2oFjiHy3QFynT7y3QGK/REqoyl7ODsj1J0AybcGx9RHstJyASRT77rSd4nvsXS0qA5Zq6o1OSAqZLxEY7xkAHEegnpQgPT2jx4YIM5pLAqJ8eHXawHi/LwTIDSx1+mD0ANT9Fa6kSvBKFYQq9SPq5DRFLXFAq39ffQODzE8Imdvp/fuYbC7RHc2RX3QR7nZRKFSRTZXYCrkfgAJchKCnAQ/T9pYOzZEtiU3SPyqhoBGlgx504IcS0CPp5BMZZBMJpFNZ1AtFjBs1rHsd7HotjEsF9BOWqhoEiKffICPnvsjnrlwBv/143/Bcz/5Af50+oe4dvr7eO3MD5gKeff8j8hm+sXT+PDSGbx76RzeOHsK18+dxmtnT+HVc2dw9eJZXL/yKD793X/A/+orUP78IWJffYHY7VuI+X2IhcOIRSOw+Ch0iYcm8VAVCbIqkdvjuoyQpsCvydhRJWzJAknilTjcVgRs6zJClo5I3ARvA0RKugHiFzwAkUSIIvmRFwWEeQ7BaASBSJgV3QOhi4TOXRC6lX7bv8N2O7zju16A0CLqQ3QBhL6T3xQp4gWIEx5/b4Cw64drAEKLKhBnG8vphXgBcjPg32iob8oE2wSRk1pY66DhAgiFxyaAeOGxmsYKuk7VOiGySXE4lwpXib2kHRZU7Ph4bgvb3JbdqgoyeER1HrwpgjdkcLpE+rgKz8y2sCJDtEwY2QyS5RLyzQZKnTZTHY3ZDK3FAp3dPXR299BaLFG3J3mq4zEDB4VGrtNHtt1jlWl1kev0UegNTwDI4oEBQmNMCu0hUx9ueBygNTlk6bvt6SGak10XQNqz/fsCxJuHRQEyOLznAsjo7jcbAUIhMty/y7yNBwHI9O5f2O+lwYrOaPdUtcm8EDNfhlGswCrXEK82iJne6SPfG6I0nKA2m6G1u4vuwQEGh4eY2AAZ7u2iv5ijNR6h3u2iXG8gXygxFaJpBiRJAc+LNkB4lwcS4mWEeJkBhEJkSyRF4RHUDYRNC5wZA29aEAwLohmDFUvAiiWQSqVQKubRqdUw7bYx77YxatQwKGbQySYg3fwCH7/wLJ6+dA6//fH38fRD/4Jnf/IvePUUUSFvnf0R3rnwIzLWe+EU3r90Gu9fehjvPHKOtK0unsUbF87h2oWzePnCObx25TI+feq3CL/1BhI3v0JmZxtJ3zbioQDMYBBGNAyDi0KXBaiKBEWRIKsKBM1OnlVlBBQJO4qIbVnAbZHDHYnHtiIiYKiIxAxwCQt8MgYpGYeYiIE3DXIzw35ohkURUVEALworiMgSRFlCVBQQFnlEBFJhnhyP2g4FmJH+8Zef4+MvP2fb6NRIX5cYS1UIBQaFiDPl1guQB/Eh1sHj7wkQlvp7AkCck1jONhYNWHRmY3k302m8ySaInJQLtg42XnhsAsdagHghwhluaKw+DjHl4NzxuN9N9NU9kLDj7yATXRQgJP3Xh4AUREgJI6JxiOo8OENgACEQURDVZPYfQLRM6OkUEqUico0myt0eaoMha00153O0l7sMIM2lEyArn4Mqjmy7h0yzfwwgxf6IxafT9lVrQZb5KEA2+R8UIGz6qtFDsTNi6sMJDwKNIwYP5w0QeqWwPds/do52HUCcibwnAWTdKO93Bcjk6BuMD7/GcP+ua5yX7Ma0V2duC26ApBptZNs9ovoGY1QnczSXS3R299Db38f46Aizu/cw2t/D0FYhrcEAtVYb5UoNmWweiWQaphmDquoQBAkcLyJqK5EQJyJsTxKFBRlBUUFAkOEXZfhEGVuigi1RgU/RGUAiVgy8FQdnWOA0E7xuQbMSMK04kqkMSoUimtUKhp0mZr0OJp0mxo0KxtUS9J3b+OzqS3j2yiX850M/wNOnfohnfvJ9XD31A7x25l/x5vkf490LP8F7F0/ZdQZvXzyNtx85jzcuPIy3HzmPNy9fxLVHzuPlC+dw7YlH8dkfn0LknbeQ2bmDbMCPZDCAZCQEMxyCwUVh8hx0WYKqSFBVGZKmMoAEFAl+WcaOLGNbknBHErElS9hRFQRNA9EYmbwSE2SJUohb4E2DwMd+OIZFERGBB29DRJQlSIoMQZHByxKisghOIpCJCDyLb3dmYX128yt8cfsmvrxzi8WZeAHizMFyAmSlPCR79FddC5B1rSRmZDugwZsk/+wfpUC8EKGjvU4F5czG8gLkJIg8iC+yVqk8oPK4L0AoRJy+B4FI+IEA4g46dIcq0jBE1wEoR4R8UA4hokXt5UB+BRAbHqRU8IYKNZmAmkzAyKSRLBWRrTdQbHdQ7Q/QGI0ZQIgCWaK93GXwqE6nTH04W1aF3hD5zgjZFmld0cp3BygPJ6hN5qvjTbN9tOZkI7w2nLsAkqn1TwRIrtl3XR+kdz/a00N0ZkfozO7aPx6hMz9Aa7rHVAg7c2sDsb3cfSCAtJf73wogzjO39wMI9UAoPGb3/soAQrfSW9MlKv0xCu0+O3MbL9VgFCswihWYpSpilTqS9RaDdskGSGOxQHu5i+7ePkaHh5ge3cX06BCTg30Mlgv0p1O0+wPUGy0USxVkcwXEYjHouklUiAMiYZ5UVFIRsZcJQ5KKoKzCLynkbKtMyqfoDCCcGUNEJ3lQFCBGPIFUOotSqYR6rYJeq4lxr41Jp4V5p4F5pwErHMCX11/FCz+7gt+f+TGePfsQnj/zr3jlJ99nAHnvIlEe7108hbcvnsZbF07hrUvncP38Gbx5+TzeeuwRvHb5El6+dB6v/fRxfP70HxB6501kfVvIhgJIBANIRKOwImFYAg9T5KFJIlMgoqqAV1WEFBl+WYZPIhDZliRsiQQgPk1FyCAAEWyACHELYowAxDktRAHC2RChABFVBYIig1MkF0DCIs8i3G9s32EhijSJ9+bOFu4EfMdOra5rYdFawUN+YIC4HuIeePyjAEK/vtMD8aoQ50TWSQBxQsRrknsBsg4irs+f4HecCBA6hcUAYh+LcsJjVavDUU6IeMsJGQoPOSlASpBpLjJd5XcUUR1ku5xAQ4zJ4E0RnC45wEHMJzkeY+DI1RrIN1sodXqo2/fHa0NidpOy/YDZEo35LmrTBcqjKUrDCYqDMQr9EfK2+sh3RqxybQKTQneMYm+C6mjBoMEmn2Yk1LDUn7I/k2n2kap3kai2Ea+0EK+0kCg3GUBc52v7U5cxTs/WdheHDB5UgTQnu+z3EYCsHvTrztl6T956TfTxvb9gfO8vxwBCywkQb1DiuugSqkCmd//CWljUC3Em85a6Q2amUxVCK1Guk6XCRgfFzgjF3gSV0dSGIGlDDg8OMD44xPjgCOODQ0z2DzFaLNAdj9HsdlCpVZEvFpBKZWCYMciqQt4dSyK5e84JEEQZnKQSiCgaIhrZAwmpOgKySgx1QULQXjLkzRh4M4aoTvKgoqoBOZaEmcwgmSuiUCyjVquh3Wxh2O1g3O9hMRlibzxEUhZx49238MKvnsRTl8/huQun8NzpH+KFUz/A1bMP4a1HzuL9x87j/UfP4a2LD+P186dw7exDePXcKbx26WFcf+wSrv/0Mq498ShevHIZr//7z/HJc0/D/+6bMLdvIxUJIB4NISZwMEUepiJCk0QokgxZliGrCkRVg6BpCKtkMXJbEHCb57EtSdiRZfgUBQFNQ9g0wcXj4BMJiIkEhHgcnEWywqKenYWwSJRFRBIgKETlUIBQiETl1e9znrC95dvGLd82bvvJjshW0I/tUODY/XNvC4te8vMeatrUwjrRyLahIVgmKydE1i0UBh0P93Uey9+qQJwAod+HM9rEuVDoNdS9ibvrknYfCCIPAI6AJLP6nhceXoC4ggtZuTOtNsHD6XfQEEUGEHs8l5rmJJpkpTx4U4RgSRAsiakOwdQgWjpEy4Qcj0FNJpAsFZGvN1Hp9FDtD1AfjtGazNCaztEYzxk8WNkQqU7mKA1nKA7GboA44EGLwqM8mKE2XqI1P0B7ccjg0ZztozZeMoBkWwMXQChEnP5HvjUg7aveBNXBbDNA5gdrAULvjz8IQOhFQi9AKDy+C0AepIVFQTLYO3JdKKR30p0AiZdqZKGw1kKu2WUAKQ/IdcXGbI7OfIn+3h5G+weYHN7F9OguZod3Mdvfx3A+R3c4QLPdQqVWRSabRzyZgGboUDSZTCLZfXlOkknJGqKqjiiNKtcMF0ACsoqIZpDWlWGR3CzVAKeZUOIpBpBcqYxKpYZmvYFep8sAsj8ZIaMpuPPR+7j6u9/g2ScewfOPnMN/P/wQXjj1Q1w9+xDevnwOH1y5gPcfO4+3Lj6Ma2cfwstnfoxXL5zG64+cxetXLuGNn17BtZ89hld+egVv/eZX+PyF5xD48D1Y/i0kIyHEuTBiIg9LEmAoMjRJhCRJLoBwuoaQosInSdjiedwRBGxLEvyqioCmIWQYiFgWA4gQj4OPxUi45BqA0MuCEUkArx4HCK+6IRLko/BHw66bIE547ISD8OZe0aLjuhQabnhIroevdyP9JIA44fEgAAl5prweZALrfgDxtrLo9+HcTKdqwwkRbxvL2craqDI8APEqkPupDhdAvPDwAmR9nXyF8PgJW5rCy0GME2OeXj/c4bdtgARZrhWFhxgjJ0UFU4FoqZDjJtRkDFoqCSOTRixXQLZaR7ndRXM4RmM0QWM0QXM8RWM8R320OulKqzqZozbdRWW8QHEwRaE/WsGjNz4Gj2JvglJ/ivJghspwjsZ0D+3FITrLI9a6akzJYadib8LUR7rRQ7LWYQBJOHY/mHluq4/acO7yNbwAcd5BJ7V0AcRronvbV+sA4lQfJwHE6YF8W4B4W1lOH6Q6mKDYGSBTb7ORXlpOgJS6Y5Tpf4PhBNUxiY/pzJfoL3cx2j/E5PAI86N7WBweYrK7i8FkjE6vi3qzgWK5hHQ2g1giDsMiEKFtFV6WCEAU+//UBnlIRjQDIUUjeyGijKANkKjduqL+h2DEoCbSsFJZJHNFZIsVFEsVVKtVdFptDHp9TCcD7M3GyFsmwl99ibdfeAYv//pJvPyzR/HSpYfx4pkf4er5U3jrkbN479ELePfyebxx8Qyunv0JXnr4x3jlwmlce+Q8Xnv8El7/2RW89uTP8Novfo73fv9bfHX1RYQ++RCx4A4SXBgxgUNcEmEqIgxFhiwJkCRiaguKCkEjD6eQomJHFBlAdmR5LTz4RAKcRQImo7qBqE4erJyuMYAE+SiCfJQoEE2BZGgMIqJt2vOqjKgsIiIJTIX4IiFshwKu2gkHjwHECZLVvofoaV3JrIW1qY210ci+D0C8LSwvQL4tPLwAEUyD1To1QlUITeil47venKxvY6hvgoffjjD5XwEIGdkN2qdsNwPE2d7yAoQtIdq314NygMGDZlpRs5wzBHC6BMFUIMU0qMkYjEwSVi6LeCGPZLGMTKWGQqOFareP1miK5niK+nCMWn/C7o87AVIdLVAZkyoNZyj0JwQajip03eWER228RHO2j87yyAWQ+mQXleEche4Y2dYA6UYPqXrXBZCkvfdBvY916sMJDwoQ+msrgBB4UICsm8JyAoR+/3RibBNAxvf+cmyZ0LtQuA4gm/KwnCpkdu+vmN79C0YH99g4Lxl5JmZ6utZCstJAolxHolx3tfnK3RnK3dkK5MMJ6qMJ2tM5uvMl+ss9TPYPMT+6h+XREWb7+xjPZ+gOB2h12qjWayiUikhnU4glLKiWBlGTwMvSMYDwOn2XbSKkaAjY5npIUhFRdBc4JCsBOZaElszASuWQyBaQzpeQyxdRLFXQaLTQ7XYxGg2wmIxRTMYh+rbx2Zuv4+1nf483f/NLvPr4Zbx07ie4ev4Urp0/hesXTuP6hdO4dv4Urp4/hZfPn8Irl87i6qPncfXKI3j9336K6796Em/89tf46Plncfv6a4h8/ilikSASPAdL4BBXJKI+FBWyLEOUFPCyAkFRwasqoqqOoKxgR5BwJ8qvFJZukgmzWAyio3VF4RHR9BVADJ29y6e7GC6AGBpEXYWoqy6AONtY9DrhuvLe+va2ryg4OF3xlHYMIN7y3uJwgkOMWRsBcixYcYPH8qATWOsA4gUJb/87UxXiPFd7P4icdHVwHUBWce4nw+MYQJxZWKvFvbALGN7aBJB14HCGIrJ7IjY8qO8RlEMu34PTJUQ1EVFNhGAqkONk8zdeyCNZKiJTqSFXa6DQaKPS6aMxGKMzmaM1maE+mDoAMmMX++qTXdTGSwdAFsj3psh1R8h1RxsBQuFRHS1Qn+yiNT84BpDaeInyYPbAAMm3Bi7vwzVVZcPD2bpyqg8nPJwAWTfCWx3PvjNAnOWFxbrTticBhLaxnHfSqZmeqjaRrDRcgwZOgJS75N+33BuhOiAqsz2dY7AgAFnc/Rp792yI7C6JChn07VZWGfliDqlMHEZCh2woEDUJgiIjKgrgJJEk+eoagYhGDiYFRcUFkKhqgNctSFYCSjwFLZmBmczCSuUQS+eRzBaQyhWRy5dRrtTQbHXQ7fcwGQ9RTKehRyO4/fEH+OTVl/DeH3+H608+gasXz+KVC6fxyrmf4JWHf4yrZx/C1fOn8MqF03j54sN46fI5vHT5Al6+cgmvPvlTvPHbX+PdPz6FT195EdvvvYvIjS8Q56KsdWWqClRZgaIokGQVvEwAwska8XkUDUFZhU+QsMUJzOOJGhZ4Kw4hlnABhCgynV1pZACx3x07F/k4/cEAQttYvkiIlRMgzvFdp4FO1QeFB2+QdGTB1MAb6jGAeCGydpHPAQ9agmW6xnm/C0C8Z2y9I7zrAOIsqvaoF0IjTpwb6vcLW3wQiPxDAeJcBlzndTiLXBDkGEDCaojBg/xIABJSImRkVyOGOS0yaRVDvJBFulJGtlpHodFCqdVFqdVFvT9CczhBezxDczQn8OhNCTyGc9fFvvpkF5UxqRVAJg8EEAqi1vwA3d27DCD1yS6qo4XL/6Dw8ALEufuxTn04obEeIEsXPDrzPTZGvAkgD9rCuh9A7ncTfRNAJkffYHbvr5jd+ysDiLeNRVWIM+aFXmcsdWYodaakumMbvGPUB1M0R3P057trATKcTtAdDtDutlBv1lCq5JHKk2NQWkxlEOEk0QaIzADC6xZ4xUBUMhARdUQlA5xsQlBjEPQEZCsNNZ6FnszDSuVgJAhIXBApVVGut9DotDEYDFDIpBGXFYRu3cDN997EZy8+j3f/89e4/vgjeO3yBVy7eAZXbeXxyoXTeOXSWbz8yFm89NhF/Omxi3jhyiO4+uTP8Nbvf4cPX3gOX77xOgIffwRu6zZiIo+YLMKQJGiqDEmSSJikooJTVvAIyypCDoBs8zJ8vIKQTPwdwYpDiichxROQ4gmIsTg78xtSVIRVd9wHaeXwzJeIarLrgU5B4m1hBfkoAlzEBREvQE5SH5yuMD9UihkQLd3+mquNbidEnEUf4uwB7oHHSSrElcy7BiLrFI/z9vm6BUIKCtEy15ZgT74RtUeWC705WfdrZa0DybpR378JIPSa3/0AEtYCrL4NQFy+hxFCSAmyqSsaTeJK1FUFGyLkHYZo6TAySaQrZRSaDZRaHVQ6fVS7A1S7A9T7I1K9Caq9McqdIcodh7fgOLjUmB6gOtljACn0ZzZAJsj3psj3iFlOiwKkOlqgNl4y/6O3dw/d3btoLw5Z+6rYmyDfGSHT7DNwJGsdJGpNJOststfQ6NjG8ACV/hi1IfFqmpOFW1XYKoPUCh6t6ZL9nu5i/zsBxGuibwIIvQfyXQDi9UG801j5Vg+Zetsdc08B0pqi2J6i2J6Q6oxQ7o1Q60/Q6E/RnS4w2t3H7PAulkdHmB8cYLKYMwXS6bXRbDdQqheRLWWQyMZhJg2olgbZUMArZHpI0BSIug7BsCDpMYiaRYDhKElPQDFTUGIZaIkcjFQBVioHPZ6GHk/DSuUQzxSQyBaRKZRRqNRRbjbR7feQz+aQtiwokSDCX32Onbev4/P/fgYf/fpJvPvkE7j+GIHIqxdO4+rFM3jl8jm8/Oh5vHjlEl648gheePwyXvnlv+GtP/4en7zyMm6+9zZCn38O0b+DpKYgrivE95DtgENZgaDoiKo6g0dYJvAIyir8ggofr8AvqAgrJngjATGWgBRPQk4kjwEkKCsIKeSdOFUgIUVGSBURVAQEFcHey1JZCabGVIhXgZwEkPvBgzdUSDEDctyEkrAgx02I1nETehNAnDEi9wOIU4WsA8i6Ftk6YG1SHhQUUsxiJcdjrp8LprH2bvq6VpbXUPeGJ27aQl8HkE1+yDGAeCHiBIgTHOsA4t0u9wLEuYgY0Qk8fMKOnagbRFiNrkrhEVZIWijta8pxE7F8BvlGHZVuB7XeAI3BmFW9P0KtO0alPUSpPUCpPUKpPWIAWY3cHm0ECIHHFIX+zAWQYm/ial9R/6O3dw+9vXtoLw5d7atce4h0o7eauqp1kKy3XADJt3oodYeoDiaoj2ZojOcuZeGGBykKDwqQ7mLfBsjSBY9NALnfGO/k67/+rwKEKpB1ACn3RqyNtQ4ghcYYhdaE3YkvdkYod8ao9sao9yboThcYLvewOLiLxeEhZvv7GC1m6I9H6Az6aA86aHTrKDdKyJWzSOYSKxViqhA1iZSuQjIMyEYMipmAbMQhawkoehKKnoRsJKGYKWg2PPRkngFEi6WgxaDyJ7YAACAASURBVFJMhcQzBaTyZWRLNRTrdbQ7BCC5VBJxRYIW2AH32UfwvX4NN55+Cp/857/j7Z8+hlcvPcx8j2tXLuLaE4/ipccfxZ8ev4wXHn8UL//y3/DOM3/Ap9eu4s4HHyD81ZeQw0GkDQ0JXYemEoBwvAhOksF7ABJ0VEDU4BfIjxHVOgYQCpGobpAId/uBQe+HU4CENQkhVURIFRHRV60lJ0CcLSxqunsB4oTIJuOcAkq0dAYPChAptmr5eEdhvQ/zvxdA7lfr7n5421ZOeMjx2NoSLdM1uLAurXcTQDapEC9EvAA5aZzXBRB248OxPEhN9OMAOb4o6AWId2x3dQN9tfdB7nkE4BcDdtZVlKgQmUNI5hBWRFumGtDTKSRLRZRaHTQGI2KWDydoDidoDeeodaeotMcoNYcoNYcotoYotsaodGeoD5ZoLo7QWt5Fa3kXjfkhatN9VCd7KA0XyDkAUujPUBzMUejP3DVcoDLeRX12gObiCO3de+js3UV79wjNBWlhlQeztbsfZPKqiXStxeBR7AxQ7o1IC2Y8RXOyWAuQ1nTJPkerPdtFd7GP3vIA3cU++b3LXbQWS7QWS1fGF91/OTkL696xSSwaZ8IuEe66vQ96wna4e4Th7hFGe3fZx/Tno727GO/fw+Tg62MKhBrp63wQdvK32ltdaayPkK+PUGiSKrbGKHfGqHWnqPdm6I4WGEyXmO4eYnFwF9O9PQwmY3RHPXRHPTR7DTR7DdQ7NRRrBWSKaSSySZhJC1pMh6TLEDUJkqZCNQ1o8ThUKwEtloSRIMpCi6WgmAmoVhK63boyUgWY6SKMeAF6LA8tloEez8JMZhHPFJDMlZDKl5Av15CvVpEvV5DN55BJWMjIAoytW+A//gDBa1dx4+mn8OEvn8Rbjz2CaxfO4tojF/H644/i2hNX8OITj+LFJx7Fc49fxku/+gXefu4ZfHL9GnxffIbInVtQhSgSuo5UzIKmaeAFCVFRQVTSEJY15l+EFA0BiSgOCo6gYiGiWscAoqYyUFMZiLEEIqqFgKTAJ0gISArCqmYXAUlIkxDWJER0mZXTn+ANlR2HourDCZEAF4I/GoQvcnyE18dH2M6Hs3VF4BGHmkxASyWhJOLsnfq3VSBizIKciENOxF0Q2TTKG/L8Xce/huiZDlvftvIqDwoL+n05vzc5HlvrhzjTep3LhU6QrDtlu85g957FZVcV11RAElkdAwhTIWvVx3F4nAQQOnlFK6KFme9BKsRaV1SBRFTieyiJOIxMGokiGdWtdHpoDEYu5dHor+BRbAxQaA5QbA1R7kxR7c3RHO2xexnNxRHqM7cCcSmPwRyl4QLFwdxV5dEStek+GvNDtJZ30dn7Gt19dwvrZIDQ0d0VQJw9fCccvi1AnC2sdRvo1fGMDRB4s7C8YYreQMVNqsMLkG8zieUFCE3npT4Ii36p9pCu9pCtD5CtDpCrDZFvDFFoEnVJAdLoz9EbLzGc7WK6e4jZHlkm7IwGaHY7aPZaqHdqqHdqqLWrKNZKyJZySOZSsFIx6HEDiqlC1jWopgEjnoCRJIuBVoqoCSuVg5nM2iAhkNASOVYUIAQeeeKD5EpIFyrIFKvIV+ooVBvIVQhAcqkksrqKZNgP4+YXUP78AYKvvYobTz+Fj371S7z108dx/YnH8OoTV/Dilct44fHL+NMTj+G5Jx7F1f/4Fd55/ll8+sZ17HzxGSJ3bkPiojBVBZapQ1VV8IKEiKggougI2/stEUVnvscOR3yPoKQjrMQQ1WIrgFgpF0CkeBIRzUBAUrDDk3ejIUW1/RACkLCuImK4H7KueHRdQUSVXAChuyOkIgjyYTKZ5Yltp5vmTtOc+B6W62FL36X/LS0sMWZBiscgxWNrjfRNHojT2zj+NR4MIN62lRceWioJNZlggKShi3Qqi472ngQQ74LhOoh8G4A44eECyLE2lgcg5E6HO9tqM0BW0IiaYbuiiBgRhLQIgmrYcbc8CL8UQVDhEFTIyVApHoOVzyFdraDYbKPc7qLa7TO/o9YbotoZodImiqPQHCDf6NvwGKPam6Mx3CXx5xPifTjbV+XREsXBnAGEwqM8Wh6r6mTPpT66+/fQ3/8avb176CyP2AIhbV8la53V5rnDQCeb531X+8qpPrwtq+ZkcQwgnfkeessDVt3F6gb6xgks2/xvTPceGCC0jbUOJBQgVJl8V4A4jXRndhhVIelyD9la3wWQSneCem+G5mCGznhJjPTlASbLffSnUzR6PVTbTVRaDVRbNVRbNVSaBCC5ch7pQgbxdApmIg7NMqFZJox4AlY6jXgmj0S2wCCQypeRyBYRSxdhJvNQ41kosQyUWMY20/NQ43noyTzMdBHxXAWpUhXpcg2ZSh3Zah25GgFIplBELptGMR5DUZGQjYaQ9W1B++zPCFy/hq+e/yM++O2vcP2XP8dLP30MT186j2ceu4RnH38Mz/z0Cl7+z9/grRf+G39+43VsffYpArduIBoJQZFFaJoGSZERFaXVZr09ORaWyUjydlTCdlSyjXMLUS0BXouDs4cDRCMJyUyRFl0qCzlGAOIXZezwpKVBvRAKEM4yEDV1RAzNdTucHWnSyLtyel2QAiQs8ohIAqvjm+Xk4exshxHj/Pg7d6o+7geQdS2skwDCm8ZmE93+u7wgcRrmXoCsa105lYdTVenpFPR0ygURCkky/eYOWlw3jUV3RtZBhIEkGsE2F3WcsiV1P+WxUYGwfZD7KJD1m+fHt9YpOEhxCOtRdrc8IEexzVOAkDsFnKFDS2eQrtZQ7pJYktpghGp/iGp/iEpvgHKH+B3FVp/Bg6mP3sSValsb77Gqjgg8qNKgbSqqNCrjXQaZ6mTvGDw6e3fR3/8ag4NvGEDoBJbX/3ACJFXvIsN2P8gYqtM8fxCAUIVyP4DQLXQvQJiH4wGIEySbANI/uIv+wd3vBBC6lU6TebuLfbSmS1QHE2ak0zaW63Z8uYN0pYtcfcAAUu1N0ehP0RrO0Rkv0ZstMVzuY7DYRXc0Jam8zSZKjRrKzSrKzTpKjRoKtQqy5SJShRzi2TSsdBJ6gqgOK51GIltAKl9CplhFrlxHvtJArtxEplhHKl+FlSlBT+ahxDKQzBREIw0lloMaJy2tWLaMVLGOTLmJbLVBqm5XtY5ssYRCLo9KOoNaIo66ZaChykj7tyB/8hF811/FZ88/jbd/+xu8+PMn8NQjF/HUlcfwh8ev4I8/ewIv/fa3ePNPf8Kf33wDdz77HDs3byISDkIQBLbz4fY+SIVEHX5OwXZYxFZEhI9XEFZi4I0UBD0FXkseB4j9fUZ1E35RxjZHUloDkoygrLCxXj62etCynChZWikRxzIcfXcbFkVEJAlRWWYLgc44EmdOFUme0DdOKTmnlZyLeH83gNhw9I7yskNUjuVFNzw2+x4uBRKPsRaakkxATSWhpVPQM2lWWjoFJZmAFCeJyBFNRUASseMIWvQCxHkzxOuJuCCyASDrILIWIF7znAUragECEWcZfleFdJ/71/QgIkbIVSuAcAQgGoeAHEVAjiKocPBLHEKqSP7HErOgJFOIF0sotDoslqQxmqDaH9oTVit45BtdFJqkdUU3u6uDGeq2+miO91Ed7bqKAoQWVR9OaFQne6hN912tq/buETp7d9HbIwqku3sXrfkBm8Ci47uJahuxcnNlotc6SNW7yLYGKNgjqO7pq/1jtdo4P76Z3lseseouDtmEGZky22P7LrXxkk2POQFCwxQZOI7+6qrBwTdMYa2r/u5dVoO9exjuf43B3j1Ww/2vMdz/GqODbzA+/IsrF8t7YKo920VlNEWxT4x0okJseFTayFRXAMnWyJsEqkAa/SmagxnaowW6k130Zkt0pwu0RhPU+0NUe11U222mRAhAasiUSkjm84hns4hlMjDsTfJ4Jo9kroh0oYJsqYZCtYlSvY1ClVSm3ESyUIOVKUFLFKDEcpDMDJRYDlqiACNVQDxXQbrUQLbSQq7aRq7aRrbZRK7RRLbeQK5cQ6FYRrVYQjNfQDubRS+ZQFkQYN26ieiHH+D2a9fw8fPP4Y3f/Q7//eTP8cwvfoE//uJJ/OHJn+PF3/8e71x9FZ+99z62b9xAcGsH4XAYPM+TGHWJTF4JqgHebmEFBQ0BXoWfU7ATIS2sgKghqsUgmEmIRhK8FoegJyCZKQYQI52DmkgjqpsISAq2OR47vMBMVDKRpUOwSLw9NduDsuKY2FotHFKA0O3tqCwjKhN1csx0tuHh3BJ3G91xV9HXwJs0r8tg3o+3IpoOzjBJJL8VgxiLs7FlOnlGizetlbrSVQaNTXUMLjrdnTHZ6xOsmOvr0oEFJZmCmkpDS2egZ7LQM1kY2Rz0TBZaOgM1lYacSLLJODrYsM1FcTscwo2AHzcCfnzl97Giv3YzGMCtUBC3QkHcDodcdcdWITs856oHVSGuNN6QEmRFAUIgYLehrCCiFgFJUNtBQN1eleJDQPEhqPoR0kII62GE9TBTHWE9irDG2dCIICDzCGsSwroKzjIgpxLQcznEimWkaw2UukPURzO0xgs0hjNUuiN7yooqjx7yDbKUR+FR7k3s3Q/SuiKqY4HKcO6q8ogU3UinH1cnS1QnS9Smu6jP9tCY76O5OGDw6O6uqr04RGPmXiBM1buIV1ougFD1ke+M2FY7nb5qThYuAKwrGthI41NotReHaDsA4oUHLeaB2OPM7cWhO4336K8Y3/0fjO/+D0ZHf8Xw8C8MIPR7pfCgP6fweBCAOMeFnSqH5mzVJnOUhxOSgkwhUmsjU20hW2sjXekiU6VtLNqmHKLWHROIjOZojRdojRdoj2foTOboTGboTGZojSZoDAeo9Xsod9rI1WtIFEow0lkY6SzMTA5GOgsrW0A8X2Jtq1y5jmKtg3Kjh6KjctU20qUWYtkq9GQRSiIPNVmAmixATxcQy1eQLNXZa8/W2sg1WqyKtRZKtSaq1ToalSqa5TI6mSzKqo5EOAz55i0EPvozbr79Nv788lW88exzeOmpp/Dsf/4Hfv/Lf8cLT/0B77z+Or765DOEfH5EgyFwHAdBECBKZHFQVA2IqgFe1hAWFHJpkRPh5yW2FBlWdbb3IRoO9WFv1+upLAMIZ5j2g8oNEKpCyN6M6Zr2CkkK2xuhS3degKwbf6UnZqO64Xjgmkwl0Iets+hDfxNEKEjox/SBTh/kQjwOKZmElEyy5UlanGUR9WEDJKyrLkCsgwf5vO6IfjFdwHpQgBjZHCsKESWZghRPMGCHVQ1+UcBWNIJboSBuBgP4yu/Dl74dfOnbIRAJ7uBGcAc3Qz7cCvtxOxJw1R1HG4uWU43siDx8ksDKL4uu+l5QDsBbToBwVgR8LEoqHgYXCyFs+BFQt+GT78An38GOdBvbwh1sC3fgk7YRUAIIqkEbJFGEtAhCahQhNQq/FMGOQAASNRQIcQtKOg2rWESqWkeu2T425krHPYudAQrtPvKtHnu3WmgPXbEgZF/D9jxGZEejPJixhUAnRKoT8i6dvlN3PnTpw9upPOgDtLM8QnO+i9pkzhYI6f6HEyBUedBMLToSXBuvDHK65EjLCQ4KCSc4nPCgYY4UHvR7cX5P6wDS3b2LweE98nC34TG59/8wvvs/xwDSWR65wEnruwCEjgt3dg/QmC1RHc9QGoxR6hKI5BsEIrl6h8EjW+siV+/ZEOmj2iG7P/XBlFVjNEF3vsRo9wDjvQOMdvfRnc7RGk1Q7faRqzVgZfNQ4kmoiTTMTB6xXBGJQhnJYgXxfAmpfBW5chOleheVZh+VNvHbat0xqp0Rio0BgUi+BiNThp4m8DAyZVi5KhLFBtKV9ur1NtusSq0uau0+Gs0uGo0W6tUamoUyiok0kooKPcqB296B/6sbuPnxZ/jknffx5suv4KWnn8F//frX+O8/PoP3334HWzfugI8KEHlyi1wUZUg2QGTFgKwYiIoKghERd0JR7EQFBG1jndNMCEYMghUnAIkl2I9yIgU5kWIPMSWZAq+bCEkKfJwAPy8iIEgICBKCooywrIKTNfCKzsq58R5RVm2tddcBnVlSIVlCWFZdD3nepO2lhOshuyr3O3MKEfrQdkLE+/fSh7iYSKwFCB+L2QAxEDEMhHUdIU1DSNNcf+dxb0Q7BpB18GDKx/7acioFJZ2GmslAy2ah53LQczkY+Tz0XA5qJgM5lYKUTLoCLoOyhB2ew51IGDeDAdwI+PGlbwdf7GwTiAS2XQDxQuROJHwiRHZEkZVPktgJAFrf84s+T6Q62RCnAOFjUQhxDmKCh5gkEAkbfviVLWyLt7At3sKWcBO3ozdxh7uFbWEbPslnQyRMTHMlYvseUfjEMLb5MIKKACGmQ81kYBWLSNfrKHX7rL1Dr+7VRwtUBzOUuuNj8KAAoeqDpuU2Z4cMILUheciX+tNjSsT7bt1pONPIEu878M7yCO3lPruB7l0gpABJVNtIN3rItcfHFhLr9J65Bx70Ib8OHk54UXgQgJDvtTbeQ2W4RHmwQGW4JN/7eM9WY8cBQr0cCg8vQJxfz/v1u472lbfd1bd/bXDwDYZrAOINbWwt9lCfLlAeTlZvEpo95OodGyR9BhD6UC40e6i0iQqp9khVuiPUh2P0FruYHd7D4u43mB3eJb7IdI56f4hcrQEjnWNRJGYmj0S+ilSxjlSxTj52AKTaGjCl0xrO0RwsUO1MkKv3kCw1bYgU7ToZIKVWF9XuAM3eCM3uAI1mG7V6E/V6E8V8CelkCpZhQhYlRMMR+Lb9uHHjFj58+128+qeX8Iff/Rf+9Nzz+PN7H8G/E4Cm6NBVcm2RlmwDRJJ1RDkJwRCHO/4QtiMcQpICXjchmjFIVhyiGSNlA8T5kKbvgJ0A8fMi/LyIoCgzgIQkBVFBBSdqEGQDvEKKk3VwMjHwGUA89zOc0z5MkSgrgFA14XyHrqUzDG5amhaBiBRPHFMhFCLOog901qo6ASBR02Tw2AQQLzycALmf+ngQgJiFAgOIkk4ziNDXGlYVlwrxAuRL/9ZaiDCYONpYtDYBZB1EvudsWwVlchkwpPoR0gKIGKGV+ohFISQiTIH4lS3sSLexJdxk6oPCw6+EENQijoraxSOoighpCviYCTmVglUsIlGuItvooNQdozacOzwL8jAs9efIdybItkbINMm4LC1n3HdlvEB9Rh6UjdmSxIZ71Mc6tUFbP06vwNk2cvoezggTGqDoncByAsSpPug2u1dtUBXhVR+b3v13lvfQXtxFa35ERpRnhwwgtNwAIZNozdkh2ou7LoCMjv6Kyb3/h+nX/99aBeIFyabX5Gx39fe/JvCwa3z3f45BhJr1rcUeGrMl8UIGY3YNkl4szNV7yNa6yFQ7DoAMSNpAd4JKd4RyZ4hKd4Rqb4zmaI7B8hCTg68x3D1Cd75EYzRBqdNDulqHnsmxd9tmroBkkfgWmXITqWIdyUINmXIThXoXpWYfle4Etf4MjeEC9cEc1d4UheYAmWoHyVITiWIDsXwNVq6KWL6GZKnJ/JtMtUNAWOug1CSqqdmboNEdo9Eeod7qo97ooFiqIZ0pIJ7IQNdNyLIKjhPg9/vx2Wdf4K233sGLL76M1167jk8//RyhUASGZkJTdIiS5ipJViHJKqKihGCUgy/MIciJiEqqCyD0YbuunUIBIieS4AwTQVlh6iMoyq6MsKigMohwsm5DhCgRTtYQpfdWRAUhSbH/vOxSMiGJfI4qENpiEmPxY+2ddUVbO+vaWPQh7n2YMxVgP8C9EKEKJGqaLpCENAqJTf7HcfXBAGLDiWaNUXhReLgAks3DyBVg5ArQs3lomRy0bJYpETGRIJDTDQRlhXkhN4OB+wLkWBsrGsQWF1oVH8W2ILhqI0COeSCqn4zs6kFEzTBTIEKcg5CIgI+HETEDCKjbpHUl3sKOuAWfZMND9iOoRRDSowjpUQaQkM4hYkqImiqEuAU1k4JZKCBVqyHbaNn7EWR7nL6TJsphjkJ3yuCRbgzWAqQyJC2pfxRA1gUoOkd4k7UO8z7o63Pmct3P93gQgFCI/KMBchJE6L8VUyAbAEJVCAVIdUxus9B79Exl2sqDPpCztS7yjT7bB6GeWKlNpvNq/Qm6sz0Md4/Qm++jMZqg3O0j12ghUapAS2chxZNQkmlY+eJqaqrSQrrUQKpYR7bSQqHeR7lFDPtqb4r6YM4AUmwNka11ka60kSq3kCg2EC/UkSg2kCq32OukwMvViYdC226N7hj1zgj1zgiN9gCVaguFYhWZbBHxBDmApag6OF7Ena0dfPzJZ3jjzbfx7nsf4ObN2+A4AaYZI/feZf0YQERJQVSUEOYFBKICwgK5eSIYFiQr/n8CIM6iAKFHvZyvax1AqCewDiDeNtZJAHEqgH8UQJzweFCAMIh4ACLE4wwgzjaW0wfZpED+bgBxju46p68iRgicFVnBwwOQoLbDPBC/vGOb6Lb3oUcRMXlETB4hnUNQiyJsiOBiCuRUDHoug3iZtK3y7TaKnZ49nTRH3aE6SKDhFLn2GOnGAKl6H6k6ubWRafbZZFOpPyV9fwdAaKz5SQChwHCWt43kBQg1rilAvAGKXoA4Xx+Fk9cg3wQPbwtt1Ur72qVC/hkAWdfW2gSQ0dFfNwKEnuGtTeYo2Wa6GyDEUKdFvZFCs+caqCi2iDdS6Y7QGi/Qne2hNV6g3O0j32wjVanByhfZgpyWziJWKCFVbjgM+ybSlSaytS6b+CJ7RW6AlNoj5BurthoFiRcezio0B6TN1pu4qtmboNroolhpIl+qI50vIZHJw0pmoOkxhHkJt7b9+PiTL/DFl7fg84chyTqsWAqaHmMtK0FU7ZIhiGQfJCKQs7NRWYagaa79iVWM+T8XIC71oWisfUVfk5JMrZ1QctY6H2QdRJwP8/sBhLOstQAJ6yvvY30db19tAoi3fcUAkslBz+Zh5osw80UXQLRsFko6zV4rZ5jkQJjAszaWy0gPbLsA4m1j/V0A4s3AitqTV+sAwsVCDCB+ZQt+ZYtNXwXVIJm8MnlELeEYQISEBj2XQrxcRKbRQK7VQqnXQ7k3sE3zxTGAUOWRqveRrPWQqvcZPHLtoUt9OKen6FKdFx5ec3kTQJwPcacHsg4gdAPdCRDn6G6pP2XtK+853HXlVB/rRmn/0QBZB49N5YUI/Rr3A0jdPjFc7I/IWWG6F+KAhxcgFBqFZo9VqT1AY0im92r9CQrNHjLVFuKFKsxsCVoqDyWRhZ4uIF6oIlNtIVcnrSYCqw5rkxVbQzY2XOvPUB/MUevPUO6M2QJroTlgbTZvZaqrfZZ8g7TDXKZ/f4pWf4pqa4BSvYtCtYlsqYZ0oYJkrggrmYGoGghEeNzc8mHLH0KYl6BqFmLxNHQjDkU1GUB4wXH3XSS3TqKyDF5VIer6PwUgTohQWHgBwuChuttXFCAnweN+AHGCZJ3iehCAOI30vwUg9Gs6AeL8mk7/Q01noWVyMHIFBhAGkZy7jSUlk+AsCyFNg08SsMVHcSsSwldBP74M+PBlwOcCyDqIeAGyzYe/HUDoFrozA8sLEO8UlhcgQdszIWO7EUQtgQEkqEXhV8II6QLEhIlYqYBss45it4tyv4/aaITacIz6aOYCSLFHH84reCSqXaTqfTbZ5DKnp7sMIPXZHluoc5rm69QHnWBy/tyrAtYBxLlA6D1fS5cHKeDKbDps7xgo1sHD2776vwSQTZNh6wDi/BpOeNDgxsHhPXR2D1Y+iD2NVegNV8MS9jisFyBkB6i3Gue2q9DskaDFwRSl9oDBw8gUoacL0FJ5aKk8rFwZyVId2Vqb/VkCkdW0lzvdYIpaf4Zaf4ZKd4JyZ2y30EauNASnZ5OpdliUTa7eQ7lDXldjOENjSM4PNAczVDsjlFsDFBs9FKpN5Mp1ZIoVJLIF6LEkBEVHMCogIsgQFB2qGSd+iRGHqlmQZB28oIDjZUQ5gZS4ukIo6jokwzgGELJn8Y8HiLNISjABCKe51YecSLKJK+946/0A4nyAb1IfJwHE2cLaBBBnTtYmgLgmrzbAgwEknT0GEKtQYgChE1lUhcipFIR4HBHDgF8WsS1wuB0N40YosBEgmyBC4fGtAcKbHGhxRnR1B905vhuLgrOI+nDugfiVLQTUbRseQQIPMwouJoKLiYiYPPxKGD45gqDGQ07FkKpVUO53URuN0JhM0JqRE6V08qo+WjDTnJyGHTB4UIDk2kP2zt7pfdRnewwktekC1fH91YfzVgj9+CSA0CNSFCBO/8MJEDKBtRkgzlHcderj/6ICoa/ZWd5f975u2sryAoQa6XQfpGHfqS8PJ+7FQhsgzqIAoeX9HPVDcvUO4oUq9HQBSiILJZGFlsrDyBRd6mMFoj7zLOjHzuXFam/qKi9IKESY+rBbW+lK2wGQ+QoeI7JJ3+hPyURZd4Bis2MvMDaQKVaQzBZgJtKQdQuKEYNmJWBaSSSSWQYQUdLACwqinIRIlEc4wiEiiBAUlcFDNt3ZS/9MBeIFCFUfvO42zylAnN6Hcz/CuSOxCSAn+R/fBSDea4XrAOJdHPTCw6U+HPCg/ocTIGa+CLNQcI31Kuk0xESCjPOqMnySgDtcBDfDQXwV9JOyAXISRP5uAOFNbhVDsgYg3kVCJ0Do1jlncS6ABNQIA4iSjiPbrKM2GqE5naI1naOzWKA9I7EdToAQ36PH1Ee80nEBhD6YqfpozPdRne+hMtu1FwLnqIymJwLEO0K7zv9wAsR5hZDeQN8EEKeBvhov3n8ggKx7EPcdI7Pd3a8ZRP63AbJOfZxU65TI8NAND2/yb2f3AM35LvtvRgGSb/U2AsRZVJnQH2l7K1NtwcqVoSSyEK0U5HgGeroAK1dGolhDptpCvtG1W2ErFUHL2cqiKsRZtf7MBRIKkVy95wJIqtxCttZFqT1iE110AbI72UVzMGMBoZVOdsyXGwAAAdlJREFUH5VmB+VGG/lKHVkHROKJDGLxNKxYColkFoaZgKKaECXNVh8SwhEOoXAUYV6AqGqQTROyaUKxrH8aQChE2JKhBx5MfdgA8e59bIIHrQc10tcODdgKgLaEnHsWzlHeTQA5DpEHB4icSkFOpqGkMmsAUoJVqMAqlFYQKRQYRGgra9XGUuCXRdbGuhEK4KugHzeCOydC5DsDRLB40OJNbhWESEd37RbWSQChE1ucxYGP8eDjEriYiKgl2C2s6FqANMZTdJdLtGf2Ut0agFD1Ea90EK90jgGkNl4y36M630N5SrbJK+PZMYCsa1/9rQDxRpgcuz64BiAPokC8HggFh7N6e9/8nwWIF34PCpDWYg+16YIBpNgZbASIFyabAJKuNGHlylCTOUixNPM+nABxeh0sFoe1owYugDhVCG1nedXIMYAUyfZ6rtpFuTWyQyAXaI6WaI130Rkv0RxOVrdt2j1UW11Umh0UajVkixU2nZVIZl0AMQ0CEEFUXQAJhiIMIIplsXICZJX59M8BiLN1FVV1cJoBwbC+NUDMXJ4tPXq30tepkJMA4t2x2AQQMmW1HiDrFgjX7Zywr3kfgMSK5RVEHAChKsQLkG2BOwaQTRChKuS7AOT/B1SPb4n+/SszAAAAAElFTkSuQmCC">
            <a:extLst>
              <a:ext uri="{FF2B5EF4-FFF2-40B4-BE49-F238E27FC236}">
                <a16:creationId xmlns:a16="http://schemas.microsoft.com/office/drawing/2014/main" id="{31202A0A-72F7-4C66-A896-9ADAAD780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3" y="2881313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" name="Picture 49" descr="A person posing for a photo&#10;&#10;Description generated with very high confidence">
            <a:extLst>
              <a:ext uri="{FF2B5EF4-FFF2-40B4-BE49-F238E27FC236}">
                <a16:creationId xmlns:a16="http://schemas.microsoft.com/office/drawing/2014/main" id="{71B18986-8FB8-46E8-8C03-48BFF9DCB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/>
          <a:stretch/>
        </p:blipFill>
        <p:spPr>
          <a:xfrm>
            <a:off x="412099" y="2416930"/>
            <a:ext cx="1105054" cy="1100216"/>
          </a:xfrm>
          <a:prstGeom prst="rect">
            <a:avLst/>
          </a:prstGeom>
        </p:spPr>
      </p:pic>
      <p:pic>
        <p:nvPicPr>
          <p:cNvPr id="52" name="Picture 51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3302FAC-D72F-41F8-806F-7A1F9A685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6" y="993597"/>
            <a:ext cx="1086002" cy="1086002"/>
          </a:xfrm>
          <a:prstGeom prst="rect">
            <a:avLst/>
          </a:prstGeom>
        </p:spPr>
      </p:pic>
      <p:pic>
        <p:nvPicPr>
          <p:cNvPr id="54" name="Picture 53" descr="A person standing in front of a rock&#10;&#10;Description generated with very high confidence">
            <a:extLst>
              <a:ext uri="{FF2B5EF4-FFF2-40B4-BE49-F238E27FC236}">
                <a16:creationId xmlns:a16="http://schemas.microsoft.com/office/drawing/2014/main" id="{F860E249-0DBF-4713-902F-8B32FA0C7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6" y="3866923"/>
            <a:ext cx="1066949" cy="109552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7D69B27-05A6-4402-ADE6-46CB766D8796}"/>
              </a:ext>
            </a:extLst>
          </p:cNvPr>
          <p:cNvSpPr txBox="1"/>
          <p:nvPr/>
        </p:nvSpPr>
        <p:spPr>
          <a:xfrm>
            <a:off x="1571291" y="1574152"/>
            <a:ext cx="3453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istina" panose="03060402040406080204" pitchFamily="66" charset="0"/>
              </a:rPr>
              <a:t>Mauricio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B151C9-8BB4-4699-8EED-D3CC6BDB6B5C}"/>
              </a:ext>
            </a:extLst>
          </p:cNvPr>
          <p:cNvSpPr txBox="1"/>
          <p:nvPr/>
        </p:nvSpPr>
        <p:spPr>
          <a:xfrm>
            <a:off x="1571291" y="2992114"/>
            <a:ext cx="3453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istina" panose="03060402040406080204" pitchFamily="66" charset="0"/>
              </a:rPr>
              <a:t>Kevin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04553A-2803-42EC-A9EC-4E812E210A3F}"/>
              </a:ext>
            </a:extLst>
          </p:cNvPr>
          <p:cNvSpPr txBox="1"/>
          <p:nvPr/>
        </p:nvSpPr>
        <p:spPr>
          <a:xfrm>
            <a:off x="1564778" y="4424459"/>
            <a:ext cx="3453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istina" panose="03060402040406080204" pitchFamily="66" charset="0"/>
              </a:rPr>
              <a:t>Trinh</a:t>
            </a:r>
          </a:p>
        </p:txBody>
      </p:sp>
    </p:spTree>
    <p:extLst>
      <p:ext uri="{BB962C8B-B14F-4D97-AF65-F5344CB8AC3E}">
        <p14:creationId xmlns:p14="http://schemas.microsoft.com/office/powerpoint/2010/main" val="105686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42BBE757-AD1D-443E-AB41-9EA41DD14125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pic>
        <p:nvPicPr>
          <p:cNvPr id="41" name="Picture 40" descr="IBM Watson Assistant - Mozilla Firefox">
            <a:extLst>
              <a:ext uri="{FF2B5EF4-FFF2-40B4-BE49-F238E27FC236}">
                <a16:creationId xmlns:a16="http://schemas.microsoft.com/office/drawing/2014/main" id="{0E0B7876-3CB9-454C-85E1-4FFB0695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6" y="3053392"/>
            <a:ext cx="6438900" cy="3375766"/>
          </a:xfrm>
          <a:prstGeom prst="rect">
            <a:avLst/>
          </a:prstGeom>
        </p:spPr>
      </p:pic>
      <p:pic>
        <p:nvPicPr>
          <p:cNvPr id="43" name="Picture 42" descr="Windows PowerShell">
            <a:extLst>
              <a:ext uri="{FF2B5EF4-FFF2-40B4-BE49-F238E27FC236}">
                <a16:creationId xmlns:a16="http://schemas.microsoft.com/office/drawing/2014/main" id="{B2B472EC-2E75-4182-90C1-D1956437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2" y="715719"/>
            <a:ext cx="5232723" cy="4034435"/>
          </a:xfrm>
          <a:prstGeom prst="rect">
            <a:avLst/>
          </a:prstGeom>
        </p:spPr>
      </p:pic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B4B0B7FB-54C8-4359-A6F6-89335568D4A1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24B1EF7A-93CF-4669-8700-E69BE6041211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76DDBAFB-9693-4E7E-9837-42CFD0A21C07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9A7F96F-6B1A-4077-96CB-9F79349E147C}"/>
              </a:ext>
            </a:extLst>
          </p:cNvPr>
          <p:cNvCxnSpPr/>
          <p:nvPr/>
        </p:nvCxnSpPr>
        <p:spPr>
          <a:xfrm>
            <a:off x="5400676" y="990600"/>
            <a:ext cx="2474816" cy="4286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0C5560F-B8D4-46E3-B484-3DAB971A8D2B}"/>
              </a:ext>
            </a:extLst>
          </p:cNvPr>
          <p:cNvCxnSpPr/>
          <p:nvPr/>
        </p:nvCxnSpPr>
        <p:spPr>
          <a:xfrm rot="10800000">
            <a:off x="2809875" y="5867400"/>
            <a:ext cx="2514600" cy="4000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61EB60-F9EE-4092-9D30-95B12FC0C320}"/>
              </a:ext>
            </a:extLst>
          </p:cNvPr>
          <p:cNvSpPr txBox="1"/>
          <p:nvPr/>
        </p:nvSpPr>
        <p:spPr>
          <a:xfrm>
            <a:off x="7084917" y="1111805"/>
            <a:ext cx="43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window on Window PowerShell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D0E4D4-A0C2-44EE-BD74-C4B6B705CEF7}"/>
              </a:ext>
            </a:extLst>
          </p:cNvPr>
          <p:cNvSpPr txBox="1"/>
          <p:nvPr/>
        </p:nvSpPr>
        <p:spPr>
          <a:xfrm>
            <a:off x="103935" y="5555218"/>
            <a:ext cx="43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Dialog settings in Watson Assistant Skill</a:t>
            </a:r>
          </a:p>
        </p:txBody>
      </p:sp>
    </p:spTree>
    <p:extLst>
      <p:ext uri="{BB962C8B-B14F-4D97-AF65-F5344CB8AC3E}">
        <p14:creationId xmlns:p14="http://schemas.microsoft.com/office/powerpoint/2010/main" val="39001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pic>
        <p:nvPicPr>
          <p:cNvPr id="45" name="Picture 4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AA9852-5587-406F-94BF-E4C84485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6" y="869773"/>
            <a:ext cx="6092499" cy="4367929"/>
          </a:xfrm>
          <a:prstGeom prst="rect">
            <a:avLst/>
          </a:prstGeom>
        </p:spPr>
      </p:pic>
      <p:pic>
        <p:nvPicPr>
          <p:cNvPr id="3" name="Picture 2" descr="CamvuTesting1/smpe - Mozilla Firefox">
            <a:extLst>
              <a:ext uri="{FF2B5EF4-FFF2-40B4-BE49-F238E27FC236}">
                <a16:creationId xmlns:a16="http://schemas.microsoft.com/office/drawing/2014/main" id="{D86CC685-75DB-4B4B-816C-DC12E3A4D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60" y="2127073"/>
            <a:ext cx="5505363" cy="4367929"/>
          </a:xfrm>
          <a:prstGeom prst="rect">
            <a:avLst/>
          </a:prstGeom>
        </p:spPr>
      </p:pic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30D83786-5831-4D9F-ACDD-A1D05D6D96F4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D6A1D214-6128-4F75-A368-5220C84B36EC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8A18DFEE-1238-4745-A5D5-51D6809EA626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E2E0AC3B-082D-4062-B92C-CDA2B909F650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C83CFD1-86A5-4738-889D-E99C40CDFB5B}"/>
              </a:ext>
            </a:extLst>
          </p:cNvPr>
          <p:cNvCxnSpPr/>
          <p:nvPr/>
        </p:nvCxnSpPr>
        <p:spPr>
          <a:xfrm flipV="1">
            <a:off x="6273560" y="1095375"/>
            <a:ext cx="3861040" cy="647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727F753-9D80-4E8A-8E96-AC84B6F658F1}"/>
              </a:ext>
            </a:extLst>
          </p:cNvPr>
          <p:cNvCxnSpPr/>
          <p:nvPr/>
        </p:nvCxnSpPr>
        <p:spPr>
          <a:xfrm rot="10800000" flipV="1">
            <a:off x="2419350" y="5762624"/>
            <a:ext cx="3854210" cy="7323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10B1FC-5FAF-4B92-9C74-1F5F0C8278E8}"/>
              </a:ext>
            </a:extLst>
          </p:cNvPr>
          <p:cNvSpPr txBox="1"/>
          <p:nvPr/>
        </p:nvSpPr>
        <p:spPr>
          <a:xfrm>
            <a:off x="8118355" y="794002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code in Visual Studio 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914E9-27BA-40A9-A01F-17061ADFFB0D}"/>
              </a:ext>
            </a:extLst>
          </p:cNvPr>
          <p:cNvSpPr txBox="1"/>
          <p:nvPr/>
        </p:nvSpPr>
        <p:spPr>
          <a:xfrm>
            <a:off x="298329" y="5867721"/>
            <a:ext cx="485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repository on https://github.com/CamvuTesting1/smpe</a:t>
            </a:r>
          </a:p>
        </p:txBody>
      </p:sp>
    </p:spTree>
    <p:extLst>
      <p:ext uri="{BB962C8B-B14F-4D97-AF65-F5344CB8AC3E}">
        <p14:creationId xmlns:p14="http://schemas.microsoft.com/office/powerpoint/2010/main" val="273852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5C1FF-C259-4EC6-AF09-DD6147804FC8}"/>
              </a:ext>
            </a:extLst>
          </p:cNvPr>
          <p:cNvSpPr txBox="1"/>
          <p:nvPr/>
        </p:nvSpPr>
        <p:spPr>
          <a:xfrm>
            <a:off x="671936" y="2307194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8FB1F96D-51B1-4622-AF79-095ADF0269FC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D9D93A6A-DDEB-4011-A690-E38133629AE8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EA5C4D1D-EE58-41C9-A1E0-9689AB3F7F46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89376D43-9E15-459A-8807-6C4617BE76E3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F88CEB-B69C-498A-9155-5C1EEDE44567}"/>
              </a:ext>
            </a:extLst>
          </p:cNvPr>
          <p:cNvSpPr/>
          <p:nvPr/>
        </p:nvSpPr>
        <p:spPr>
          <a:xfrm>
            <a:off x="2405061" y="5700712"/>
            <a:ext cx="2043112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97ACBA-C076-4657-BF42-7CA590C8F838}"/>
              </a:ext>
            </a:extLst>
          </p:cNvPr>
          <p:cNvSpPr/>
          <p:nvPr/>
        </p:nvSpPr>
        <p:spPr>
          <a:xfrm rot="16200000">
            <a:off x="7439622" y="3506986"/>
            <a:ext cx="1239440" cy="130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6B1F0D-8C05-4333-B023-9BAAA5073D23}"/>
              </a:ext>
            </a:extLst>
          </p:cNvPr>
          <p:cNvSpPr/>
          <p:nvPr/>
        </p:nvSpPr>
        <p:spPr>
          <a:xfrm flipH="1">
            <a:off x="6176960" y="2619376"/>
            <a:ext cx="776290" cy="133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9D02A4-0AD4-449A-9FE4-E71BF3074C40}"/>
              </a:ext>
            </a:extLst>
          </p:cNvPr>
          <p:cNvSpPr/>
          <p:nvPr/>
        </p:nvSpPr>
        <p:spPr>
          <a:xfrm rot="1793597">
            <a:off x="5181077" y="3518779"/>
            <a:ext cx="2215601" cy="155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82DC80-4866-42EC-A47F-2C1E99292BC0}"/>
              </a:ext>
            </a:extLst>
          </p:cNvPr>
          <p:cNvSpPr/>
          <p:nvPr/>
        </p:nvSpPr>
        <p:spPr>
          <a:xfrm>
            <a:off x="8710613" y="5662612"/>
            <a:ext cx="1290637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D3E8B-8CC9-4318-8711-61CBE925198C}"/>
              </a:ext>
            </a:extLst>
          </p:cNvPr>
          <p:cNvSpPr txBox="1"/>
          <p:nvPr/>
        </p:nvSpPr>
        <p:spPr>
          <a:xfrm>
            <a:off x="2447927" y="5805487"/>
            <a:ext cx="20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Query/Command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5C1FF-C259-4EC6-AF09-DD6147804FC8}"/>
              </a:ext>
            </a:extLst>
          </p:cNvPr>
          <p:cNvSpPr txBox="1"/>
          <p:nvPr/>
        </p:nvSpPr>
        <p:spPr>
          <a:xfrm>
            <a:off x="671936" y="2307194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0B02A06C-FA9A-48FE-878C-F0BD62245146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AF5DC52E-FB8E-4716-B959-25CF0365B2E0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2EFFD5BE-DCB4-4156-87A6-070ED61DA2E3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81743A31-4B75-4DB5-8303-7BE15422ED8A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51F6A2-0B54-427B-AA20-14DA61C05173}"/>
              </a:ext>
            </a:extLst>
          </p:cNvPr>
          <p:cNvSpPr/>
          <p:nvPr/>
        </p:nvSpPr>
        <p:spPr>
          <a:xfrm flipH="1">
            <a:off x="8720138" y="5400674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9280BB-7496-4D31-A40A-EB711F84663E}"/>
              </a:ext>
            </a:extLst>
          </p:cNvPr>
          <p:cNvSpPr/>
          <p:nvPr/>
        </p:nvSpPr>
        <p:spPr>
          <a:xfrm rot="5400000" flipH="1">
            <a:off x="7153274" y="3494009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0362CA3-46AE-4FCC-9006-2391FDE3B3AB}"/>
              </a:ext>
            </a:extLst>
          </p:cNvPr>
          <p:cNvSpPr/>
          <p:nvPr/>
        </p:nvSpPr>
        <p:spPr>
          <a:xfrm rot="19504471" flipH="1">
            <a:off x="5441929" y="3474760"/>
            <a:ext cx="2068251" cy="16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7C6E12C-48CE-4ABD-986F-1E08CF332CFB}"/>
              </a:ext>
            </a:extLst>
          </p:cNvPr>
          <p:cNvSpPr/>
          <p:nvPr/>
        </p:nvSpPr>
        <p:spPr>
          <a:xfrm flipH="1">
            <a:off x="2447927" y="5472111"/>
            <a:ext cx="1976435" cy="1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8D3545-A4BE-4846-B241-B8F12981B079}"/>
              </a:ext>
            </a:extLst>
          </p:cNvPr>
          <p:cNvSpPr txBox="1"/>
          <p:nvPr/>
        </p:nvSpPr>
        <p:spPr>
          <a:xfrm>
            <a:off x="2838450" y="513397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5C1FF-C259-4EC6-AF09-DD6147804FC8}"/>
              </a:ext>
            </a:extLst>
          </p:cNvPr>
          <p:cNvSpPr txBox="1"/>
          <p:nvPr/>
        </p:nvSpPr>
        <p:spPr>
          <a:xfrm>
            <a:off x="671936" y="2307194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68D64CD3-4E51-4278-A1F0-56AEE0E434D2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310EF034-F908-466A-9ECA-CA8C1BE9609B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3B11EA6E-0D24-4B70-92E4-172808114E9A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26DA1657-C357-4CB0-9AFC-5043C503F178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1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F88CEB-B69C-498A-9155-5C1EEDE44567}"/>
              </a:ext>
            </a:extLst>
          </p:cNvPr>
          <p:cNvSpPr/>
          <p:nvPr/>
        </p:nvSpPr>
        <p:spPr>
          <a:xfrm>
            <a:off x="2405061" y="5700712"/>
            <a:ext cx="2043112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97ACBA-C076-4657-BF42-7CA590C8F838}"/>
              </a:ext>
            </a:extLst>
          </p:cNvPr>
          <p:cNvSpPr/>
          <p:nvPr/>
        </p:nvSpPr>
        <p:spPr>
          <a:xfrm rot="16200000">
            <a:off x="7439622" y="3506986"/>
            <a:ext cx="1239440" cy="130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6B1F0D-8C05-4333-B023-9BAAA5073D23}"/>
              </a:ext>
            </a:extLst>
          </p:cNvPr>
          <p:cNvSpPr/>
          <p:nvPr/>
        </p:nvSpPr>
        <p:spPr>
          <a:xfrm flipH="1">
            <a:off x="6176960" y="2619376"/>
            <a:ext cx="776290" cy="133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9D02A4-0AD4-449A-9FE4-E71BF3074C40}"/>
              </a:ext>
            </a:extLst>
          </p:cNvPr>
          <p:cNvSpPr/>
          <p:nvPr/>
        </p:nvSpPr>
        <p:spPr>
          <a:xfrm rot="1793597">
            <a:off x="5181077" y="3518779"/>
            <a:ext cx="2215601" cy="155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82DC80-4866-42EC-A47F-2C1E99292BC0}"/>
              </a:ext>
            </a:extLst>
          </p:cNvPr>
          <p:cNvSpPr/>
          <p:nvPr/>
        </p:nvSpPr>
        <p:spPr>
          <a:xfrm>
            <a:off x="8710613" y="5662612"/>
            <a:ext cx="1290637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51F6A2-0B54-427B-AA20-14DA61C05173}"/>
              </a:ext>
            </a:extLst>
          </p:cNvPr>
          <p:cNvSpPr/>
          <p:nvPr/>
        </p:nvSpPr>
        <p:spPr>
          <a:xfrm flipH="1">
            <a:off x="8720138" y="5400674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D3E8B-8CC9-4318-8711-61CBE925198C}"/>
              </a:ext>
            </a:extLst>
          </p:cNvPr>
          <p:cNvSpPr txBox="1"/>
          <p:nvPr/>
        </p:nvSpPr>
        <p:spPr>
          <a:xfrm>
            <a:off x="2447927" y="5805487"/>
            <a:ext cx="20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Query/Command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9280BB-7496-4D31-A40A-EB711F84663E}"/>
              </a:ext>
            </a:extLst>
          </p:cNvPr>
          <p:cNvSpPr/>
          <p:nvPr/>
        </p:nvSpPr>
        <p:spPr>
          <a:xfrm rot="5400000" flipH="1">
            <a:off x="7153274" y="3494009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0362CA3-46AE-4FCC-9006-2391FDE3B3AB}"/>
              </a:ext>
            </a:extLst>
          </p:cNvPr>
          <p:cNvSpPr/>
          <p:nvPr/>
        </p:nvSpPr>
        <p:spPr>
          <a:xfrm rot="19504471" flipH="1">
            <a:off x="5441929" y="3474760"/>
            <a:ext cx="2068251" cy="16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7C6E12C-48CE-4ABD-986F-1E08CF332CFB}"/>
              </a:ext>
            </a:extLst>
          </p:cNvPr>
          <p:cNvSpPr/>
          <p:nvPr/>
        </p:nvSpPr>
        <p:spPr>
          <a:xfrm flipH="1">
            <a:off x="2447927" y="5472111"/>
            <a:ext cx="1976435" cy="1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8D3545-A4BE-4846-B241-B8F12981B079}"/>
              </a:ext>
            </a:extLst>
          </p:cNvPr>
          <p:cNvSpPr txBox="1"/>
          <p:nvPr/>
        </p:nvSpPr>
        <p:spPr>
          <a:xfrm>
            <a:off x="2838450" y="513397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85C1FF-C259-4EC6-AF09-DD6147804FC8}"/>
              </a:ext>
            </a:extLst>
          </p:cNvPr>
          <p:cNvSpPr txBox="1"/>
          <p:nvPr/>
        </p:nvSpPr>
        <p:spPr>
          <a:xfrm>
            <a:off x="671936" y="2307194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CF44C28-7CD9-4510-A93C-1F4B3314D0F6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B8BF1EC-4D4F-419F-8BB5-B93E26E2C403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725AC795-E5FB-4EBC-88CE-3A6ABEFFB66A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37DA2A21-36D0-48D1-84D2-685D7380FD11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1721C9BB-4C34-4C00-909B-4DD7C74AA915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DD41E344-6028-494F-AF7E-D7BDFD380BF3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5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685BD4-24F9-477A-9AC9-5BEDECAE2FA2}"/>
              </a:ext>
            </a:extLst>
          </p:cNvPr>
          <p:cNvSpPr/>
          <p:nvPr/>
        </p:nvSpPr>
        <p:spPr>
          <a:xfrm>
            <a:off x="161925" y="1695928"/>
            <a:ext cx="11744325" cy="1619250"/>
          </a:xfrm>
          <a:prstGeom prst="cloudCallou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09E6D-3D2D-4CDE-B8C3-F3F37E969EE4}"/>
              </a:ext>
            </a:extLst>
          </p:cNvPr>
          <p:cNvSpPr/>
          <p:nvPr/>
        </p:nvSpPr>
        <p:spPr>
          <a:xfrm>
            <a:off x="7034211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Assistant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91C8C-9804-4837-BC14-CF51FEDA2917}"/>
              </a:ext>
            </a:extLst>
          </p:cNvPr>
          <p:cNvSpPr/>
          <p:nvPr/>
        </p:nvSpPr>
        <p:spPr>
          <a:xfrm>
            <a:off x="4191000" y="216217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  <a:br>
              <a:rPr lang="en-US" dirty="0"/>
            </a:br>
            <a:r>
              <a:rPr lang="en-US" dirty="0"/>
              <a:t>(service)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24D94C6F-5B5C-4953-A831-1BC3197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5" y="4486275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04C31-6B62-4CB1-B3A4-3DA1F84FE17F}"/>
              </a:ext>
            </a:extLst>
          </p:cNvPr>
          <p:cNvSpPr/>
          <p:nvPr/>
        </p:nvSpPr>
        <p:spPr>
          <a:xfrm>
            <a:off x="7034211" y="5305425"/>
            <a:ext cx="1585914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server</a:t>
            </a:r>
            <a:br>
              <a:rPr lang="en-US" dirty="0"/>
            </a:br>
            <a:r>
              <a:rPr lang="en-US" dirty="0"/>
              <a:t>(Windows)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0E7F3-6AE9-41F6-8E64-8992472A6A0C}"/>
              </a:ext>
            </a:extLst>
          </p:cNvPr>
          <p:cNvSpPr/>
          <p:nvPr/>
        </p:nvSpPr>
        <p:spPr>
          <a:xfrm>
            <a:off x="1000125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z/</a:t>
            </a:r>
            <a:r>
              <a:rPr lang="en-US" dirty="0" err="1"/>
              <a:t>Os</a:t>
            </a:r>
            <a:r>
              <a:rPr lang="en-US" dirty="0"/>
              <a:t> Native System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3587A5FB-1807-42A3-B440-EE3AA96A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" y="4486275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FA22D7-3F35-4F63-858B-C0395F3427DF}"/>
              </a:ext>
            </a:extLst>
          </p:cNvPr>
          <p:cNvSpPr/>
          <p:nvPr/>
        </p:nvSpPr>
        <p:spPr>
          <a:xfrm>
            <a:off x="419100" y="5305425"/>
            <a:ext cx="1905000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FF2006-801C-4D3E-82FA-0F9AE5EAB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038" y="4352925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571845-D2E3-4A29-B430-2B2CB5095A36}"/>
              </a:ext>
            </a:extLst>
          </p:cNvPr>
          <p:cNvSpPr/>
          <p:nvPr/>
        </p:nvSpPr>
        <p:spPr>
          <a:xfrm>
            <a:off x="4510087" y="5305425"/>
            <a:ext cx="1585913" cy="704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Interface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F88CEB-B69C-498A-9155-5C1EEDE44567}"/>
              </a:ext>
            </a:extLst>
          </p:cNvPr>
          <p:cNvSpPr/>
          <p:nvPr/>
        </p:nvSpPr>
        <p:spPr>
          <a:xfrm>
            <a:off x="2405061" y="5700712"/>
            <a:ext cx="2043112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FC166-E50A-409F-B7A6-4EB636CB670B}"/>
              </a:ext>
            </a:extLst>
          </p:cNvPr>
          <p:cNvSpPr/>
          <p:nvPr/>
        </p:nvSpPr>
        <p:spPr>
          <a:xfrm>
            <a:off x="4438650" y="4219575"/>
            <a:ext cx="4257675" cy="2095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97ACBA-C076-4657-BF42-7CA590C8F838}"/>
              </a:ext>
            </a:extLst>
          </p:cNvPr>
          <p:cNvSpPr/>
          <p:nvPr/>
        </p:nvSpPr>
        <p:spPr>
          <a:xfrm rot="16200000">
            <a:off x="7439622" y="3506986"/>
            <a:ext cx="1239440" cy="130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6B1F0D-8C05-4333-B023-9BAAA5073D23}"/>
              </a:ext>
            </a:extLst>
          </p:cNvPr>
          <p:cNvSpPr/>
          <p:nvPr/>
        </p:nvSpPr>
        <p:spPr>
          <a:xfrm flipH="1">
            <a:off x="6176960" y="2619376"/>
            <a:ext cx="776290" cy="133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9D02A4-0AD4-449A-9FE4-E71BF3074C40}"/>
              </a:ext>
            </a:extLst>
          </p:cNvPr>
          <p:cNvSpPr/>
          <p:nvPr/>
        </p:nvSpPr>
        <p:spPr>
          <a:xfrm rot="1793597">
            <a:off x="5181077" y="3518779"/>
            <a:ext cx="2215601" cy="1559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82DC80-4866-42EC-A47F-2C1E99292BC0}"/>
              </a:ext>
            </a:extLst>
          </p:cNvPr>
          <p:cNvSpPr/>
          <p:nvPr/>
        </p:nvSpPr>
        <p:spPr>
          <a:xfrm>
            <a:off x="8710613" y="5662612"/>
            <a:ext cx="1290637" cy="1428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4BD2EF35-9DCA-4918-B1A3-15CC711B199F}"/>
              </a:ext>
            </a:extLst>
          </p:cNvPr>
          <p:cNvSpPr/>
          <p:nvPr/>
        </p:nvSpPr>
        <p:spPr>
          <a:xfrm>
            <a:off x="6167437" y="5629275"/>
            <a:ext cx="785813" cy="21431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51F6A2-0B54-427B-AA20-14DA61C05173}"/>
              </a:ext>
            </a:extLst>
          </p:cNvPr>
          <p:cNvSpPr/>
          <p:nvPr/>
        </p:nvSpPr>
        <p:spPr>
          <a:xfrm flipH="1">
            <a:off x="8720138" y="5400674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D3E8B-8CC9-4318-8711-61CBE925198C}"/>
              </a:ext>
            </a:extLst>
          </p:cNvPr>
          <p:cNvSpPr txBox="1"/>
          <p:nvPr/>
        </p:nvSpPr>
        <p:spPr>
          <a:xfrm>
            <a:off x="2447927" y="5805487"/>
            <a:ext cx="20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Query/Command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9280BB-7496-4D31-A40A-EB711F84663E}"/>
              </a:ext>
            </a:extLst>
          </p:cNvPr>
          <p:cNvSpPr/>
          <p:nvPr/>
        </p:nvSpPr>
        <p:spPr>
          <a:xfrm rot="5400000" flipH="1">
            <a:off x="7153274" y="3494009"/>
            <a:ext cx="120491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0362CA3-46AE-4FCC-9006-2391FDE3B3AB}"/>
              </a:ext>
            </a:extLst>
          </p:cNvPr>
          <p:cNvSpPr/>
          <p:nvPr/>
        </p:nvSpPr>
        <p:spPr>
          <a:xfrm rot="19504471" flipH="1">
            <a:off x="5441929" y="3474760"/>
            <a:ext cx="2068251" cy="16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7C6E12C-48CE-4ABD-986F-1E08CF332CFB}"/>
              </a:ext>
            </a:extLst>
          </p:cNvPr>
          <p:cNvSpPr/>
          <p:nvPr/>
        </p:nvSpPr>
        <p:spPr>
          <a:xfrm flipH="1">
            <a:off x="2447927" y="5472111"/>
            <a:ext cx="1976435" cy="1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8DB2A-C746-40C9-AA43-753334BBFA8F}"/>
              </a:ext>
            </a:extLst>
          </p:cNvPr>
          <p:cNvSpPr txBox="1"/>
          <p:nvPr/>
        </p:nvSpPr>
        <p:spPr>
          <a:xfrm>
            <a:off x="8139105" y="3214123"/>
            <a:ext cx="4052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Watson Node.js </a:t>
            </a:r>
            <a:r>
              <a:rPr lang="en-US" sz="1400" b="1" dirty="0"/>
              <a:t>SDK</a:t>
            </a:r>
            <a:br>
              <a:rPr lang="en-US" sz="1400" dirty="0"/>
            </a:br>
            <a:r>
              <a:rPr lang="en-US" sz="1400" b="1" dirty="0" err="1"/>
              <a:t>watson</a:t>
            </a:r>
            <a:r>
              <a:rPr lang="en-US" sz="1400" b="1" dirty="0"/>
              <a:t>-developer-cloud/assistant/v1</a:t>
            </a:r>
          </a:p>
          <a:p>
            <a:r>
              <a:rPr lang="en-US" sz="1200" dirty="0"/>
              <a:t>https://github.com/watson-developer-cloud/assistant-simple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0EACD-1B8F-4F98-88E6-B729C3CA773D}"/>
              </a:ext>
            </a:extLst>
          </p:cNvPr>
          <p:cNvSpPr/>
          <p:nvPr/>
        </p:nvSpPr>
        <p:spPr>
          <a:xfrm>
            <a:off x="4614865" y="6024174"/>
            <a:ext cx="4257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SDK</a:t>
            </a:r>
            <a:r>
              <a:rPr lang="en-US" sz="1200" dirty="0"/>
              <a:t>: https://github.com/watson-developer-cloud/node-sdk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C6EA3-8A84-426D-B76A-416C63432594}"/>
              </a:ext>
            </a:extLst>
          </p:cNvPr>
          <p:cNvSpPr/>
          <p:nvPr/>
        </p:nvSpPr>
        <p:spPr>
          <a:xfrm>
            <a:off x="8646319" y="6218663"/>
            <a:ext cx="30775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https://github.com/IBM/zos-node-accessor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DFB67-6CD6-45E9-BE1E-329016B029D6}"/>
              </a:ext>
            </a:extLst>
          </p:cNvPr>
          <p:cNvSpPr txBox="1"/>
          <p:nvPr/>
        </p:nvSpPr>
        <p:spPr>
          <a:xfrm>
            <a:off x="8646319" y="5742979"/>
            <a:ext cx="221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Node.js package</a:t>
            </a:r>
            <a:br>
              <a:rPr lang="en-US" sz="1400" dirty="0"/>
            </a:br>
            <a:r>
              <a:rPr lang="en-US" sz="1400" b="1" dirty="0"/>
              <a:t>zos-node-accessor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FD223-F57C-475D-B77B-4945B7959672}"/>
              </a:ext>
            </a:extLst>
          </p:cNvPr>
          <p:cNvSpPr txBox="1"/>
          <p:nvPr/>
        </p:nvSpPr>
        <p:spPr>
          <a:xfrm>
            <a:off x="5986463" y="2082986"/>
            <a:ext cx="1162047" cy="52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  <a:br>
              <a:rPr lang="en-US" sz="1400" dirty="0"/>
            </a:br>
            <a:r>
              <a:rPr lang="en-US" sz="1400" dirty="0"/>
              <a:t>context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938C21-B267-4B41-8493-1E5B0D5B4AEE}"/>
              </a:ext>
            </a:extLst>
          </p:cNvPr>
          <p:cNvSpPr txBox="1"/>
          <p:nvPr/>
        </p:nvSpPr>
        <p:spPr>
          <a:xfrm>
            <a:off x="5767875" y="4990698"/>
            <a:ext cx="151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localhost:3000/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2BCE7-ECF7-4284-A96A-FC5CCC58102D}"/>
              </a:ext>
            </a:extLst>
          </p:cNvPr>
          <p:cNvSpPr/>
          <p:nvPr/>
        </p:nvSpPr>
        <p:spPr>
          <a:xfrm>
            <a:off x="7010397" y="1747228"/>
            <a:ext cx="4052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https://assistant-us-south.watsonplatform.net/us-south/1be122e0-a8d3-45aa-9984-fa561e350bed/home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3ACEE7-9136-4A2F-9B90-ED649BC26584}"/>
              </a:ext>
            </a:extLst>
          </p:cNvPr>
          <p:cNvSpPr txBox="1"/>
          <p:nvPr/>
        </p:nvSpPr>
        <p:spPr>
          <a:xfrm>
            <a:off x="671936" y="2307194"/>
            <a:ext cx="12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5E45D6-656E-461E-8BFE-450856785DC1}"/>
              </a:ext>
            </a:extLst>
          </p:cNvPr>
          <p:cNvSpPr/>
          <p:nvPr/>
        </p:nvSpPr>
        <p:spPr>
          <a:xfrm>
            <a:off x="2033167" y="1904229"/>
            <a:ext cx="3762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https://console.bluemix.net/docs/openwhisk/index.html#getting-started-with-openwhisk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A02517D-3EFA-4DAE-81D3-C279F47E7C3D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3947C0C6-0AD1-4BC2-A7F9-3C689CF1C5BF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097E36D9-9F53-4EA8-BE95-3392E4786A77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45" name="Rectangle: Single Corner Snipped 44">
            <a:extLst>
              <a:ext uri="{FF2B5EF4-FFF2-40B4-BE49-F238E27FC236}">
                <a16:creationId xmlns:a16="http://schemas.microsoft.com/office/drawing/2014/main" id="{5BCADD8A-EECE-4AA9-9123-99F38DAED86D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FCA6AA0D-6E50-4854-9C19-8857D4D17B76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08FF8272-5977-4E32-9E26-33C37697AF03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A02517D-3EFA-4DAE-81D3-C279F47E7C3D}"/>
              </a:ext>
            </a:extLst>
          </p:cNvPr>
          <p:cNvSpPr/>
          <p:nvPr/>
        </p:nvSpPr>
        <p:spPr>
          <a:xfrm>
            <a:off x="85726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Screenshots</a:t>
            </a:r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3947C0C6-0AD1-4BC2-A7F9-3C689CF1C5BF}"/>
              </a:ext>
            </a:extLst>
          </p:cNvPr>
          <p:cNvSpPr/>
          <p:nvPr/>
        </p:nvSpPr>
        <p:spPr>
          <a:xfrm>
            <a:off x="2033167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097E36D9-9F53-4EA8-BE95-3392E4786A77}"/>
              </a:ext>
            </a:extLst>
          </p:cNvPr>
          <p:cNvSpPr/>
          <p:nvPr/>
        </p:nvSpPr>
        <p:spPr>
          <a:xfrm>
            <a:off x="3980609" y="92252"/>
            <a:ext cx="1947442" cy="435154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</a:t>
            </a:r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AB5D60D7-F826-4EF6-9734-403C80096D27}"/>
              </a:ext>
            </a:extLst>
          </p:cNvPr>
          <p:cNvSpPr/>
          <p:nvPr/>
        </p:nvSpPr>
        <p:spPr>
          <a:xfrm>
            <a:off x="5928050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Attempts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BF330-E39F-486A-8629-D7DC21947D6D}"/>
              </a:ext>
            </a:extLst>
          </p:cNvPr>
          <p:cNvSpPr txBox="1"/>
          <p:nvPr/>
        </p:nvSpPr>
        <p:spPr>
          <a:xfrm>
            <a:off x="85726" y="952500"/>
            <a:ext cx="71134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Open Window PowerShell or Command Prompt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Change directory to directory path of assistant-simple-master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Command: </a:t>
            </a:r>
            <a:r>
              <a:rPr lang="en-US" sz="2000" dirty="0" err="1">
                <a:solidFill>
                  <a:srgbClr val="C00000"/>
                </a:solidFill>
              </a:rPr>
              <a:t>npm</a:t>
            </a:r>
            <a:r>
              <a:rPr lang="en-US" sz="2000" dirty="0">
                <a:solidFill>
                  <a:srgbClr val="C00000"/>
                </a:solidFill>
              </a:rPr>
              <a:t> 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Open web browser, go to </a:t>
            </a:r>
            <a:r>
              <a:rPr lang="en-US" sz="2000" dirty="0">
                <a:solidFill>
                  <a:srgbClr val="C00000"/>
                </a:solidFill>
              </a:rPr>
              <a:t>localhost:3000/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Talk to the Watson bot</a:t>
            </a:r>
          </a:p>
        </p:txBody>
      </p:sp>
      <p:sp>
        <p:nvSpPr>
          <p:cNvPr id="45" name="Rectangle: Single Corner Snipped 44">
            <a:extLst>
              <a:ext uri="{FF2B5EF4-FFF2-40B4-BE49-F238E27FC236}">
                <a16:creationId xmlns:a16="http://schemas.microsoft.com/office/drawing/2014/main" id="{1B8FC73F-FAE7-416A-A95B-666F85C29FDD}"/>
              </a:ext>
            </a:extLst>
          </p:cNvPr>
          <p:cNvSpPr/>
          <p:nvPr/>
        </p:nvSpPr>
        <p:spPr>
          <a:xfrm>
            <a:off x="7875492" y="89677"/>
            <a:ext cx="1947442" cy="43515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Plans</a:t>
            </a: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18414181-8CC7-4567-826C-58ACF0D3A60A}"/>
              </a:ext>
            </a:extLst>
          </p:cNvPr>
          <p:cNvSpPr/>
          <p:nvPr/>
        </p:nvSpPr>
        <p:spPr>
          <a:xfrm>
            <a:off x="9822934" y="89677"/>
            <a:ext cx="1947442" cy="435154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3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499</Words>
  <Application>Microsoft Office PowerPoint</Application>
  <PresentationFormat>Widescreen</PresentationFormat>
  <Paragraphs>215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Pristina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CAMVU PHAM</dc:creator>
  <cp:lastModifiedBy>CAMVU PHAM</cp:lastModifiedBy>
  <cp:revision>37</cp:revision>
  <dcterms:created xsi:type="dcterms:W3CDTF">2019-01-15T09:22:40Z</dcterms:created>
  <dcterms:modified xsi:type="dcterms:W3CDTF">2019-01-16T02:20:43Z</dcterms:modified>
</cp:coreProperties>
</file>