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F1BCB-B42A-454F-B86E-904D0B6A63CB}" v="383" dt="2018-09-09T02:33:01.426"/>
    <p1510:client id="{6B69C880-95BC-46EF-BD47-563E9537CC9E}" v="188" dt="2018-09-09T02:32:38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2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1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gif"/><Relationship Id="rId28" Type="http://schemas.openxmlformats.org/officeDocument/2006/relationships/image" Target="../media/image27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jpe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gif"/><Relationship Id="rId28" Type="http://schemas.openxmlformats.org/officeDocument/2006/relationships/image" Target="../media/image27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jpe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2A33C9-A0A2-4846-A97D-851884EF73DB}"/>
              </a:ext>
            </a:extLst>
          </p:cNvPr>
          <p:cNvSpPr/>
          <p:nvPr/>
        </p:nvSpPr>
        <p:spPr>
          <a:xfrm>
            <a:off x="570613" y="1112327"/>
            <a:ext cx="1782726" cy="2358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60" descr="A close up of a logo&#10;&#10;Description generated with high confidence">
            <a:extLst>
              <a:ext uri="{FF2B5EF4-FFF2-40B4-BE49-F238E27FC236}">
                <a16:creationId xmlns:a16="http://schemas.microsoft.com/office/drawing/2014/main" id="{451EDABD-B64C-4D86-9750-95685C9B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37" y="2275062"/>
            <a:ext cx="2743200" cy="207034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9F6A88-37F6-4E07-8BF4-373E09BA4787}"/>
              </a:ext>
            </a:extLst>
          </p:cNvPr>
          <p:cNvSpPr/>
          <p:nvPr/>
        </p:nvSpPr>
        <p:spPr>
          <a:xfrm>
            <a:off x="1044649" y="4647652"/>
            <a:ext cx="1034015" cy="1968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885D6F5-20B7-42AB-886A-EB9B0FC2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8" y="1259708"/>
            <a:ext cx="349179" cy="337985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5C019C6-CE69-45DE-B6EC-B69F3D07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790" y="1277492"/>
            <a:ext cx="358039" cy="366145"/>
          </a:xfrm>
          <a:prstGeom prst="rect">
            <a:avLst/>
          </a:prstGeom>
        </p:spPr>
      </p:pic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917E4360-84FC-4F5D-9FC2-535F3D7B0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854" y="1278475"/>
            <a:ext cx="325991" cy="325153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93C41B-79EF-4B94-8C38-ACB16EF6E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508" y="1283476"/>
            <a:ext cx="283763" cy="3160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7815DC-C269-4C1D-B8B8-C164AD48CB1D}"/>
              </a:ext>
            </a:extLst>
          </p:cNvPr>
          <p:cNvSpPr txBox="1"/>
          <p:nvPr/>
        </p:nvSpPr>
        <p:spPr>
          <a:xfrm>
            <a:off x="500974" y="792804"/>
            <a:ext cx="196498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Periodic</a:t>
            </a:r>
            <a:r>
              <a:rPr lang="en-US">
                <a:cs typeface="Calibri"/>
              </a:rPr>
              <a:t> Data 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85C731-E9EF-4760-92F8-E0BC9DC3A6E3}"/>
              </a:ext>
            </a:extLst>
          </p:cNvPr>
          <p:cNvSpPr txBox="1"/>
          <p:nvPr/>
        </p:nvSpPr>
        <p:spPr>
          <a:xfrm>
            <a:off x="5543144" y="792803"/>
            <a:ext cx="286479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Data </a:t>
            </a:r>
            <a:r>
              <a:rPr lang="en-US">
                <a:cs typeface="Calibri"/>
              </a:rPr>
              <a:t>Platform</a:t>
            </a:r>
            <a:endParaRPr lang="en-US"/>
          </a:p>
        </p:txBody>
      </p:sp>
      <p:pic>
        <p:nvPicPr>
          <p:cNvPr id="26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32CC26-6B92-4DE0-8DA6-6DE3A70B4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327" y="2725723"/>
            <a:ext cx="497732" cy="467911"/>
          </a:xfrm>
          <a:prstGeom prst="rect">
            <a:avLst/>
          </a:prstGeom>
        </p:spPr>
      </p:pic>
      <p:pic>
        <p:nvPicPr>
          <p:cNvPr id="21" name="Picture 27">
            <a:extLst>
              <a:ext uri="{FF2B5EF4-FFF2-40B4-BE49-F238E27FC236}">
                <a16:creationId xmlns:a16="http://schemas.microsoft.com/office/drawing/2014/main" id="{AD7CF8DC-0726-4150-BBF7-8E5B318423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4117" y="5431029"/>
            <a:ext cx="455206" cy="455206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0F1767-FA9E-496B-9526-D15D574C0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4672" y="4939826"/>
            <a:ext cx="454099" cy="45853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A6C705C9-0187-48F9-BEFA-5E5C3C670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121" y="5917358"/>
            <a:ext cx="448340" cy="4483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E6FE14-AA3B-4405-93DA-87995A3C45E2}"/>
              </a:ext>
            </a:extLst>
          </p:cNvPr>
          <p:cNvSpPr txBox="1"/>
          <p:nvPr/>
        </p:nvSpPr>
        <p:spPr>
          <a:xfrm>
            <a:off x="205562" y="427374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Real Time Datasets</a:t>
            </a:r>
          </a:p>
        </p:txBody>
      </p:sp>
      <p:pic>
        <p:nvPicPr>
          <p:cNvPr id="32" name="Picture 34" descr="A close up of a sign&#10;&#10;Description generated with high confidence">
            <a:extLst>
              <a:ext uri="{FF2B5EF4-FFF2-40B4-BE49-F238E27FC236}">
                <a16:creationId xmlns:a16="http://schemas.microsoft.com/office/drawing/2014/main" id="{43057FAE-A398-40F2-B7D8-D31E3EB26E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9538" y="2727024"/>
            <a:ext cx="538266" cy="57069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A417E450-EA60-49C2-ADFD-C74702156E42}"/>
              </a:ext>
            </a:extLst>
          </p:cNvPr>
          <p:cNvSpPr/>
          <p:nvPr/>
        </p:nvSpPr>
        <p:spPr>
          <a:xfrm rot="1080000">
            <a:off x="2471466" y="2193716"/>
            <a:ext cx="1821471" cy="209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6">
            <a:extLst>
              <a:ext uri="{FF2B5EF4-FFF2-40B4-BE49-F238E27FC236}">
                <a16:creationId xmlns:a16="http://schemas.microsoft.com/office/drawing/2014/main" id="{BD7C96AC-3A4D-4530-AC1C-2EB4C5B945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51811" y="1897970"/>
            <a:ext cx="646815" cy="41024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466094-E7B5-4909-A0F5-3BFC0E8BC073}"/>
              </a:ext>
            </a:extLst>
          </p:cNvPr>
          <p:cNvCxnSpPr/>
          <p:nvPr/>
        </p:nvCxnSpPr>
        <p:spPr>
          <a:xfrm flipV="1">
            <a:off x="718225" y="1665051"/>
            <a:ext cx="1457527" cy="1783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8">
            <a:extLst>
              <a:ext uri="{FF2B5EF4-FFF2-40B4-BE49-F238E27FC236}">
                <a16:creationId xmlns:a16="http://schemas.microsoft.com/office/drawing/2014/main" id="{2DF7E056-7FC2-4AC5-93BF-72DDC8BB51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846" y="1708825"/>
            <a:ext cx="392350" cy="392350"/>
          </a:xfrm>
          <a:prstGeom prst="rect">
            <a:avLst/>
          </a:prstGeom>
        </p:spPr>
      </p:pic>
      <p:pic>
        <p:nvPicPr>
          <p:cNvPr id="2" name="Picture 38">
            <a:extLst>
              <a:ext uri="{FF2B5EF4-FFF2-40B4-BE49-F238E27FC236}">
                <a16:creationId xmlns:a16="http://schemas.microsoft.com/office/drawing/2014/main" id="{88AB709B-712B-42F9-98B6-420927EBEB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48389" y="2497600"/>
            <a:ext cx="659219" cy="469162"/>
          </a:xfrm>
          <a:prstGeom prst="rect">
            <a:avLst/>
          </a:prstGeom>
        </p:spPr>
      </p:pic>
      <p:pic>
        <p:nvPicPr>
          <p:cNvPr id="40" name="Picture 40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8F482C25-FEB0-4F13-A82E-BEDE2AB7BD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7889" y="1656161"/>
            <a:ext cx="1170562" cy="481464"/>
          </a:xfrm>
          <a:prstGeom prst="rect">
            <a:avLst/>
          </a:prstGeom>
        </p:spPr>
      </p:pic>
      <p:pic>
        <p:nvPicPr>
          <p:cNvPr id="41" name="Picture 41">
            <a:extLst>
              <a:ext uri="{FF2B5EF4-FFF2-40B4-BE49-F238E27FC236}">
                <a16:creationId xmlns:a16="http://schemas.microsoft.com/office/drawing/2014/main" id="{2F3ADA95-65DF-4A66-BD7A-FF64B7292D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96603" y="2990148"/>
            <a:ext cx="767317" cy="788157"/>
          </a:xfrm>
          <a:prstGeom prst="rect">
            <a:avLst/>
          </a:prstGeom>
        </p:spPr>
      </p:pic>
      <p:pic>
        <p:nvPicPr>
          <p:cNvPr id="42" name="Picture 4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09BC1B93-1D1A-4646-B917-4E3AE1641E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6059" y="2112638"/>
            <a:ext cx="359924" cy="379149"/>
          </a:xfrm>
          <a:prstGeom prst="rect">
            <a:avLst/>
          </a:prstGeom>
        </p:spPr>
      </p:pic>
      <p:pic>
        <p:nvPicPr>
          <p:cNvPr id="44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946C82-A1F3-4F70-B261-1D789AE341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8655" y="2097493"/>
            <a:ext cx="408562" cy="352694"/>
          </a:xfrm>
          <a:prstGeom prst="rect">
            <a:avLst/>
          </a:prstGeom>
        </p:spPr>
      </p:pic>
      <p:pic>
        <p:nvPicPr>
          <p:cNvPr id="46" name="Picture 46">
            <a:extLst>
              <a:ext uri="{FF2B5EF4-FFF2-40B4-BE49-F238E27FC236}">
                <a16:creationId xmlns:a16="http://schemas.microsoft.com/office/drawing/2014/main" id="{F81F595B-6067-4FEE-8419-C36FD5DF942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16931" y="2170197"/>
            <a:ext cx="457201" cy="264031"/>
          </a:xfrm>
          <a:prstGeom prst="rect">
            <a:avLst/>
          </a:prstGeom>
        </p:spPr>
      </p:pic>
      <p:pic>
        <p:nvPicPr>
          <p:cNvPr id="43" name="Picture 44">
            <a:extLst>
              <a:ext uri="{FF2B5EF4-FFF2-40B4-BE49-F238E27FC236}">
                <a16:creationId xmlns:a16="http://schemas.microsoft.com/office/drawing/2014/main" id="{CAB25464-9461-4ECE-81D9-13E6F4DB926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06584" y="3984271"/>
            <a:ext cx="946130" cy="635727"/>
          </a:xfrm>
          <a:prstGeom prst="rect">
            <a:avLst/>
          </a:prstGeom>
        </p:spPr>
      </p:pic>
      <p:pic>
        <p:nvPicPr>
          <p:cNvPr id="48" name="Picture 48">
            <a:extLst>
              <a:ext uri="{FF2B5EF4-FFF2-40B4-BE49-F238E27FC236}">
                <a16:creationId xmlns:a16="http://schemas.microsoft.com/office/drawing/2014/main" id="{86A1597D-340A-4EDA-8395-A8AD9168346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9845" y="2527569"/>
            <a:ext cx="392350" cy="392350"/>
          </a:xfrm>
          <a:prstGeom prst="rect">
            <a:avLst/>
          </a:prstGeom>
        </p:spPr>
      </p:pic>
      <p:pic>
        <p:nvPicPr>
          <p:cNvPr id="47" name="Picture 48">
            <a:extLst>
              <a:ext uri="{FF2B5EF4-FFF2-40B4-BE49-F238E27FC236}">
                <a16:creationId xmlns:a16="http://schemas.microsoft.com/office/drawing/2014/main" id="{293E7420-C31D-4397-84B6-E9015E9A1B2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70409" y="4860324"/>
            <a:ext cx="628283" cy="61574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F490B2-26FE-4757-9BD8-A7606605956A}"/>
              </a:ext>
            </a:extLst>
          </p:cNvPr>
          <p:cNvSpPr txBox="1"/>
          <p:nvPr/>
        </p:nvSpPr>
        <p:spPr>
          <a:xfrm>
            <a:off x="9945476" y="7894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Consumers</a:t>
            </a:r>
          </a:p>
        </p:txBody>
      </p:sp>
      <p:pic>
        <p:nvPicPr>
          <p:cNvPr id="51" name="Picture 5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991E0B-DAAC-4212-A6E8-AE042F50725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05722" y="2530101"/>
            <a:ext cx="482533" cy="387284"/>
          </a:xfrm>
          <a:prstGeom prst="rect">
            <a:avLst/>
          </a:prstGeom>
        </p:spPr>
      </p:pic>
      <p:pic>
        <p:nvPicPr>
          <p:cNvPr id="53" name="Picture 53" descr="A close up of a toy&#10;&#10;Description generated with high confidence">
            <a:extLst>
              <a:ext uri="{FF2B5EF4-FFF2-40B4-BE49-F238E27FC236}">
                <a16:creationId xmlns:a16="http://schemas.microsoft.com/office/drawing/2014/main" id="{259D6C26-54B1-403A-B32F-152B44451A8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9847" y="3018816"/>
            <a:ext cx="708498" cy="358303"/>
          </a:xfrm>
          <a:prstGeom prst="rect">
            <a:avLst/>
          </a:prstGeom>
        </p:spPr>
      </p:pic>
      <p:pic>
        <p:nvPicPr>
          <p:cNvPr id="55" name="Picture 55">
            <a:extLst>
              <a:ext uri="{FF2B5EF4-FFF2-40B4-BE49-F238E27FC236}">
                <a16:creationId xmlns:a16="http://schemas.microsoft.com/office/drawing/2014/main" id="{645BE221-E9F3-4781-AEC3-8AA4755B233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14499" y="2577321"/>
            <a:ext cx="502596" cy="317163"/>
          </a:xfrm>
          <a:prstGeom prst="rect">
            <a:avLst/>
          </a:prstGeom>
        </p:spPr>
      </p:pic>
      <p:pic>
        <p:nvPicPr>
          <p:cNvPr id="52" name="Picture 53">
            <a:extLst>
              <a:ext uri="{FF2B5EF4-FFF2-40B4-BE49-F238E27FC236}">
                <a16:creationId xmlns:a16="http://schemas.microsoft.com/office/drawing/2014/main" id="{A6909B70-EA2E-4427-8A58-0BE71473F99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3749" y="3348600"/>
            <a:ext cx="519224" cy="522101"/>
          </a:xfrm>
          <a:prstGeom prst="rect">
            <a:avLst/>
          </a:prstGeom>
        </p:spPr>
      </p:pic>
      <p:pic>
        <p:nvPicPr>
          <p:cNvPr id="57" name="Picture 5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7E34EA-71C9-4188-AF28-88E3E36BC0C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62911" y="3006787"/>
            <a:ext cx="619329" cy="374256"/>
          </a:xfrm>
          <a:prstGeom prst="rect">
            <a:avLst/>
          </a:prstGeom>
        </p:spPr>
      </p:pic>
      <p:pic>
        <p:nvPicPr>
          <p:cNvPr id="62" name="Picture 6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FB2DB8F-36C9-4253-BAFE-D7ACB9E0C31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556537" y="1809750"/>
            <a:ext cx="660671" cy="668777"/>
          </a:xfrm>
          <a:prstGeom prst="rect">
            <a:avLst/>
          </a:prstGeom>
        </p:spPr>
      </p:pic>
      <p:pic>
        <p:nvPicPr>
          <p:cNvPr id="64" name="Picture 64" descr="A picture containing room&#10;&#10;Description generated with high confidence">
            <a:extLst>
              <a:ext uri="{FF2B5EF4-FFF2-40B4-BE49-F238E27FC236}">
                <a16:creationId xmlns:a16="http://schemas.microsoft.com/office/drawing/2014/main" id="{6E9713F4-C7A8-43E3-8A9A-E5C3BABA6D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flipH="1">
            <a:off x="10612876" y="2445477"/>
            <a:ext cx="556098" cy="580853"/>
          </a:xfrm>
          <a:prstGeom prst="rect">
            <a:avLst/>
          </a:prstGeom>
        </p:spPr>
      </p:pic>
      <p:pic>
        <p:nvPicPr>
          <p:cNvPr id="66" name="Picture 66">
            <a:extLst>
              <a:ext uri="{FF2B5EF4-FFF2-40B4-BE49-F238E27FC236}">
                <a16:creationId xmlns:a16="http://schemas.microsoft.com/office/drawing/2014/main" id="{C429D8C4-CCA8-4F9A-ADCE-ED703635D99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613736" y="3027296"/>
            <a:ext cx="672580" cy="801240"/>
          </a:xfrm>
          <a:prstGeom prst="rect">
            <a:avLst/>
          </a:prstGeom>
        </p:spPr>
      </p:pic>
      <p:pic>
        <p:nvPicPr>
          <p:cNvPr id="68" name="Picture 6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4830FBE-01E0-4978-8204-3A103E0EF26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612215" y="3918753"/>
            <a:ext cx="552989" cy="780332"/>
          </a:xfrm>
          <a:prstGeom prst="rect">
            <a:avLst/>
          </a:prstGeom>
        </p:spPr>
      </p:pic>
      <p:pic>
        <p:nvPicPr>
          <p:cNvPr id="70" name="Picture 7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79A16D-ACBB-4C90-B2D2-F4611A86A5A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220527" y="4908570"/>
            <a:ext cx="1130030" cy="57524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EBE316D-E9AD-4944-9C4E-4DB872A1CC17}"/>
              </a:ext>
            </a:extLst>
          </p:cNvPr>
          <p:cNvSpPr txBox="1"/>
          <p:nvPr/>
        </p:nvSpPr>
        <p:spPr>
          <a:xfrm>
            <a:off x="10617740" y="5656633"/>
            <a:ext cx="1308368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Any </a:t>
            </a:r>
            <a:r>
              <a:rPr lang="en-US" sz="1000">
                <a:cs typeface="Calibri"/>
              </a:rPr>
              <a:t>government agency/department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2FB560E-5310-4AE2-9F5F-3699CAD2AD36}"/>
              </a:ext>
            </a:extLst>
          </p:cNvPr>
          <p:cNvSpPr/>
          <p:nvPr/>
        </p:nvSpPr>
        <p:spPr>
          <a:xfrm rot="-1500000">
            <a:off x="2074278" y="4627111"/>
            <a:ext cx="2564431" cy="214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3">
            <a:extLst>
              <a:ext uri="{FF2B5EF4-FFF2-40B4-BE49-F238E27FC236}">
                <a16:creationId xmlns:a16="http://schemas.microsoft.com/office/drawing/2014/main" id="{EA35314D-2421-4471-8B8E-C5C726545DF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894459" y="2760218"/>
            <a:ext cx="1257300" cy="1162050"/>
          </a:xfrm>
          <a:prstGeom prst="rect">
            <a:avLst/>
          </a:prstGeom>
        </p:spPr>
      </p:pic>
      <p:sp>
        <p:nvSpPr>
          <p:cNvPr id="75" name="Arrow: Right 74">
            <a:extLst>
              <a:ext uri="{FF2B5EF4-FFF2-40B4-BE49-F238E27FC236}">
                <a16:creationId xmlns:a16="http://schemas.microsoft.com/office/drawing/2014/main" id="{C35988EF-1D7B-425E-B5DD-64DA586FD964}"/>
              </a:ext>
            </a:extLst>
          </p:cNvPr>
          <p:cNvSpPr/>
          <p:nvPr/>
        </p:nvSpPr>
        <p:spPr>
          <a:xfrm rot="180000">
            <a:off x="7030803" y="3129626"/>
            <a:ext cx="889238" cy="1928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C00A513-8F50-4FBD-8DA1-05FDBD15399A}"/>
              </a:ext>
            </a:extLst>
          </p:cNvPr>
          <p:cNvSpPr/>
          <p:nvPr/>
        </p:nvSpPr>
        <p:spPr>
          <a:xfrm rot="-1560000">
            <a:off x="9216028" y="2424831"/>
            <a:ext cx="1318876" cy="18469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B44FDF3C-440B-4ACF-9C72-36B70E563B0D}"/>
              </a:ext>
            </a:extLst>
          </p:cNvPr>
          <p:cNvSpPr/>
          <p:nvPr/>
        </p:nvSpPr>
        <p:spPr>
          <a:xfrm rot="21120000">
            <a:off x="9346142" y="2815723"/>
            <a:ext cx="1205387" cy="1765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9ED57D8E-1806-49B7-B779-812D413ABF4C}"/>
              </a:ext>
            </a:extLst>
          </p:cNvPr>
          <p:cNvSpPr/>
          <p:nvPr/>
        </p:nvSpPr>
        <p:spPr>
          <a:xfrm>
            <a:off x="9370460" y="3156190"/>
            <a:ext cx="1205387" cy="1765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DA2092C2-A2EE-433A-8330-BCED01117093}"/>
              </a:ext>
            </a:extLst>
          </p:cNvPr>
          <p:cNvSpPr/>
          <p:nvPr/>
        </p:nvSpPr>
        <p:spPr>
          <a:xfrm rot="1260000">
            <a:off x="9313715" y="3739849"/>
            <a:ext cx="1205387" cy="1765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5465B99-E467-46BE-8EA2-3B848EB037CD}"/>
              </a:ext>
            </a:extLst>
          </p:cNvPr>
          <p:cNvSpPr/>
          <p:nvPr/>
        </p:nvSpPr>
        <p:spPr>
          <a:xfrm rot="2520000">
            <a:off x="9111054" y="4250550"/>
            <a:ext cx="1205387" cy="1765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444B70-B1B6-4EC3-887E-713F9F69FFF1}"/>
              </a:ext>
            </a:extLst>
          </p:cNvPr>
          <p:cNvSpPr txBox="1"/>
          <p:nvPr/>
        </p:nvSpPr>
        <p:spPr>
          <a:xfrm>
            <a:off x="-1621" y="119974"/>
            <a:ext cx="1216281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Using </a:t>
            </a:r>
            <a:r>
              <a:rPr lang="en-US" sz="2400" b="1">
                <a:cs typeface="Calibri"/>
              </a:rPr>
              <a:t>Open Data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2A33C9-A0A2-4846-A97D-851884EF73DB}"/>
              </a:ext>
            </a:extLst>
          </p:cNvPr>
          <p:cNvSpPr/>
          <p:nvPr/>
        </p:nvSpPr>
        <p:spPr>
          <a:xfrm>
            <a:off x="570613" y="1112327"/>
            <a:ext cx="1782726" cy="2358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60" descr="A close up of a logo&#10;&#10;Description generated with high confidence">
            <a:extLst>
              <a:ext uri="{FF2B5EF4-FFF2-40B4-BE49-F238E27FC236}">
                <a16:creationId xmlns:a16="http://schemas.microsoft.com/office/drawing/2014/main" id="{451EDABD-B64C-4D86-9750-95685C9B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37" y="2275062"/>
            <a:ext cx="2743200" cy="207034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9F6A88-37F6-4E07-8BF4-373E09BA4787}"/>
              </a:ext>
            </a:extLst>
          </p:cNvPr>
          <p:cNvSpPr/>
          <p:nvPr/>
        </p:nvSpPr>
        <p:spPr>
          <a:xfrm>
            <a:off x="1044649" y="4647652"/>
            <a:ext cx="1034015" cy="1968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7885D6F5-20B7-42AB-886A-EB9B0FC2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8" y="1259708"/>
            <a:ext cx="349179" cy="337985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5C019C6-CE69-45DE-B6EC-B69F3D07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790" y="1277492"/>
            <a:ext cx="358039" cy="366145"/>
          </a:xfrm>
          <a:prstGeom prst="rect">
            <a:avLst/>
          </a:prstGeom>
        </p:spPr>
      </p:pic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917E4360-84FC-4F5D-9FC2-535F3D7B0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854" y="1278475"/>
            <a:ext cx="325991" cy="325153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93C41B-79EF-4B94-8C38-ACB16EF6E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508" y="1283476"/>
            <a:ext cx="283763" cy="3160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7815DC-C269-4C1D-B8B8-C164AD48CB1D}"/>
              </a:ext>
            </a:extLst>
          </p:cNvPr>
          <p:cNvSpPr txBox="1"/>
          <p:nvPr/>
        </p:nvSpPr>
        <p:spPr>
          <a:xfrm>
            <a:off x="500974" y="792804"/>
            <a:ext cx="196498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Periodic</a:t>
            </a:r>
            <a:r>
              <a:rPr lang="en-US">
                <a:cs typeface="Calibri"/>
              </a:rPr>
              <a:t> Data 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85C731-E9EF-4760-92F8-E0BC9DC3A6E3}"/>
              </a:ext>
            </a:extLst>
          </p:cNvPr>
          <p:cNvSpPr txBox="1"/>
          <p:nvPr/>
        </p:nvSpPr>
        <p:spPr>
          <a:xfrm>
            <a:off x="5543144" y="792803"/>
            <a:ext cx="286479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Data </a:t>
            </a:r>
            <a:r>
              <a:rPr lang="en-US">
                <a:cs typeface="Calibri"/>
              </a:rPr>
              <a:t>Platform</a:t>
            </a:r>
            <a:endParaRPr lang="en-US"/>
          </a:p>
        </p:txBody>
      </p:sp>
      <p:pic>
        <p:nvPicPr>
          <p:cNvPr id="26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32CC26-6B92-4DE0-8DA6-6DE3A70B4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1327" y="2725723"/>
            <a:ext cx="497732" cy="467911"/>
          </a:xfrm>
          <a:prstGeom prst="rect">
            <a:avLst/>
          </a:prstGeom>
        </p:spPr>
      </p:pic>
      <p:pic>
        <p:nvPicPr>
          <p:cNvPr id="21" name="Picture 27">
            <a:extLst>
              <a:ext uri="{FF2B5EF4-FFF2-40B4-BE49-F238E27FC236}">
                <a16:creationId xmlns:a16="http://schemas.microsoft.com/office/drawing/2014/main" id="{AD7CF8DC-0726-4150-BBF7-8E5B318423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4117" y="5431029"/>
            <a:ext cx="455206" cy="455206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0F1767-FA9E-496B-9526-D15D574C0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4672" y="4939826"/>
            <a:ext cx="454099" cy="45853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A6C705C9-0187-48F9-BEFA-5E5C3C670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3121" y="5917358"/>
            <a:ext cx="448340" cy="4483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E6FE14-AA3B-4405-93DA-87995A3C45E2}"/>
              </a:ext>
            </a:extLst>
          </p:cNvPr>
          <p:cNvSpPr txBox="1"/>
          <p:nvPr/>
        </p:nvSpPr>
        <p:spPr>
          <a:xfrm>
            <a:off x="205562" y="427374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Real Time Datasets</a:t>
            </a:r>
          </a:p>
        </p:txBody>
      </p:sp>
      <p:pic>
        <p:nvPicPr>
          <p:cNvPr id="32" name="Picture 34" descr="A close up of a sign&#10;&#10;Description generated with high confidence">
            <a:extLst>
              <a:ext uri="{FF2B5EF4-FFF2-40B4-BE49-F238E27FC236}">
                <a16:creationId xmlns:a16="http://schemas.microsoft.com/office/drawing/2014/main" id="{43057FAE-A398-40F2-B7D8-D31E3EB26E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9538" y="2727024"/>
            <a:ext cx="538266" cy="57069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A417E450-EA60-49C2-ADFD-C74702156E42}"/>
              </a:ext>
            </a:extLst>
          </p:cNvPr>
          <p:cNvSpPr/>
          <p:nvPr/>
        </p:nvSpPr>
        <p:spPr>
          <a:xfrm rot="1080000">
            <a:off x="2471466" y="2193716"/>
            <a:ext cx="1821471" cy="2090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6">
            <a:extLst>
              <a:ext uri="{FF2B5EF4-FFF2-40B4-BE49-F238E27FC236}">
                <a16:creationId xmlns:a16="http://schemas.microsoft.com/office/drawing/2014/main" id="{BD7C96AC-3A4D-4530-AC1C-2EB4C5B945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51811" y="1897970"/>
            <a:ext cx="646815" cy="41024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466094-E7B5-4909-A0F5-3BFC0E8BC073}"/>
              </a:ext>
            </a:extLst>
          </p:cNvPr>
          <p:cNvCxnSpPr/>
          <p:nvPr/>
        </p:nvCxnSpPr>
        <p:spPr>
          <a:xfrm flipV="1">
            <a:off x="718225" y="1665051"/>
            <a:ext cx="1457527" cy="1783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8">
            <a:extLst>
              <a:ext uri="{FF2B5EF4-FFF2-40B4-BE49-F238E27FC236}">
                <a16:creationId xmlns:a16="http://schemas.microsoft.com/office/drawing/2014/main" id="{2DF7E056-7FC2-4AC5-93BF-72DDC8BB51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846" y="1708825"/>
            <a:ext cx="392350" cy="392350"/>
          </a:xfrm>
          <a:prstGeom prst="rect">
            <a:avLst/>
          </a:prstGeom>
        </p:spPr>
      </p:pic>
      <p:pic>
        <p:nvPicPr>
          <p:cNvPr id="2" name="Picture 38">
            <a:extLst>
              <a:ext uri="{FF2B5EF4-FFF2-40B4-BE49-F238E27FC236}">
                <a16:creationId xmlns:a16="http://schemas.microsoft.com/office/drawing/2014/main" id="{88AB709B-712B-42F9-98B6-420927EBEB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48389" y="2497600"/>
            <a:ext cx="659219" cy="469162"/>
          </a:xfrm>
          <a:prstGeom prst="rect">
            <a:avLst/>
          </a:prstGeom>
        </p:spPr>
      </p:pic>
      <p:pic>
        <p:nvPicPr>
          <p:cNvPr id="40" name="Picture 40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8F482C25-FEB0-4F13-A82E-BEDE2AB7BD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7889" y="1656161"/>
            <a:ext cx="1170562" cy="481464"/>
          </a:xfrm>
          <a:prstGeom prst="rect">
            <a:avLst/>
          </a:prstGeom>
        </p:spPr>
      </p:pic>
      <p:pic>
        <p:nvPicPr>
          <p:cNvPr id="41" name="Picture 41">
            <a:extLst>
              <a:ext uri="{FF2B5EF4-FFF2-40B4-BE49-F238E27FC236}">
                <a16:creationId xmlns:a16="http://schemas.microsoft.com/office/drawing/2014/main" id="{2F3ADA95-65DF-4A66-BD7A-FF64B7292D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96603" y="2990148"/>
            <a:ext cx="767317" cy="788157"/>
          </a:xfrm>
          <a:prstGeom prst="rect">
            <a:avLst/>
          </a:prstGeom>
        </p:spPr>
      </p:pic>
      <p:pic>
        <p:nvPicPr>
          <p:cNvPr id="42" name="Picture 4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09BC1B93-1D1A-4646-B917-4E3AE1641E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6059" y="2112638"/>
            <a:ext cx="359924" cy="379149"/>
          </a:xfrm>
          <a:prstGeom prst="rect">
            <a:avLst/>
          </a:prstGeom>
        </p:spPr>
      </p:pic>
      <p:pic>
        <p:nvPicPr>
          <p:cNvPr id="44" name="Picture 4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946C82-A1F3-4F70-B261-1D789AE341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8655" y="2097493"/>
            <a:ext cx="408562" cy="352694"/>
          </a:xfrm>
          <a:prstGeom prst="rect">
            <a:avLst/>
          </a:prstGeom>
        </p:spPr>
      </p:pic>
      <p:pic>
        <p:nvPicPr>
          <p:cNvPr id="46" name="Picture 46">
            <a:extLst>
              <a:ext uri="{FF2B5EF4-FFF2-40B4-BE49-F238E27FC236}">
                <a16:creationId xmlns:a16="http://schemas.microsoft.com/office/drawing/2014/main" id="{F81F595B-6067-4FEE-8419-C36FD5DF942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16931" y="2170197"/>
            <a:ext cx="457201" cy="264031"/>
          </a:xfrm>
          <a:prstGeom prst="rect">
            <a:avLst/>
          </a:prstGeom>
        </p:spPr>
      </p:pic>
      <p:pic>
        <p:nvPicPr>
          <p:cNvPr id="43" name="Picture 44">
            <a:extLst>
              <a:ext uri="{FF2B5EF4-FFF2-40B4-BE49-F238E27FC236}">
                <a16:creationId xmlns:a16="http://schemas.microsoft.com/office/drawing/2014/main" id="{CAB25464-9461-4ECE-81D9-13E6F4DB926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06584" y="3984271"/>
            <a:ext cx="946130" cy="635727"/>
          </a:xfrm>
          <a:prstGeom prst="rect">
            <a:avLst/>
          </a:prstGeom>
        </p:spPr>
      </p:pic>
      <p:pic>
        <p:nvPicPr>
          <p:cNvPr id="48" name="Picture 48">
            <a:extLst>
              <a:ext uri="{FF2B5EF4-FFF2-40B4-BE49-F238E27FC236}">
                <a16:creationId xmlns:a16="http://schemas.microsoft.com/office/drawing/2014/main" id="{86A1597D-340A-4EDA-8395-A8AD9168346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9845" y="2527569"/>
            <a:ext cx="392350" cy="392350"/>
          </a:xfrm>
          <a:prstGeom prst="rect">
            <a:avLst/>
          </a:prstGeom>
        </p:spPr>
      </p:pic>
      <p:pic>
        <p:nvPicPr>
          <p:cNvPr id="47" name="Picture 48">
            <a:extLst>
              <a:ext uri="{FF2B5EF4-FFF2-40B4-BE49-F238E27FC236}">
                <a16:creationId xmlns:a16="http://schemas.microsoft.com/office/drawing/2014/main" id="{293E7420-C31D-4397-84B6-E9015E9A1B2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70409" y="4860324"/>
            <a:ext cx="628283" cy="61574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F490B2-26FE-4757-9BD8-A7606605956A}"/>
              </a:ext>
            </a:extLst>
          </p:cNvPr>
          <p:cNvSpPr txBox="1"/>
          <p:nvPr/>
        </p:nvSpPr>
        <p:spPr>
          <a:xfrm>
            <a:off x="9945476" y="7894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Consumers</a:t>
            </a:r>
          </a:p>
        </p:txBody>
      </p:sp>
      <p:pic>
        <p:nvPicPr>
          <p:cNvPr id="51" name="Picture 5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991E0B-DAAC-4212-A6E8-AE042F50725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05722" y="2530101"/>
            <a:ext cx="482533" cy="387284"/>
          </a:xfrm>
          <a:prstGeom prst="rect">
            <a:avLst/>
          </a:prstGeom>
        </p:spPr>
      </p:pic>
      <p:pic>
        <p:nvPicPr>
          <p:cNvPr id="53" name="Picture 53" descr="A close up of a toy&#10;&#10;Description generated with high confidence">
            <a:extLst>
              <a:ext uri="{FF2B5EF4-FFF2-40B4-BE49-F238E27FC236}">
                <a16:creationId xmlns:a16="http://schemas.microsoft.com/office/drawing/2014/main" id="{259D6C26-54B1-403A-B32F-152B44451A8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9847" y="3018816"/>
            <a:ext cx="708498" cy="358303"/>
          </a:xfrm>
          <a:prstGeom prst="rect">
            <a:avLst/>
          </a:prstGeom>
        </p:spPr>
      </p:pic>
      <p:pic>
        <p:nvPicPr>
          <p:cNvPr id="55" name="Picture 55">
            <a:extLst>
              <a:ext uri="{FF2B5EF4-FFF2-40B4-BE49-F238E27FC236}">
                <a16:creationId xmlns:a16="http://schemas.microsoft.com/office/drawing/2014/main" id="{645BE221-E9F3-4781-AEC3-8AA4755B233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14499" y="2577321"/>
            <a:ext cx="502596" cy="317163"/>
          </a:xfrm>
          <a:prstGeom prst="rect">
            <a:avLst/>
          </a:prstGeom>
        </p:spPr>
      </p:pic>
      <p:pic>
        <p:nvPicPr>
          <p:cNvPr id="52" name="Picture 53">
            <a:extLst>
              <a:ext uri="{FF2B5EF4-FFF2-40B4-BE49-F238E27FC236}">
                <a16:creationId xmlns:a16="http://schemas.microsoft.com/office/drawing/2014/main" id="{A6909B70-EA2E-4427-8A58-0BE71473F99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3749" y="3348600"/>
            <a:ext cx="519224" cy="522101"/>
          </a:xfrm>
          <a:prstGeom prst="rect">
            <a:avLst/>
          </a:prstGeom>
        </p:spPr>
      </p:pic>
      <p:pic>
        <p:nvPicPr>
          <p:cNvPr id="57" name="Picture 5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7E34EA-71C9-4188-AF28-88E3E36BC0C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62911" y="3006787"/>
            <a:ext cx="619329" cy="374256"/>
          </a:xfrm>
          <a:prstGeom prst="rect">
            <a:avLst/>
          </a:prstGeom>
        </p:spPr>
      </p:pic>
      <p:pic>
        <p:nvPicPr>
          <p:cNvPr id="62" name="Picture 6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FB2DB8F-36C9-4253-BAFE-D7ACB9E0C31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556537" y="1809750"/>
            <a:ext cx="660671" cy="668777"/>
          </a:xfrm>
          <a:prstGeom prst="rect">
            <a:avLst/>
          </a:prstGeom>
        </p:spPr>
      </p:pic>
      <p:pic>
        <p:nvPicPr>
          <p:cNvPr id="64" name="Picture 64" descr="A picture containing room&#10;&#10;Description generated with high confidence">
            <a:extLst>
              <a:ext uri="{FF2B5EF4-FFF2-40B4-BE49-F238E27FC236}">
                <a16:creationId xmlns:a16="http://schemas.microsoft.com/office/drawing/2014/main" id="{6E9713F4-C7A8-43E3-8A9A-E5C3BABA6D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flipH="1">
            <a:off x="10612876" y="2445477"/>
            <a:ext cx="556098" cy="580853"/>
          </a:xfrm>
          <a:prstGeom prst="rect">
            <a:avLst/>
          </a:prstGeom>
        </p:spPr>
      </p:pic>
      <p:pic>
        <p:nvPicPr>
          <p:cNvPr id="66" name="Picture 66">
            <a:extLst>
              <a:ext uri="{FF2B5EF4-FFF2-40B4-BE49-F238E27FC236}">
                <a16:creationId xmlns:a16="http://schemas.microsoft.com/office/drawing/2014/main" id="{C429D8C4-CCA8-4F9A-ADCE-ED703635D99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613736" y="3027296"/>
            <a:ext cx="672580" cy="801240"/>
          </a:xfrm>
          <a:prstGeom prst="rect">
            <a:avLst/>
          </a:prstGeom>
        </p:spPr>
      </p:pic>
      <p:pic>
        <p:nvPicPr>
          <p:cNvPr id="68" name="Picture 6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4830FBE-01E0-4978-8204-3A103E0EF26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612215" y="3918753"/>
            <a:ext cx="552989" cy="780332"/>
          </a:xfrm>
          <a:prstGeom prst="rect">
            <a:avLst/>
          </a:prstGeom>
        </p:spPr>
      </p:pic>
      <p:pic>
        <p:nvPicPr>
          <p:cNvPr id="70" name="Picture 7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79A16D-ACBB-4C90-B2D2-F4611A86A5A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220527" y="4908570"/>
            <a:ext cx="1130030" cy="57524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EBE316D-E9AD-4944-9C4E-4DB872A1CC17}"/>
              </a:ext>
            </a:extLst>
          </p:cNvPr>
          <p:cNvSpPr txBox="1"/>
          <p:nvPr/>
        </p:nvSpPr>
        <p:spPr>
          <a:xfrm>
            <a:off x="10617740" y="5656633"/>
            <a:ext cx="1308368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Any </a:t>
            </a:r>
            <a:r>
              <a:rPr lang="en-US" sz="1000">
                <a:cs typeface="Calibri"/>
              </a:rPr>
              <a:t>government agency/department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2FB560E-5310-4AE2-9F5F-3699CAD2AD36}"/>
              </a:ext>
            </a:extLst>
          </p:cNvPr>
          <p:cNvSpPr/>
          <p:nvPr/>
        </p:nvSpPr>
        <p:spPr>
          <a:xfrm rot="-1500000">
            <a:off x="2074278" y="4627111"/>
            <a:ext cx="2564431" cy="2143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3">
            <a:extLst>
              <a:ext uri="{FF2B5EF4-FFF2-40B4-BE49-F238E27FC236}">
                <a16:creationId xmlns:a16="http://schemas.microsoft.com/office/drawing/2014/main" id="{EA35314D-2421-4471-8B8E-C5C726545DF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894459" y="2760218"/>
            <a:ext cx="1257300" cy="116205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D444B70-B1B6-4EC3-887E-713F9F69FFF1}"/>
              </a:ext>
            </a:extLst>
          </p:cNvPr>
          <p:cNvSpPr txBox="1"/>
          <p:nvPr/>
        </p:nvSpPr>
        <p:spPr>
          <a:xfrm>
            <a:off x="-1621" y="119974"/>
            <a:ext cx="1216281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Using </a:t>
            </a:r>
            <a:r>
              <a:rPr lang="en-US" sz="2400" b="1">
                <a:cs typeface="Calibri"/>
              </a:rPr>
              <a:t>Open and Sensitive Data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7E58DB4-86A9-4421-905F-10D71BA58995}"/>
              </a:ext>
            </a:extLst>
          </p:cNvPr>
          <p:cNvSpPr/>
          <p:nvPr/>
        </p:nvSpPr>
        <p:spPr>
          <a:xfrm>
            <a:off x="6947072" y="3138045"/>
            <a:ext cx="1021599" cy="2009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EC6AE0C2-1D08-43D4-A4E7-A7BF0BF9F10B}"/>
              </a:ext>
            </a:extLst>
          </p:cNvPr>
          <p:cNvSpPr/>
          <p:nvPr/>
        </p:nvSpPr>
        <p:spPr>
          <a:xfrm rot="-1740000">
            <a:off x="9354666" y="2424682"/>
            <a:ext cx="1021599" cy="2009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1BC35BFE-B373-46BD-878C-C181B0865DD3}"/>
              </a:ext>
            </a:extLst>
          </p:cNvPr>
          <p:cNvSpPr/>
          <p:nvPr/>
        </p:nvSpPr>
        <p:spPr>
          <a:xfrm rot="120000">
            <a:off x="9435731" y="3397449"/>
            <a:ext cx="1021599" cy="2009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5DE46E4B-76B6-4EF3-AE73-52B63B7C5040}"/>
              </a:ext>
            </a:extLst>
          </p:cNvPr>
          <p:cNvSpPr/>
          <p:nvPr/>
        </p:nvSpPr>
        <p:spPr>
          <a:xfrm rot="1320000">
            <a:off x="9395198" y="3916257"/>
            <a:ext cx="1021599" cy="2009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B323ABF8-2936-41CE-8A80-3A7C7889034C}"/>
              </a:ext>
            </a:extLst>
          </p:cNvPr>
          <p:cNvSpPr/>
          <p:nvPr/>
        </p:nvSpPr>
        <p:spPr>
          <a:xfrm rot="1980000">
            <a:off x="9169917" y="4381809"/>
            <a:ext cx="1021599" cy="2009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115131D6-AFE8-46D9-A6F0-7235889A5514}"/>
              </a:ext>
            </a:extLst>
          </p:cNvPr>
          <p:cNvSpPr/>
          <p:nvPr/>
        </p:nvSpPr>
        <p:spPr>
          <a:xfrm rot="-1020000">
            <a:off x="9476263" y="2911066"/>
            <a:ext cx="1021599" cy="2009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1601-01-01T00:00:00Z</dcterms:created>
  <dcterms:modified xsi:type="dcterms:W3CDTF">2018-09-09T02:37:11Z</dcterms:modified>
</cp:coreProperties>
</file>