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3DD6-AB45-23C6-06EA-E79AED1A3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CD4A8-8618-A894-7DBA-D39727D6D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3D7C4-3EFA-70F7-D0CF-A29D5310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4B0B-61B4-4145-BC32-3EF49CFD4A4B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113AD-4A61-22C8-043B-27344397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A9CA7-C8E4-1776-7AA6-FC1CD67D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952-5876-4C0B-8F94-AEC907772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69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F9B8-83EC-50D2-4DEF-6360E5D9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9CDCC-C37E-EDC1-E713-E729E07E9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6C4B1-BC83-B7F5-7B6E-82788672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4B0B-61B4-4145-BC32-3EF49CFD4A4B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C8A8D-B13C-12BA-0C5B-4210DF51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8576-4C66-5197-A650-4FBCDA08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952-5876-4C0B-8F94-AEC907772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40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C9DDF-F6F2-86F1-DC44-0675E57B6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7A70D-E334-991C-BC00-85D0B3E46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1C0F3-E2DD-E02A-5495-27BC46B6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4B0B-61B4-4145-BC32-3EF49CFD4A4B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DE3AF-AB08-CDBF-25DA-05784256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4FD07-03A3-854C-16AA-F5A8FF35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952-5876-4C0B-8F94-AEC907772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45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CB58-DB73-0968-7A90-0460E585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4F334-0024-F8C6-D97B-8BEEE4603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8D4B9-DCC4-711C-379E-678BA553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4B0B-61B4-4145-BC32-3EF49CFD4A4B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59B67-C2D8-6958-C031-43E1BC76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6421E-1EB4-42BC-B8B6-164C9849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952-5876-4C0B-8F94-AEC907772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85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39AC-DD78-CBBA-D15D-3BDBB4A74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36EF5-4848-DC0A-E607-BAC49C0F3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BED54-D0F0-10DC-518E-8DE3B777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4B0B-61B4-4145-BC32-3EF49CFD4A4B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049F2-7A69-F16C-D524-A24D3A31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0B7FD-FD0E-42B0-807D-3818C70A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952-5876-4C0B-8F94-AEC907772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64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B556-C044-2826-9ADB-998324E4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C930-A002-358A-4929-C38FF6CD2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434BC-3F9B-290D-2B6F-824F95C9C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BF796-1B98-B36C-2859-6101972F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4B0B-61B4-4145-BC32-3EF49CFD4A4B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3739F-8EE0-4A02-8A56-BCAD8A2C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09A6A-E6DE-9F21-4E4E-4B6A78F8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952-5876-4C0B-8F94-AEC907772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31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EAAB-72A2-84BB-D8AD-32E70376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9E1E1-184F-D3A5-C6AF-09A59C260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724EA-9574-2B45-C32B-2F3891C5E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3FEDF-9EAF-3C7E-1A0D-E3577413D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2F355-7CC6-92BB-D677-50FC4D9B0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BC28F-C789-8A78-F877-286FAC14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4B0B-61B4-4145-BC32-3EF49CFD4A4B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09813-99BB-AB5C-4B09-EE83B6D1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0DE89C-AAD9-28A4-7D53-D33B4C4D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952-5876-4C0B-8F94-AEC907772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51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95B6-F0E6-C1FE-48B4-1A35B55A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1422E-90FB-A456-66A7-D68D64EE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4B0B-61B4-4145-BC32-3EF49CFD4A4B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12DB0-38A5-6804-BD4F-71DE16AE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B77EF-4098-D553-C460-E0A56464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952-5876-4C0B-8F94-AEC907772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94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100C4-59EE-17AF-E03A-A65A257E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4B0B-61B4-4145-BC32-3EF49CFD4A4B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6EF3E-05F4-91FC-D66F-5F076DC5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4AD30-4052-6045-937A-D0071295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952-5876-4C0B-8F94-AEC907772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9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490A-953B-5705-7776-557CFBB1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4EAE4-2F93-6C0C-F364-3E49EC7C2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7F378-DBE5-1E57-713C-EDE87515E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32BB8-BE17-B5B1-EB0F-E59E3C22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4B0B-61B4-4145-BC32-3EF49CFD4A4B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E5782-C639-E793-A8E8-4E08672F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DA77F-2387-E24A-53BF-5E51BC5B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952-5876-4C0B-8F94-AEC907772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69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B0F8-CC53-6C5D-8761-CC64FA5C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86B14-ED58-D6DA-D5E4-B90B53DFA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3727B-84D3-87D1-A541-4B31B269D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16D5C-DAD0-BC89-5602-8ABF9583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4B0B-61B4-4145-BC32-3EF49CFD4A4B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F82E2-FD70-7E40-26A4-AADCDE1B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BAA99-8F01-1DED-5197-3539E1EB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952-5876-4C0B-8F94-AEC907772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80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747BC-F990-139C-BB79-06FB0C6C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C5F7D-C161-E318-7E73-7BDCF38FC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E8371-2321-8B7F-3754-126EDDC50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B4B0B-61B4-4145-BC32-3EF49CFD4A4B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79B0D-7637-8C1D-BAE7-B08C43A9B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C35CB-73CE-169E-9FA2-8614B0F21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E2952-5876-4C0B-8F94-AEC907772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63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EBFF-F51B-8796-3EA4-9BAFB21331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CD480-0C20-BE0A-6825-41D8FE3F7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35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Wiggan</dc:creator>
  <cp:lastModifiedBy>Cameron Wiggan</cp:lastModifiedBy>
  <cp:revision>1</cp:revision>
  <dcterms:created xsi:type="dcterms:W3CDTF">2023-03-24T12:09:10Z</dcterms:created>
  <dcterms:modified xsi:type="dcterms:W3CDTF">2023-03-24T12:09:33Z</dcterms:modified>
</cp:coreProperties>
</file>