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7" r:id="rId9"/>
    <p:sldId id="272" r:id="rId10"/>
    <p:sldId id="269" r:id="rId11"/>
    <p:sldId id="270" r:id="rId12"/>
    <p:sldId id="271" r:id="rId13"/>
    <p:sldId id="260" r:id="rId14"/>
    <p:sldId id="261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FDBF2-8EA6-46B0-8913-B94913B15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923" y="762000"/>
            <a:ext cx="5801435" cy="1334783"/>
          </a:xfrm>
        </p:spPr>
        <p:txBody>
          <a:bodyPr/>
          <a:lstStyle/>
          <a:p>
            <a:r>
              <a:rPr lang="fr-FR" dirty="0"/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99B5A-2037-43ED-B522-3F13D55A9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105" y="3626454"/>
            <a:ext cx="8945545" cy="2355246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Fait part le groupe </a:t>
            </a:r>
            <a:r>
              <a:rPr lang="fr-FR" dirty="0" err="1"/>
              <a:t>camts</a:t>
            </a:r>
            <a:endParaRPr lang="fr-FR" dirty="0"/>
          </a:p>
          <a:p>
            <a:r>
              <a:rPr lang="fr-FR" dirty="0"/>
              <a:t>	Camy marta</a:t>
            </a:r>
          </a:p>
          <a:p>
            <a:r>
              <a:rPr lang="fr-FR" dirty="0"/>
              <a:t>	Aurélien veau</a:t>
            </a:r>
          </a:p>
          <a:p>
            <a:r>
              <a:rPr lang="fr-FR" dirty="0"/>
              <a:t>	Typhaine </a:t>
            </a:r>
            <a:r>
              <a:rPr lang="fr-FR" dirty="0" err="1"/>
              <a:t>toer</a:t>
            </a:r>
            <a:endParaRPr lang="fr-FR" dirty="0"/>
          </a:p>
          <a:p>
            <a:r>
              <a:rPr lang="fr-FR" dirty="0"/>
              <a:t>	Maxime </a:t>
            </a:r>
            <a:r>
              <a:rPr lang="fr-FR" dirty="0" err="1"/>
              <a:t>defontaine</a:t>
            </a:r>
            <a:endParaRPr lang="fr-FR" dirty="0"/>
          </a:p>
          <a:p>
            <a:r>
              <a:rPr lang="fr-FR" dirty="0"/>
              <a:t>	Steven </a:t>
            </a:r>
            <a:r>
              <a:rPr lang="fr-FR" dirty="0" err="1"/>
              <a:t>guillo</a:t>
            </a:r>
            <a:endParaRPr lang="fr-FR" dirty="0"/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299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CB3DE-3334-466B-861F-9C548EA2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qui nous démarque des concurrents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DAA63-DD22-4AF6-BCB9-6E3785D5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Articles a prix dérisoire pour Hommes et Femmes</a:t>
            </a:r>
          </a:p>
          <a:p>
            <a:r>
              <a:rPr lang="fr-FR" dirty="0"/>
              <a:t>Nous avons une large gammes d’articles </a:t>
            </a:r>
          </a:p>
        </p:txBody>
      </p:sp>
    </p:spTree>
    <p:extLst>
      <p:ext uri="{BB962C8B-B14F-4D97-AF65-F5344CB8AC3E}">
        <p14:creationId xmlns:p14="http://schemas.microsoft.com/office/powerpoint/2010/main" val="246523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34F2B-3CAC-4329-B851-F1D62BEF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Mood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3063F4-1B55-4D0A-9FA7-46FA75D23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53" t="6704" r="18030" b="-6704"/>
          <a:stretch/>
        </p:blipFill>
        <p:spPr>
          <a:xfrm>
            <a:off x="2528888" y="1933230"/>
            <a:ext cx="7134224" cy="5098310"/>
          </a:xfrm>
        </p:spPr>
      </p:pic>
    </p:spTree>
    <p:extLst>
      <p:ext uri="{BB962C8B-B14F-4D97-AF65-F5344CB8AC3E}">
        <p14:creationId xmlns:p14="http://schemas.microsoft.com/office/powerpoint/2010/main" val="17129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B8033-5456-4E7B-8A73-EA7D95A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Arborescence et BDD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0E62C12-8427-40A0-A795-BE0B1FED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" t="16390" r="16328"/>
          <a:stretch/>
        </p:blipFill>
        <p:spPr>
          <a:xfrm>
            <a:off x="6324600" y="2057399"/>
            <a:ext cx="5772149" cy="456247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111075-D0A0-4385-BBEA-3D49916C8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3" t="11731" r="16190" b="5139"/>
          <a:stretch/>
        </p:blipFill>
        <p:spPr>
          <a:xfrm>
            <a:off x="95251" y="2057399"/>
            <a:ext cx="5772149" cy="45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76465-D84F-40A7-B2FB-826912B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80B43BD-C957-4D67-8F9B-B0CAC9EC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361" y="1939924"/>
            <a:ext cx="9197710" cy="4660901"/>
          </a:xfrm>
        </p:spPr>
      </p:pic>
    </p:spTree>
    <p:extLst>
      <p:ext uri="{BB962C8B-B14F-4D97-AF65-F5344CB8AC3E}">
        <p14:creationId xmlns:p14="http://schemas.microsoft.com/office/powerpoint/2010/main" val="131256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0F63B-82CB-4FED-826E-2D2D791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Technologies utilisés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FC6416-D6A9-416C-A3B2-F69B3BF1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utilisé </a:t>
            </a:r>
          </a:p>
          <a:p>
            <a:r>
              <a:rPr lang="fr-FR" dirty="0"/>
              <a:t>Symfony</a:t>
            </a:r>
          </a:p>
          <a:p>
            <a:r>
              <a:rPr lang="fr-FR" dirty="0" err="1"/>
              <a:t>Reactjs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1165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72AB-B59D-44A7-ADF9-7EC46781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Mockup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9D8129F-915D-4E43-BE13-0F6CCAAF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56" t="5891" r="23897" b="22319"/>
          <a:stretch/>
        </p:blipFill>
        <p:spPr>
          <a:xfrm>
            <a:off x="2638426" y="1990725"/>
            <a:ext cx="6924674" cy="4724400"/>
          </a:xfrm>
        </p:spPr>
      </p:pic>
    </p:spTree>
    <p:extLst>
      <p:ext uri="{BB962C8B-B14F-4D97-AF65-F5344CB8AC3E}">
        <p14:creationId xmlns:p14="http://schemas.microsoft.com/office/powerpoint/2010/main" val="134691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F50B9-8470-4A12-92E5-544DDEF9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Sprints précédent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E57DAB9-DF27-49FD-8B64-1E9A61465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62" t="10861" r="7210"/>
          <a:stretch/>
        </p:blipFill>
        <p:spPr>
          <a:xfrm>
            <a:off x="2392461" y="1972333"/>
            <a:ext cx="7721510" cy="4685641"/>
          </a:xfrm>
        </p:spPr>
      </p:pic>
    </p:spTree>
    <p:extLst>
      <p:ext uri="{BB962C8B-B14F-4D97-AF65-F5344CB8AC3E}">
        <p14:creationId xmlns:p14="http://schemas.microsoft.com/office/powerpoint/2010/main" val="265938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F6179-ED29-4A6D-8BDA-17FA6DB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2836163"/>
            <a:ext cx="10296525" cy="1809750"/>
          </a:xfrm>
        </p:spPr>
        <p:txBody>
          <a:bodyPr>
            <a:normAutofit/>
          </a:bodyPr>
          <a:lstStyle/>
          <a:p>
            <a:r>
              <a:rPr lang="fr-FR" dirty="0"/>
              <a:t>	E-commerce sur la vente de vêtements </a:t>
            </a:r>
            <a:br>
              <a:rPr lang="fr-FR" dirty="0"/>
            </a:br>
            <a:r>
              <a:rPr lang="fr-FR" dirty="0"/>
              <a:t>		qui vise les hommes et femmes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DDCAC9-E551-4E92-AE24-CA39B803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2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1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1EDB8-5BAA-42AE-B3D1-43A9AA73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79" y="342420"/>
            <a:ext cx="9603275" cy="1049235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E700A-31AA-483C-B4B6-4AD40BDD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76425"/>
            <a:ext cx="9692779" cy="4191000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Rendu</a:t>
            </a:r>
          </a:p>
          <a:p>
            <a:r>
              <a:rPr lang="fr-FR" dirty="0"/>
              <a:t>Organisation</a:t>
            </a:r>
          </a:p>
          <a:p>
            <a:r>
              <a:rPr lang="fr-FR" dirty="0"/>
              <a:t>Etude de marché</a:t>
            </a:r>
          </a:p>
          <a:p>
            <a:r>
              <a:rPr lang="fr-FR" dirty="0"/>
              <a:t>Modèle Maquette</a:t>
            </a:r>
          </a:p>
          <a:p>
            <a:r>
              <a:rPr lang="fr-FR" dirty="0"/>
              <a:t>Pourquoi ce Modèle</a:t>
            </a:r>
          </a:p>
          <a:p>
            <a:r>
              <a:rPr lang="fr-FR" dirty="0"/>
              <a:t>Nos concurrents</a:t>
            </a:r>
          </a:p>
          <a:p>
            <a:r>
              <a:rPr lang="fr-FR" dirty="0"/>
              <a:t>Ce qui nous démarque des concurrents</a:t>
            </a:r>
          </a:p>
          <a:p>
            <a:r>
              <a:rPr lang="fr-FR" dirty="0" err="1"/>
              <a:t>Mood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  <a:p>
            <a:r>
              <a:rPr lang="fr-FR" dirty="0"/>
              <a:t>Arborescence et BDD</a:t>
            </a:r>
          </a:p>
          <a:p>
            <a:r>
              <a:rPr lang="fr-FR" dirty="0"/>
              <a:t>Visuel</a:t>
            </a:r>
          </a:p>
          <a:p>
            <a:r>
              <a:rPr lang="fr-FR" dirty="0"/>
              <a:t>Technologies utilisés</a:t>
            </a:r>
          </a:p>
          <a:p>
            <a:r>
              <a:rPr lang="fr-FR" dirty="0" err="1"/>
              <a:t>Mockup</a:t>
            </a:r>
            <a:endParaRPr lang="fr-FR" dirty="0"/>
          </a:p>
          <a:p>
            <a:r>
              <a:rPr lang="fr-FR" dirty="0"/>
              <a:t>Sprints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8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14A5F-152F-4F56-8141-6374567B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Rendu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4BEC3-8F4C-4597-912F-F178D7EC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client peut s’inscrire et se connecter </a:t>
            </a:r>
          </a:p>
          <a:p>
            <a:r>
              <a:rPr lang="fr-FR" dirty="0"/>
              <a:t>Peut voir les vêtements et les ajouter a son panier </a:t>
            </a:r>
          </a:p>
          <a:p>
            <a:r>
              <a:rPr lang="fr-FR" dirty="0"/>
              <a:t>Liste d’articles en page d’</a:t>
            </a:r>
            <a:r>
              <a:rPr lang="fr-FR" dirty="0" err="1"/>
              <a:t>acceuil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5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0CF05-0155-4328-837C-EB8F5FE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6394"/>
            <a:ext cx="8968879" cy="1049235"/>
          </a:xfrm>
        </p:spPr>
        <p:txBody>
          <a:bodyPr/>
          <a:lstStyle/>
          <a:p>
            <a:pPr algn="ctr"/>
            <a:r>
              <a:rPr lang="fr-FR" dirty="0"/>
              <a:t>Organisation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EE8318-4B80-40ED-A4A1-6E89E885E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21" t="12793" r="7987" b="9618"/>
          <a:stretch/>
        </p:blipFill>
        <p:spPr>
          <a:xfrm>
            <a:off x="1932111" y="2085976"/>
            <a:ext cx="8327778" cy="4514850"/>
          </a:xfrm>
        </p:spPr>
      </p:pic>
    </p:spTree>
    <p:extLst>
      <p:ext uri="{BB962C8B-B14F-4D97-AF65-F5344CB8AC3E}">
        <p14:creationId xmlns:p14="http://schemas.microsoft.com/office/powerpoint/2010/main" val="23759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80AA5-2A22-4D45-924D-177D7C21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Etude de marché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E1968-AA4B-424D-8536-203DC62E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749157"/>
            <a:ext cx="96032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1 er semestre 2019  =&gt; 3 Milliards euros</a:t>
            </a:r>
          </a:p>
          <a:p>
            <a:pPr marL="0" indent="0" algn="ctr">
              <a:buNone/>
            </a:pPr>
            <a:r>
              <a:rPr lang="fr-FR" sz="2800" dirty="0"/>
              <a:t>=&gt;  + 10%  par an </a:t>
            </a:r>
          </a:p>
        </p:txBody>
      </p:sp>
    </p:spTree>
    <p:extLst>
      <p:ext uri="{BB962C8B-B14F-4D97-AF65-F5344CB8AC3E}">
        <p14:creationId xmlns:p14="http://schemas.microsoft.com/office/powerpoint/2010/main" val="3587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8D97F-9DC3-441F-A1C7-B40BE4F5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D3339A-359A-4C0D-B6AC-F9EA552F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968053"/>
            <a:ext cx="9603274" cy="4689227"/>
          </a:xfrm>
        </p:spPr>
      </p:pic>
    </p:spTree>
    <p:extLst>
      <p:ext uri="{BB962C8B-B14F-4D97-AF65-F5344CB8AC3E}">
        <p14:creationId xmlns:p14="http://schemas.microsoft.com/office/powerpoint/2010/main" val="208687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3E7E1-9BBD-451E-88F8-DCF6F381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Pourquoi ce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27026-3F31-48B1-8A79-331C88F7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Point fort du Model</a:t>
            </a:r>
            <a:r>
              <a:rPr lang="fr-FR" dirty="0"/>
              <a:t>				</a:t>
            </a:r>
            <a:r>
              <a:rPr lang="fr-FR" sz="2400" dirty="0"/>
              <a:t>Mauvais point</a:t>
            </a:r>
          </a:p>
          <a:p>
            <a:pPr marL="0" indent="0">
              <a:buNone/>
            </a:pPr>
            <a:r>
              <a:rPr lang="fr-FR" dirty="0"/>
              <a:t>- Beauté du site					   - Austérité</a:t>
            </a:r>
          </a:p>
          <a:p>
            <a:pPr marL="0" indent="0">
              <a:buNone/>
            </a:pPr>
            <a:r>
              <a:rPr lang="fr-FR" dirty="0"/>
              <a:t>- Accessibilité facile 				   - Cible limité 	</a:t>
            </a:r>
          </a:p>
          <a:p>
            <a:pPr marL="0" indent="0">
              <a:buNone/>
            </a:pPr>
            <a:r>
              <a:rPr lang="fr-FR" dirty="0"/>
              <a:t>- Pertinent, Simplicité </a:t>
            </a:r>
          </a:p>
        </p:txBody>
      </p:sp>
    </p:spTree>
    <p:extLst>
      <p:ext uri="{BB962C8B-B14F-4D97-AF65-F5344CB8AC3E}">
        <p14:creationId xmlns:p14="http://schemas.microsoft.com/office/powerpoint/2010/main" val="2079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07B53-0AB2-46EE-A4E6-D6A3800E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Nos concurrents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A95B07-3B59-4523-8FB3-A039A28B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81" y="2105025"/>
            <a:ext cx="5682748" cy="443864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B48F40-3226-4FE6-AC98-1C88AB19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73" y="2105025"/>
            <a:ext cx="5840716" cy="44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20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1733</TotalTime>
  <Words>192</Words>
  <Application>Microsoft Office PowerPoint</Application>
  <PresentationFormat>Grand écran</PresentationFormat>
  <Paragraphs>53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Galerie</vt:lpstr>
      <vt:lpstr>E-commerce</vt:lpstr>
      <vt:lpstr> E-commerce sur la vente de vêtements    qui vise les hommes et femmes</vt:lpstr>
      <vt:lpstr>Sommaire</vt:lpstr>
      <vt:lpstr>Rendu</vt:lpstr>
      <vt:lpstr>Organisation </vt:lpstr>
      <vt:lpstr>Etude de marché</vt:lpstr>
      <vt:lpstr>Modèle maquette</vt:lpstr>
      <vt:lpstr>Pourquoi ce model</vt:lpstr>
      <vt:lpstr>Nos concurrents</vt:lpstr>
      <vt:lpstr>Ce qui nous démarque des concurrents</vt:lpstr>
      <vt:lpstr>Mood Board</vt:lpstr>
      <vt:lpstr>Arborescence et BDD </vt:lpstr>
      <vt:lpstr>maquette</vt:lpstr>
      <vt:lpstr>Technologies utilisés</vt:lpstr>
      <vt:lpstr>Mockup</vt:lpstr>
      <vt:lpstr>Sprints précédent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camy marta</dc:creator>
  <cp:lastModifiedBy>camy marta</cp:lastModifiedBy>
  <cp:revision>25</cp:revision>
  <dcterms:created xsi:type="dcterms:W3CDTF">2020-01-10T09:52:44Z</dcterms:created>
  <dcterms:modified xsi:type="dcterms:W3CDTF">2020-02-10T13:20:03Z</dcterms:modified>
</cp:coreProperties>
</file>