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1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D0B055-BBDF-4A41-4D51-52657548D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503" y="4946818"/>
            <a:ext cx="8031961" cy="882398"/>
          </a:xfrm>
        </p:spPr>
        <p:txBody>
          <a:bodyPr>
            <a:normAutofit/>
          </a:bodyPr>
          <a:lstStyle/>
          <a:p>
            <a:r>
              <a:rPr lang="es-MX" sz="4400" dirty="0"/>
              <a:t>ET Programación Web</a:t>
            </a:r>
            <a:endParaRPr lang="es-CL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C0D42-C579-A471-5AA8-CA1682701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/>
          <a:p>
            <a:r>
              <a:rPr lang="es-MX" sz="1200" dirty="0"/>
              <a:t>SPOTIFLY</a:t>
            </a:r>
          </a:p>
        </p:txBody>
      </p:sp>
      <p:pic>
        <p:nvPicPr>
          <p:cNvPr id="4" name="Picture 3" descr="Script de ordenador en una pantalla">
            <a:extLst>
              <a:ext uri="{FF2B5EF4-FFF2-40B4-BE49-F238E27FC236}">
                <a16:creationId xmlns:a16="http://schemas.microsoft.com/office/drawing/2014/main" id="{25862388-979F-8C2F-76B5-843595169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5" b="24194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71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Script de ordenador en una pantalla">
            <a:extLst>
              <a:ext uri="{FF2B5EF4-FFF2-40B4-BE49-F238E27FC236}">
                <a16:creationId xmlns:a16="http://schemas.microsoft.com/office/drawing/2014/main" id="{B6919D36-C7FE-67DC-5AED-AFBC60995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425" b="241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0173F6-FAC0-D9B8-D0ED-6E9142D9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58" y="1738728"/>
            <a:ext cx="5707896" cy="424800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E053BF-FDF4-F349-7E64-EAE02C2E7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9848" y="1738728"/>
            <a:ext cx="3700126" cy="424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F70FB1-4551-BB82-C83C-E45188C0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Administración pagina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0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Script de ordenador en una pantalla">
            <a:extLst>
              <a:ext uri="{FF2B5EF4-FFF2-40B4-BE49-F238E27FC236}">
                <a16:creationId xmlns:a16="http://schemas.microsoft.com/office/drawing/2014/main" id="{B6919D36-C7FE-67DC-5AED-AFBC60995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425" b="241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F70FB1-4551-BB82-C83C-E45188C0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83" y="-270645"/>
            <a:ext cx="9634011" cy="1325563"/>
          </a:xfrm>
        </p:spPr>
        <p:txBody>
          <a:bodyPr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Pagina Principal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5C266D-88D7-050A-1979-F703ADCF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530" y="910803"/>
            <a:ext cx="7233438" cy="34465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4ABAAD9-C735-1B10-0B02-A32122082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602" y="4540472"/>
            <a:ext cx="4086795" cy="21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5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Script de ordenador en una pantalla">
            <a:extLst>
              <a:ext uri="{FF2B5EF4-FFF2-40B4-BE49-F238E27FC236}">
                <a16:creationId xmlns:a16="http://schemas.microsoft.com/office/drawing/2014/main" id="{B6919D36-C7FE-67DC-5AED-AFBC60995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425" b="241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F70FB1-4551-BB82-C83C-E45188C0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83" y="-270645"/>
            <a:ext cx="9634011" cy="1325563"/>
          </a:xfrm>
        </p:spPr>
        <p:txBody>
          <a:bodyPr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Pagina Principal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02BF07-5F5F-13A5-CD6F-BF51A1A9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92" y="918410"/>
            <a:ext cx="7161513" cy="344658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41ABC92-86DB-8B73-D323-58F15E6B72BC}"/>
              </a:ext>
            </a:extLst>
          </p:cNvPr>
          <p:cNvSpPr/>
          <p:nvPr/>
        </p:nvSpPr>
        <p:spPr>
          <a:xfrm>
            <a:off x="8375995" y="1175716"/>
            <a:ext cx="472730" cy="2252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786566-13CD-0CD2-0898-52C95AB15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920" y="4546271"/>
            <a:ext cx="4040159" cy="213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Script de ordenador en una pantalla">
            <a:extLst>
              <a:ext uri="{FF2B5EF4-FFF2-40B4-BE49-F238E27FC236}">
                <a16:creationId xmlns:a16="http://schemas.microsoft.com/office/drawing/2014/main" id="{B6919D36-C7FE-67DC-5AED-AFBC60995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425" b="241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F70FB1-4551-BB82-C83C-E45188C0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83" y="-270645"/>
            <a:ext cx="9634011" cy="1325563"/>
          </a:xfrm>
        </p:spPr>
        <p:txBody>
          <a:bodyPr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Pagina Principal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FBC864-E657-1F71-F0FE-239113868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16" y="1832459"/>
            <a:ext cx="3284648" cy="424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B169D28-D2FB-1149-0814-D461E3FA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649" y="1832459"/>
            <a:ext cx="3200042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Script de ordenador en una pantalla">
            <a:extLst>
              <a:ext uri="{FF2B5EF4-FFF2-40B4-BE49-F238E27FC236}">
                <a16:creationId xmlns:a16="http://schemas.microsoft.com/office/drawing/2014/main" id="{B6919D36-C7FE-67DC-5AED-AFBC60995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425" b="241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F70FB1-4551-BB82-C83C-E45188C0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83" y="-270645"/>
            <a:ext cx="9634011" cy="1325563"/>
          </a:xfrm>
        </p:spPr>
        <p:txBody>
          <a:bodyPr/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Registro Canciones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6CCC56-CB1B-F0B4-BBE1-EEE93C956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06" y="908034"/>
            <a:ext cx="6782747" cy="22431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C23A83-0548-5D8D-3C80-0AB250A2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61" y="3254398"/>
            <a:ext cx="1023127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881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Modern Love</vt:lpstr>
      <vt:lpstr>BohemianVTI</vt:lpstr>
      <vt:lpstr>ET Programación Web</vt:lpstr>
      <vt:lpstr>Administración pagina</vt:lpstr>
      <vt:lpstr>Pagina Principal</vt:lpstr>
      <vt:lpstr>Pagina Principal</vt:lpstr>
      <vt:lpstr>Pagina Principal</vt:lpstr>
      <vt:lpstr>Registro Canciones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 Programación Web</dc:title>
  <dc:creator>LUIS . MEDINA ORELLANA</dc:creator>
  <cp:lastModifiedBy>LUIS . MEDINA ORELLANA</cp:lastModifiedBy>
  <cp:revision>1</cp:revision>
  <dcterms:created xsi:type="dcterms:W3CDTF">2022-07-12T22:21:27Z</dcterms:created>
  <dcterms:modified xsi:type="dcterms:W3CDTF">2022-07-12T22:48:31Z</dcterms:modified>
</cp:coreProperties>
</file>