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āmas 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rsraksts un pa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āt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zīt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ēt vizītkar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lv-LV"/>
              <a:t>Noklikšķiniet, lai rediģētu šablona teksta stilus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tiess vai apl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lv-LV"/>
              <a:t>Noklikšķiniet, lai rediģētu šablona teksta stilus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AB282896-3FD3-4A71-BE1F-B1D8915A5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0" y="2186302"/>
            <a:ext cx="8737600" cy="2716107"/>
          </a:xfrm>
        </p:spPr>
        <p:txBody>
          <a:bodyPr anchor="b">
            <a:normAutofit/>
          </a:bodyPr>
          <a:lstStyle/>
          <a:p>
            <a:r>
              <a:rPr lang="lv-LV" sz="5400">
                <a:solidFill>
                  <a:schemeClr val="tx2"/>
                </a:solidFill>
              </a:rPr>
              <a:t>Digitālais portfolio</a:t>
            </a:r>
            <a:endParaRPr lang="LID4096" sz="5400">
              <a:solidFill>
                <a:schemeClr val="tx2"/>
              </a:solidFill>
            </a:endParaRP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14DB417A-68C2-46D8-BCEA-3A5E68EF9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915" y="4902409"/>
            <a:ext cx="6673254" cy="914401"/>
          </a:xfrm>
        </p:spPr>
        <p:txBody>
          <a:bodyPr>
            <a:normAutofit/>
          </a:bodyPr>
          <a:lstStyle/>
          <a:p>
            <a:r>
              <a:rPr lang="lv-LV">
                <a:solidFill>
                  <a:schemeClr val="tx1"/>
                </a:solidFill>
              </a:rPr>
              <a:t>Maikls Māris Trēgers 10.a</a:t>
            </a:r>
            <a:endParaRPr lang="LID409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3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FA7677D6-6E30-43E5-AC04-3CD27877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Satura rādītājs: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D4DA6A1C-BA35-4B54-80BC-4334A66D8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915" y="4902409"/>
            <a:ext cx="6673254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Kāds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ir</a:t>
            </a:r>
            <a:r>
              <a:rPr lang="en-US" sz="800" dirty="0">
                <a:solidFill>
                  <a:schemeClr val="tx1"/>
                </a:solidFill>
              </a:rPr>
              <a:t> mana </a:t>
            </a:r>
            <a:r>
              <a:rPr lang="en-US" sz="800" dirty="0" err="1">
                <a:solidFill>
                  <a:schemeClr val="tx1"/>
                </a:solidFill>
              </a:rPr>
              <a:t>digitālā</a:t>
            </a:r>
            <a:r>
              <a:rPr lang="en-US" sz="800" dirty="0">
                <a:solidFill>
                  <a:schemeClr val="tx1"/>
                </a:solidFill>
              </a:rPr>
              <a:t> portfolio </a:t>
            </a:r>
            <a:r>
              <a:rPr lang="en-US" sz="800" dirty="0" err="1">
                <a:solidFill>
                  <a:schemeClr val="tx1"/>
                </a:solidFill>
              </a:rPr>
              <a:t>mērķis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Digitālā</a:t>
            </a:r>
            <a:r>
              <a:rPr lang="en-US" sz="800" dirty="0">
                <a:solidFill>
                  <a:schemeClr val="tx1"/>
                </a:solidFill>
              </a:rPr>
              <a:t> portfolio </a:t>
            </a:r>
            <a:r>
              <a:rPr lang="en-US" sz="800" dirty="0" err="1">
                <a:solidFill>
                  <a:schemeClr val="tx1"/>
                </a:solidFill>
              </a:rPr>
              <a:t>saturs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Galveno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funkciju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koda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fragmenti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Grūtības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veidojot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digitālo</a:t>
            </a:r>
            <a:r>
              <a:rPr lang="en-US" sz="800" dirty="0">
                <a:solidFill>
                  <a:schemeClr val="tx1"/>
                </a:solidFill>
              </a:rPr>
              <a:t> portfolio.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2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A4BA45F8-3E21-42B2-B135-AA6E5360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Digitālā portfolio nozīme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33F681F9-9DED-43AD-A445-DC62F8C2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915" y="4902409"/>
            <a:ext cx="6673254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Atvieglo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informācija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izplatīšanu</a:t>
            </a: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Parāda</a:t>
            </a:r>
            <a:r>
              <a:rPr lang="en-US" sz="800" dirty="0">
                <a:solidFill>
                  <a:schemeClr val="tx1"/>
                </a:solidFill>
              </a:rPr>
              <a:t> manas </a:t>
            </a:r>
            <a:r>
              <a:rPr lang="en-US" sz="800" dirty="0" err="1">
                <a:solidFill>
                  <a:schemeClr val="tx1"/>
                </a:solidFill>
              </a:rPr>
              <a:t>spējas</a:t>
            </a: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CV </a:t>
            </a:r>
            <a:r>
              <a:rPr lang="en-US" sz="800" dirty="0" err="1">
                <a:solidFill>
                  <a:schemeClr val="tx1"/>
                </a:solidFill>
              </a:rPr>
              <a:t>aizvietojums</a:t>
            </a: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Ietaupa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resursus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5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8430E56-953B-4776-9CD4-05B0C77E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650875"/>
            <a:ext cx="8534401" cy="2281600"/>
          </a:xfrm>
        </p:spPr>
        <p:txBody>
          <a:bodyPr/>
          <a:lstStyle/>
          <a:p>
            <a:r>
              <a:rPr lang="en-US" dirty="0"/>
              <a:t>Digitālāportfolio saturs</a:t>
            </a:r>
          </a:p>
        </p:txBody>
      </p:sp>
      <p:sp>
        <p:nvSpPr>
          <p:cNvPr id="9" name="Teksta vietturis 8">
            <a:extLst>
              <a:ext uri="{FF2B5EF4-FFF2-40B4-BE49-F238E27FC236}">
                <a16:creationId xmlns:a16="http://schemas.microsoft.com/office/drawing/2014/main" id="{B636EAFF-F588-4747-ADB0-4DC6A3B35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Attēls 6">
            <a:extLst>
              <a:ext uri="{FF2B5EF4-FFF2-40B4-BE49-F238E27FC236}">
                <a16:creationId xmlns:a16="http://schemas.microsoft.com/office/drawing/2014/main" id="{CA60E18C-904D-4E4D-95CB-4B89403C1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572" y="4402033"/>
            <a:ext cx="4650874" cy="2185910"/>
          </a:xfrm>
          <a:prstGeom prst="rect">
            <a:avLst/>
          </a:prstGeom>
        </p:spPr>
      </p:pic>
      <p:pic>
        <p:nvPicPr>
          <p:cNvPr id="6" name="Attēls 5">
            <a:extLst>
              <a:ext uri="{FF2B5EF4-FFF2-40B4-BE49-F238E27FC236}">
                <a16:creationId xmlns:a16="http://schemas.microsoft.com/office/drawing/2014/main" id="{A8632B6A-E28B-47AF-B7E3-1C278B7D4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80" y="4306343"/>
            <a:ext cx="4880432" cy="2281600"/>
          </a:xfrm>
          <a:prstGeom prst="rect">
            <a:avLst/>
          </a:prstGeom>
        </p:spPr>
      </p:pic>
      <p:pic>
        <p:nvPicPr>
          <p:cNvPr id="5" name="Attēls 4">
            <a:extLst>
              <a:ext uri="{FF2B5EF4-FFF2-40B4-BE49-F238E27FC236}">
                <a16:creationId xmlns:a16="http://schemas.microsoft.com/office/drawing/2014/main" id="{5E0E6DEE-92B8-4EE6-92EE-F1249435E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190" y="1877243"/>
            <a:ext cx="4906669" cy="2281600"/>
          </a:xfrm>
          <a:prstGeom prst="rect">
            <a:avLst/>
          </a:prstGeom>
        </p:spPr>
      </p:pic>
      <p:pic>
        <p:nvPicPr>
          <p:cNvPr id="4" name="Attēls 3">
            <a:extLst>
              <a:ext uri="{FF2B5EF4-FFF2-40B4-BE49-F238E27FC236}">
                <a16:creationId xmlns:a16="http://schemas.microsoft.com/office/drawing/2014/main" id="{A73750D5-35AA-4869-897F-BAAAB1953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554" y="1886768"/>
            <a:ext cx="4793258" cy="21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6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BAA2A11-1909-480D-8A03-1EB6BA23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44475"/>
            <a:ext cx="8534401" cy="2281600"/>
          </a:xfrm>
        </p:spPr>
        <p:txBody>
          <a:bodyPr/>
          <a:lstStyle/>
          <a:p>
            <a:r>
              <a:rPr lang="lv-LV" dirty="0"/>
              <a:t>Galveno funkciju fragmenti</a:t>
            </a:r>
            <a:endParaRPr lang="LID4096" dirty="0"/>
          </a:p>
        </p:txBody>
      </p:sp>
      <p:pic>
        <p:nvPicPr>
          <p:cNvPr id="4" name="Attēls 3">
            <a:extLst>
              <a:ext uri="{FF2B5EF4-FFF2-40B4-BE49-F238E27FC236}">
                <a16:creationId xmlns:a16="http://schemas.microsoft.com/office/drawing/2014/main" id="{5CA1F718-AA45-42DF-B449-ECEC88D6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8" y="2649839"/>
            <a:ext cx="3134711" cy="1722197"/>
          </a:xfrm>
          <a:prstGeom prst="rect">
            <a:avLst/>
          </a:prstGeom>
        </p:spPr>
      </p:pic>
      <p:pic>
        <p:nvPicPr>
          <p:cNvPr id="5" name="Attēls 4">
            <a:extLst>
              <a:ext uri="{FF2B5EF4-FFF2-40B4-BE49-F238E27FC236}">
                <a16:creationId xmlns:a16="http://schemas.microsoft.com/office/drawing/2014/main" id="{42D2A609-1331-4769-B9FE-284D6A66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078" y="2773603"/>
            <a:ext cx="5456393" cy="1409822"/>
          </a:xfrm>
          <a:prstGeom prst="rect">
            <a:avLst/>
          </a:prstGeom>
        </p:spPr>
      </p:pic>
      <p:pic>
        <p:nvPicPr>
          <p:cNvPr id="6" name="Attēls 5">
            <a:extLst>
              <a:ext uri="{FF2B5EF4-FFF2-40B4-BE49-F238E27FC236}">
                <a16:creationId xmlns:a16="http://schemas.microsoft.com/office/drawing/2014/main" id="{DC9DF0AC-E0DE-4EFA-9C14-53F531403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50" y="4619564"/>
            <a:ext cx="4442873" cy="2081154"/>
          </a:xfrm>
          <a:prstGeom prst="rect">
            <a:avLst/>
          </a:prstGeom>
        </p:spPr>
      </p:pic>
      <p:pic>
        <p:nvPicPr>
          <p:cNvPr id="7" name="Attēls 6">
            <a:extLst>
              <a:ext uri="{FF2B5EF4-FFF2-40B4-BE49-F238E27FC236}">
                <a16:creationId xmlns:a16="http://schemas.microsoft.com/office/drawing/2014/main" id="{6B6BC9D1-1950-47B0-B59C-A99D6368A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155" y="4619564"/>
            <a:ext cx="3832037" cy="2081154"/>
          </a:xfrm>
          <a:prstGeom prst="rect">
            <a:avLst/>
          </a:prstGeom>
        </p:spPr>
      </p:pic>
      <p:pic>
        <p:nvPicPr>
          <p:cNvPr id="8" name="Attēls 7">
            <a:extLst>
              <a:ext uri="{FF2B5EF4-FFF2-40B4-BE49-F238E27FC236}">
                <a16:creationId xmlns:a16="http://schemas.microsoft.com/office/drawing/2014/main" id="{17FE0135-F3C8-4F43-86F4-578469D0B9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1524" y="4265291"/>
            <a:ext cx="3755199" cy="24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4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4216AE38-3F24-4F54-8BCA-405FB363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Grūtības veidojot portfolio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2EB6454B-57AA-49E5-B48C-537E6467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915" y="4902409"/>
            <a:ext cx="6673254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/>
                </a:solidFill>
              </a:rPr>
              <a:t>Pārveidot</a:t>
            </a:r>
            <a:r>
              <a:rPr lang="en-US" sz="1300" dirty="0">
                <a:solidFill>
                  <a:schemeClr val="tx1"/>
                </a:solidFill>
              </a:rPr>
              <a:t> un </a:t>
            </a:r>
            <a:r>
              <a:rPr lang="en-US" sz="1300" dirty="0" err="1">
                <a:solidFill>
                  <a:schemeClr val="tx1"/>
                </a:solidFill>
              </a:rPr>
              <a:t>izveidot</a:t>
            </a:r>
            <a:r>
              <a:rPr lang="en-US" sz="1300" dirty="0">
                <a:solidFill>
                  <a:schemeClr val="tx1"/>
                </a:solidFill>
              </a:rPr>
              <a:t> JS </a:t>
            </a:r>
            <a:r>
              <a:rPr lang="en-US" sz="1300" dirty="0" err="1">
                <a:solidFill>
                  <a:schemeClr val="tx1"/>
                </a:solidFill>
              </a:rPr>
              <a:t>kodu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pogām</a:t>
            </a:r>
            <a:r>
              <a:rPr lang="en-US" sz="13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/>
                </a:solidFill>
              </a:rPr>
              <a:t>Kontaktinformācijas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pogu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izveide</a:t>
            </a:r>
            <a:endParaRPr lang="en-US" sz="13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/>
                </a:solidFill>
              </a:rPr>
              <a:t>Izkārtojums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galvenajai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lapai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5133"/>
      </p:ext>
    </p:extLst>
  </p:cSld>
  <p:clrMapOvr>
    <a:masterClrMapping/>
  </p:clrMapOvr>
</p:sld>
</file>

<file path=ppt/theme/theme1.xml><?xml version="1.0" encoding="utf-8"?>
<a:theme xmlns:a="http://schemas.openxmlformats.org/drawingml/2006/main" name="Sektors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Platekrāna</PresentationFormat>
  <Paragraphs>18</Paragraphs>
  <Slides>6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Sektors</vt:lpstr>
      <vt:lpstr>Digitālais portfolio</vt:lpstr>
      <vt:lpstr>Satura rādītājs:</vt:lpstr>
      <vt:lpstr>Digitālā portfolio nozīme</vt:lpstr>
      <vt:lpstr>Digitālāportfolio saturs</vt:lpstr>
      <vt:lpstr>Galveno funkciju fragmenti</vt:lpstr>
      <vt:lpstr>Grūtības veidojot portfolio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Digitālais portfolio</dc:title>
  <dc:creator>Maikls Māris Trēgers</dc:creator>
  <cp:lastModifiedBy>Maikls Māris Trēgers</cp:lastModifiedBy>
  <cp:revision>1</cp:revision>
  <dcterms:created xsi:type="dcterms:W3CDTF">2020-05-15T08:51:00Z</dcterms:created>
  <dcterms:modified xsi:type="dcterms:W3CDTF">2020-05-15T08:51:44Z</dcterms:modified>
</cp:coreProperties>
</file>