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A5DBFDE-1F38-4AE5-B8D8-B314A0098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834F3E9-C053-48AA-88BC-EB481F00C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353286-EB6E-4C19-B7A5-385BC574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8C25-F0F6-4752-AD7F-B6FA7D6F39D4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7E22191-300E-4D1C-AD9F-62A2DCCC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DA4CFF3-648F-45AE-A394-74C0564D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B4A2-902D-45BB-884D-A0FFE70656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05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111242-F340-43F8-A193-13B4B740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5740164-A8D5-485E-ABF6-79D609710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317525-F80E-4E2F-97FC-075727D2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8C25-F0F6-4752-AD7F-B6FA7D6F39D4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ED4EB7-B31A-42E3-8A92-71A5C543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98D9B8-2810-4D6D-85A4-0B519F1B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B4A2-902D-45BB-884D-A0FFE70656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785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9AD8FB9-E7F0-40D7-B035-20D19AE78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6833DC3-5CFB-4623-88B9-5CF9E38C0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558581-1D7A-44A0-8027-61003A5F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8C25-F0F6-4752-AD7F-B6FA7D6F39D4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C72C05-7EBE-4300-80DF-A692F810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1CEB6F7-4D41-4BC2-8A5C-99F17CF3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B4A2-902D-45BB-884D-A0FFE70656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002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4C3FA23-527E-432A-B4EE-927735A8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68128D-9DFB-48F4-BD7E-C6F45182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4A9EBDC-DA98-465F-8417-8698A72F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8C25-F0F6-4752-AD7F-B6FA7D6F39D4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EF29A9-E254-4AAE-81D7-7F8D33D9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8AA14D-1095-4EB8-83E4-16E903BC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B4A2-902D-45BB-884D-A0FFE70656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503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BC3A55C-B133-41CB-86FA-725E4373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D08E550-7450-4D65-B0AA-5A0B480B9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F7FBDB0-8036-4AF6-98EE-41B5CEE0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8C25-F0F6-4752-AD7F-B6FA7D6F39D4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6E5404C-E916-4ABA-AE4E-77EDF4C3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6E6E4D8-C72F-4C81-B78D-81C7DA9E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B4A2-902D-45BB-884D-A0FFE70656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231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7BB1851-F6C4-4F8A-BD6E-A538F05A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DD02E6-518B-486B-A8ED-F4797B367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461B371-0AC2-41A7-8191-1752B729D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8F6CAE4-FCF7-4989-B724-736D793F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8C25-F0F6-4752-AD7F-B6FA7D6F39D4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05BBCD-A20A-4910-89DD-B0E7C7DB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005406-F728-4648-B251-86E12CE6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B4A2-902D-45BB-884D-A0FFE70656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734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00A206D-626B-4EDB-8A28-1A21ECCD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8F968C3-823A-4A5C-BBF9-3255A363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9DA138A-ED1D-430D-8414-B969FE5BD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2435F52-ABD8-4337-AF9B-7AEAD1AFE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A26F9B9-D4E6-4411-8477-3810A5811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2DC0B02-CAE6-47CA-A455-A3ECDD45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8C25-F0F6-4752-AD7F-B6FA7D6F39D4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7973E68-DFA2-4622-AE42-9099B72A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DE969E3-DEF2-4847-AB99-4C0EDE11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B4A2-902D-45BB-884D-A0FFE70656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433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BF5984E-8B29-4472-9CEB-1AE17FF8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631C1A5-82D0-4FC1-8727-364D9847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8C25-F0F6-4752-AD7F-B6FA7D6F39D4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CA10607-B393-485F-823F-F1E12E20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CDC2473-A28E-4F43-87DC-73C1D6D6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B4A2-902D-45BB-884D-A0FFE70656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94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158FF05-9F57-4C06-AFC4-705835E8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8C25-F0F6-4752-AD7F-B6FA7D6F39D4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E451F89-60E5-495F-BBC3-6649B792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3C372EC-98AD-465B-BAF5-EDB42013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B4A2-902D-45BB-884D-A0FFE70656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96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2ED0319-A3DA-45F0-B48E-C201CA18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8BF7E5-D7A2-4A10-843B-E3F4F162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A9734DB-9BAE-40C1-B5D4-30D14C49E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B3CDD9D-A921-49DA-8C90-A9E782DC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8C25-F0F6-4752-AD7F-B6FA7D6F39D4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3D923A9-D65D-44E0-948B-409E53F0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6F4C644-7093-49B6-867A-E315F92C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B4A2-902D-45BB-884D-A0FFE70656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542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97DFB3A-3E11-44CB-957C-C3FC7FE0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7AF8976-56C8-4372-AD0B-D701659CF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7D00E13-205E-4B6F-B5B9-3225E1DF2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5AD083A-8034-4B3C-94AF-65C2C1E0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8C25-F0F6-4752-AD7F-B6FA7D6F39D4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4FB5B06-44D6-4EF5-85AA-E59C8173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0E79E8B-3684-4CBE-96D0-0F3A6449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B4A2-902D-45BB-884D-A0FFE70656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962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DE3BBFC-DF87-46E6-B94F-35FE6E80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227A006-7A5E-4E44-A023-97D85CF5A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0B5D46-6099-49FB-BB4A-4B9C00AE9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88C25-F0F6-4752-AD7F-B6FA7D6F39D4}" type="datetimeFigureOut">
              <a:rPr lang="tr-TR" smtClean="0"/>
              <a:t>7.06.2023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5B8F99-E5E8-406F-8480-BE371231B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3A08DD0-7C40-4938-8F6C-550D960D4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B4A2-902D-45BB-884D-A0FFE70656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572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F211ED9-92FC-415D-A42F-35EEAF193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ARDUNİO İLE ENGELDEN KAÇAN ROBOT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712A9EB-7F84-4E7E-9E83-41D78178C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448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AB4246-0742-4288-B4CD-AD536409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3184072"/>
            <a:ext cx="10515600" cy="146386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52A1E0-2627-4AE0-87D2-ED4105C90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29" y="766874"/>
            <a:ext cx="11114314" cy="5601271"/>
          </a:xfrm>
        </p:spPr>
        <p:txBody>
          <a:bodyPr/>
          <a:lstStyle/>
          <a:p>
            <a:r>
              <a:rPr lang="tr-TR" dirty="0" err="1"/>
              <a:t>pinMode</a:t>
            </a:r>
            <a:r>
              <a:rPr lang="tr-TR" dirty="0"/>
              <a:t>(</a:t>
            </a:r>
            <a:r>
              <a:rPr lang="tr-TR" dirty="0" err="1"/>
              <a:t>echoPin</a:t>
            </a:r>
            <a:r>
              <a:rPr lang="tr-TR" dirty="0"/>
              <a:t>, INPUT);</a:t>
            </a:r>
          </a:p>
          <a:p>
            <a:r>
              <a:rPr lang="tr-TR" dirty="0" err="1"/>
              <a:t>pinMode</a:t>
            </a:r>
            <a:r>
              <a:rPr lang="tr-TR" dirty="0"/>
              <a:t>(</a:t>
            </a:r>
            <a:r>
              <a:rPr lang="tr-TR" dirty="0" err="1"/>
              <a:t>trigPint,OUTPUT</a:t>
            </a:r>
            <a:r>
              <a:rPr lang="tr-TR" dirty="0"/>
              <a:t>);</a:t>
            </a:r>
          </a:p>
          <a:p>
            <a:r>
              <a:rPr lang="tr-TR" dirty="0" err="1"/>
              <a:t>pinMode</a:t>
            </a:r>
            <a:r>
              <a:rPr lang="tr-TR" dirty="0"/>
              <a:t>(MotorL1,OUTPUT);</a:t>
            </a:r>
          </a:p>
          <a:p>
            <a:r>
              <a:rPr lang="tr-TR" dirty="0" err="1"/>
              <a:t>pinMode</a:t>
            </a:r>
            <a:r>
              <a:rPr lang="tr-TR" dirty="0"/>
              <a:t>(MotorL2,OUTPUT);</a:t>
            </a:r>
          </a:p>
          <a:p>
            <a:r>
              <a:rPr lang="tr-TR" dirty="0" err="1"/>
              <a:t>pinMode</a:t>
            </a:r>
            <a:r>
              <a:rPr lang="tr-TR" dirty="0"/>
              <a:t>(</a:t>
            </a:r>
            <a:r>
              <a:rPr lang="tr-TR" dirty="0" err="1"/>
              <a:t>MotorLE,OUTPUT</a:t>
            </a:r>
            <a:r>
              <a:rPr lang="tr-TR" dirty="0"/>
              <a:t>);  //Motorlarımızı </a:t>
            </a:r>
            <a:r>
              <a:rPr lang="tr-TR" dirty="0" err="1"/>
              <a:t>cıkış</a:t>
            </a:r>
            <a:r>
              <a:rPr lang="tr-TR" dirty="0"/>
              <a:t> </a:t>
            </a:r>
            <a:r>
              <a:rPr lang="tr-TR" dirty="0" err="1"/>
              <a:t>olararak</a:t>
            </a:r>
            <a:r>
              <a:rPr lang="tr-TR" dirty="0"/>
              <a:t> tanımlıyoruz</a:t>
            </a:r>
          </a:p>
          <a:p>
            <a:r>
              <a:rPr lang="tr-TR" dirty="0" err="1"/>
              <a:t>pinMode</a:t>
            </a:r>
            <a:r>
              <a:rPr lang="tr-TR" dirty="0"/>
              <a:t>(MotorR1,OUTPUT);</a:t>
            </a:r>
          </a:p>
          <a:p>
            <a:r>
              <a:rPr lang="tr-TR" dirty="0" err="1"/>
              <a:t>pinMode</a:t>
            </a:r>
            <a:r>
              <a:rPr lang="tr-TR" dirty="0"/>
              <a:t>(MotorR2,OUTPUT);</a:t>
            </a:r>
          </a:p>
          <a:p>
            <a:r>
              <a:rPr lang="tr-TR" dirty="0" err="1"/>
              <a:t>pinMode</a:t>
            </a:r>
            <a:r>
              <a:rPr lang="tr-TR" dirty="0"/>
              <a:t>(</a:t>
            </a:r>
            <a:r>
              <a:rPr lang="tr-TR" dirty="0" err="1"/>
              <a:t>MotorRE,OUTPUT</a:t>
            </a:r>
            <a:r>
              <a:rPr lang="tr-TR" dirty="0"/>
              <a:t>);</a:t>
            </a:r>
          </a:p>
          <a:p>
            <a:r>
              <a:rPr lang="tr-TR" dirty="0" err="1"/>
              <a:t>Serial.begin</a:t>
            </a:r>
            <a:r>
              <a:rPr lang="tr-TR" dirty="0"/>
              <a:t>(9600);</a:t>
            </a:r>
          </a:p>
          <a:p>
            <a:r>
              <a:rPr lang="tr-TR" dirty="0"/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460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2BF8A7-2104-4371-9E75-9FEB8D27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0C8FD4-8485-4B32-8AAE-4B5F05303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0118"/>
            <a:ext cx="12192000" cy="5897881"/>
          </a:xfrm>
        </p:spPr>
        <p:txBody>
          <a:bodyPr>
            <a:normAutofit lnSpcReduction="10000"/>
          </a:bodyPr>
          <a:lstStyle/>
          <a:p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() (</a:t>
            </a:r>
          </a:p>
          <a:p>
            <a:r>
              <a:rPr lang="tr-TR" dirty="0" err="1"/>
              <a:t>digitalWrite</a:t>
            </a:r>
            <a:r>
              <a:rPr lang="tr-TR" dirty="0"/>
              <a:t>(</a:t>
            </a:r>
            <a:r>
              <a:rPr lang="tr-TR" dirty="0" err="1"/>
              <a:t>trigPin,LOW</a:t>
            </a:r>
            <a:r>
              <a:rPr lang="tr-TR" dirty="0"/>
              <a:t>); // </a:t>
            </a:r>
            <a:r>
              <a:rPr lang="tr-TR" dirty="0" err="1"/>
              <a:t>Sensör</a:t>
            </a:r>
            <a:r>
              <a:rPr lang="tr-TR" dirty="0"/>
              <a:t> pasif hale getirildi.</a:t>
            </a:r>
          </a:p>
          <a:p>
            <a:r>
              <a:rPr lang="tr-TR" dirty="0" err="1"/>
              <a:t>delayMicroseconds</a:t>
            </a:r>
            <a:r>
              <a:rPr lang="tr-TR" dirty="0"/>
              <a:t>(5);</a:t>
            </a:r>
          </a:p>
          <a:p>
            <a:r>
              <a:rPr lang="tr-TR" dirty="0" err="1"/>
              <a:t>DigitalWrite</a:t>
            </a:r>
            <a:r>
              <a:rPr lang="tr-TR" dirty="0"/>
              <a:t>(</a:t>
            </a:r>
            <a:r>
              <a:rPr lang="tr-TR" dirty="0" err="1"/>
              <a:t>trigPin,HIGH</a:t>
            </a:r>
            <a:r>
              <a:rPr lang="tr-TR" dirty="0"/>
              <a:t>); //</a:t>
            </a:r>
            <a:r>
              <a:rPr lang="tr-TR" dirty="0" err="1"/>
              <a:t>Sensöre</a:t>
            </a:r>
            <a:r>
              <a:rPr lang="tr-TR" dirty="0"/>
              <a:t> ses dalgası üretilmesi için emir verildi.</a:t>
            </a:r>
          </a:p>
          <a:p>
            <a:r>
              <a:rPr lang="tr-TR" dirty="0" err="1"/>
              <a:t>delayMicroseconds</a:t>
            </a:r>
            <a:r>
              <a:rPr lang="tr-TR" dirty="0"/>
              <a:t>(10);</a:t>
            </a:r>
          </a:p>
          <a:p>
            <a:r>
              <a:rPr lang="tr-TR" dirty="0" err="1"/>
              <a:t>digitalWrite</a:t>
            </a:r>
            <a:r>
              <a:rPr lang="tr-TR" dirty="0"/>
              <a:t>(</a:t>
            </a:r>
            <a:r>
              <a:rPr lang="tr-TR" dirty="0" err="1"/>
              <a:t>trigPin,LOW</a:t>
            </a:r>
            <a:r>
              <a:rPr lang="tr-TR" dirty="0"/>
              <a:t>); //Yeni dalgalar </a:t>
            </a:r>
            <a:r>
              <a:rPr lang="tr-TR" dirty="0" err="1"/>
              <a:t>üretimemesi</a:t>
            </a:r>
            <a:r>
              <a:rPr lang="tr-TR" dirty="0"/>
              <a:t> için </a:t>
            </a:r>
            <a:r>
              <a:rPr lang="tr-TR" dirty="0" err="1"/>
              <a:t>trig</a:t>
            </a:r>
            <a:r>
              <a:rPr lang="tr-TR" dirty="0"/>
              <a:t> </a:t>
            </a:r>
            <a:r>
              <a:rPr lang="tr-TR" dirty="0" err="1"/>
              <a:t>pini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konumuna getirildi.</a:t>
            </a:r>
          </a:p>
          <a:p>
            <a:r>
              <a:rPr lang="tr-TR" dirty="0"/>
              <a:t>sure=</a:t>
            </a:r>
            <a:r>
              <a:rPr lang="tr-TR" dirty="0" err="1"/>
              <a:t>pulseIn</a:t>
            </a:r>
            <a:r>
              <a:rPr lang="tr-TR" dirty="0"/>
              <a:t>(</a:t>
            </a:r>
            <a:r>
              <a:rPr lang="tr-TR" dirty="0" err="1"/>
              <a:t>echoPin,HIGH</a:t>
            </a:r>
            <a:r>
              <a:rPr lang="tr-TR" dirty="0"/>
              <a:t>); //Ses dalgasının geri dönmesi için sure </a:t>
            </a:r>
            <a:r>
              <a:rPr lang="tr-TR" dirty="0" err="1"/>
              <a:t>ölülüyor</a:t>
            </a:r>
            <a:r>
              <a:rPr lang="tr-TR" dirty="0"/>
              <a:t>.</a:t>
            </a:r>
          </a:p>
          <a:p>
            <a:r>
              <a:rPr lang="tr-TR" dirty="0" err="1"/>
              <a:t>Uzaklik</a:t>
            </a:r>
            <a:r>
              <a:rPr lang="tr-TR" dirty="0"/>
              <a:t> = sure / 29.1 / 2; //</a:t>
            </a:r>
            <a:r>
              <a:rPr lang="tr-TR" dirty="0" err="1"/>
              <a:t>Ölcülen</a:t>
            </a:r>
            <a:r>
              <a:rPr lang="tr-TR" dirty="0"/>
              <a:t> süre uzaklığa çevriliyor.</a:t>
            </a:r>
          </a:p>
          <a:p>
            <a:r>
              <a:rPr lang="tr-TR" dirty="0" err="1"/>
              <a:t>Serial.println</a:t>
            </a:r>
            <a:r>
              <a:rPr lang="tr-TR" dirty="0"/>
              <a:t>(</a:t>
            </a:r>
            <a:r>
              <a:rPr lang="tr-TR" dirty="0" err="1"/>
              <a:t>uzaklik</a:t>
            </a:r>
            <a:r>
              <a:rPr lang="tr-TR" dirty="0"/>
              <a:t>);</a:t>
            </a:r>
          </a:p>
          <a:p>
            <a:r>
              <a:rPr lang="tr-TR" dirty="0" err="1"/>
              <a:t>İf</a:t>
            </a:r>
            <a:r>
              <a:rPr lang="tr-TR" dirty="0"/>
              <a:t> (uzaklık &lt; 15) //Uzaklık 15’den küçük ise,</a:t>
            </a:r>
          </a:p>
          <a:p>
            <a:r>
              <a:rPr lang="tr-TR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86016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98AF87-0E5D-42F9-BAE9-C46CADA0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6EE428-53A7-45F1-B611-FAF74F295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2514"/>
            <a:ext cx="12192000" cy="6335486"/>
          </a:xfrm>
        </p:spPr>
        <p:txBody>
          <a:bodyPr/>
          <a:lstStyle/>
          <a:p>
            <a:r>
              <a:rPr lang="tr-TR" dirty="0"/>
              <a:t>Geri(); // 150 </a:t>
            </a:r>
            <a:r>
              <a:rPr lang="tr-TR" dirty="0" err="1"/>
              <a:t>ms</a:t>
            </a:r>
            <a:r>
              <a:rPr lang="tr-TR" dirty="0"/>
              <a:t> geri git</a:t>
            </a:r>
          </a:p>
          <a:p>
            <a:r>
              <a:rPr lang="tr-TR" dirty="0" err="1"/>
              <a:t>delay</a:t>
            </a:r>
            <a:r>
              <a:rPr lang="tr-TR" dirty="0"/>
              <a:t>(150);</a:t>
            </a:r>
          </a:p>
          <a:p>
            <a:r>
              <a:rPr lang="tr-TR" dirty="0" err="1"/>
              <a:t>sag</a:t>
            </a:r>
            <a:r>
              <a:rPr lang="tr-TR" dirty="0"/>
              <a:t>(); // 250 </a:t>
            </a:r>
            <a:r>
              <a:rPr lang="tr-TR" dirty="0" err="1"/>
              <a:t>ms</a:t>
            </a:r>
            <a:r>
              <a:rPr lang="tr-TR" dirty="0"/>
              <a:t> sağa dön</a:t>
            </a:r>
          </a:p>
          <a:p>
            <a:r>
              <a:rPr lang="tr-TR" dirty="0" err="1"/>
              <a:t>delay</a:t>
            </a:r>
            <a:r>
              <a:rPr lang="tr-TR" dirty="0"/>
              <a:t>(250);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else (   // değil ise,</a:t>
            </a:r>
          </a:p>
          <a:p>
            <a:r>
              <a:rPr lang="tr-TR" dirty="0"/>
              <a:t>İleri(); // ileri git</a:t>
            </a:r>
          </a:p>
          <a:p>
            <a:r>
              <a:rPr lang="tr-TR" dirty="0"/>
              <a:t>}</a:t>
            </a:r>
          </a:p>
          <a:p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602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E3379B-C2D9-4E76-92D4-72D4D596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18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A0D41E-EBDF-4B81-877D-67BC1F28F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3962"/>
            <a:ext cx="12192000" cy="6374038"/>
          </a:xfrm>
        </p:spPr>
        <p:txBody>
          <a:bodyPr/>
          <a:lstStyle/>
          <a:p>
            <a:r>
              <a:rPr lang="tr-TR" dirty="0" err="1"/>
              <a:t>void</a:t>
            </a:r>
            <a:r>
              <a:rPr lang="tr-TR" dirty="0"/>
              <a:t> ileri(){ // İleri yönde hareket için fonksiyon tanılıyoruz.</a:t>
            </a:r>
          </a:p>
          <a:p>
            <a:r>
              <a:rPr lang="tr-TR" dirty="0" err="1"/>
              <a:t>digitalWrite</a:t>
            </a:r>
            <a:r>
              <a:rPr lang="tr-TR" dirty="0"/>
              <a:t>(MotorR1, HIGH); // Sağ motorun ileri hareketi aktif.</a:t>
            </a:r>
          </a:p>
          <a:p>
            <a:r>
              <a:rPr lang="tr-TR" dirty="0" err="1"/>
              <a:t>digitalWrit</a:t>
            </a:r>
            <a:r>
              <a:rPr lang="tr-TR" dirty="0"/>
              <a:t>(MotorR2, LOW); // Sağ motorun geri hareketi pasif.</a:t>
            </a:r>
          </a:p>
          <a:p>
            <a:r>
              <a:rPr lang="tr-TR" dirty="0" err="1"/>
              <a:t>digitalWrite</a:t>
            </a:r>
            <a:r>
              <a:rPr lang="tr-TR" dirty="0"/>
              <a:t>(</a:t>
            </a:r>
            <a:r>
              <a:rPr lang="tr-TR" dirty="0" err="1"/>
              <a:t>MotorRE</a:t>
            </a:r>
            <a:r>
              <a:rPr lang="tr-TR" dirty="0"/>
              <a:t>, 150); // Sağ motorun hızı 150	</a:t>
            </a:r>
          </a:p>
          <a:p>
            <a:r>
              <a:rPr lang="tr-TR" dirty="0" err="1"/>
              <a:t>digitalWrite</a:t>
            </a:r>
            <a:r>
              <a:rPr lang="tr-TR" dirty="0"/>
              <a:t>(MotorL1, HIGH); // Sol motorun ile hareketi aktif.</a:t>
            </a:r>
          </a:p>
          <a:p>
            <a:r>
              <a:rPr lang="tr-TR" dirty="0" err="1"/>
              <a:t>digitalWrite</a:t>
            </a:r>
            <a:r>
              <a:rPr lang="tr-TR" dirty="0"/>
              <a:t>(MotorL2, LOW); // Sol motorun geri hareketi pasif.</a:t>
            </a:r>
          </a:p>
          <a:p>
            <a:r>
              <a:rPr lang="tr-TR" dirty="0" err="1"/>
              <a:t>digitalWrite</a:t>
            </a:r>
            <a:r>
              <a:rPr lang="tr-TR" dirty="0"/>
              <a:t>(</a:t>
            </a:r>
            <a:r>
              <a:rPr lang="tr-TR" dirty="0" err="1"/>
              <a:t>MotorLE</a:t>
            </a:r>
            <a:r>
              <a:rPr lang="tr-TR" dirty="0"/>
              <a:t>, 150); // Sol motorun hızı 150 </a:t>
            </a:r>
          </a:p>
          <a:p>
            <a:r>
              <a:rPr lang="tr-T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4596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F6C58A-D1AB-4F6B-A985-4EEBF15A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AE3A8E-F434-42E3-9BFA-C607BEF5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0844"/>
            <a:ext cx="12192000" cy="6447156"/>
          </a:xfrm>
        </p:spPr>
        <p:txBody>
          <a:bodyPr/>
          <a:lstStyle/>
          <a:p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sag</a:t>
            </a:r>
            <a:r>
              <a:rPr lang="tr-TR" dirty="0"/>
              <a:t>(){ // Robotun sağa dönme hareketi için fonksiyon tanımlıyoruz.</a:t>
            </a:r>
          </a:p>
          <a:p>
            <a:r>
              <a:rPr lang="tr-TR" dirty="0" err="1"/>
              <a:t>digitalWrite</a:t>
            </a:r>
            <a:r>
              <a:rPr lang="tr-TR" dirty="0"/>
              <a:t>(MotorR1, HIGH); // Sağ motorun ileri hareketi aktif.</a:t>
            </a:r>
          </a:p>
          <a:p>
            <a:r>
              <a:rPr lang="tr-TR" dirty="0" err="1"/>
              <a:t>digitalWrite</a:t>
            </a:r>
            <a:r>
              <a:rPr lang="tr-TR" dirty="0"/>
              <a:t>(MotorR2, LOW); // Sağ motorun geri hareketi aktif.</a:t>
            </a:r>
          </a:p>
          <a:p>
            <a:r>
              <a:rPr lang="tr-TR" dirty="0" err="1"/>
              <a:t>analogWrite</a:t>
            </a:r>
            <a:r>
              <a:rPr lang="tr-TR" dirty="0"/>
              <a:t>(</a:t>
            </a:r>
            <a:r>
              <a:rPr lang="tr-TR" dirty="0" err="1"/>
              <a:t>MotorRE</a:t>
            </a:r>
            <a:r>
              <a:rPr lang="tr-TR" dirty="0"/>
              <a:t>, 0); // Sağ motorun hızı 0(motor duruyor).</a:t>
            </a:r>
          </a:p>
          <a:p>
            <a:r>
              <a:rPr lang="tr-TR" dirty="0" err="1"/>
              <a:t>digitalWrite</a:t>
            </a:r>
            <a:r>
              <a:rPr lang="tr-TR" dirty="0"/>
              <a:t>(MotorL1, HIGH); // Sol motorun ileri hareketi aktif</a:t>
            </a:r>
          </a:p>
          <a:p>
            <a:r>
              <a:rPr lang="tr-TR" dirty="0" err="1"/>
              <a:t>digitalWrite</a:t>
            </a:r>
            <a:r>
              <a:rPr lang="tr-TR" dirty="0"/>
              <a:t>(MotorL2, LOW); // Sol motorun geri hareketi pasif</a:t>
            </a:r>
          </a:p>
          <a:p>
            <a:r>
              <a:rPr lang="tr-TR" dirty="0" err="1"/>
              <a:t>analogWrite</a:t>
            </a:r>
            <a:r>
              <a:rPr lang="tr-TR" dirty="0"/>
              <a:t>(</a:t>
            </a:r>
            <a:r>
              <a:rPr lang="tr-TR" dirty="0" err="1"/>
              <a:t>MotorLE</a:t>
            </a:r>
            <a:r>
              <a:rPr lang="tr-TR" dirty="0"/>
              <a:t>, 150); // Sol motorun hızı 150</a:t>
            </a:r>
          </a:p>
          <a:p>
            <a:r>
              <a:rPr lang="tr-TR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7144771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6F33E6-2C77-4124-AFED-02D6AA7E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28600"/>
            <a:ext cx="10515600" cy="136525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A97E47-CB00-4293-AF95-5FCB9ABF4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7829"/>
            <a:ext cx="12192000" cy="6270171"/>
          </a:xfrm>
        </p:spPr>
        <p:txBody>
          <a:bodyPr/>
          <a:lstStyle/>
          <a:p>
            <a:r>
              <a:rPr lang="tr-TR" dirty="0" err="1"/>
              <a:t>void</a:t>
            </a:r>
            <a:r>
              <a:rPr lang="tr-TR" dirty="0"/>
              <a:t> geri(){ // Robotun geri yönde hareketi için fonksiyon tanımlıyoruz.</a:t>
            </a:r>
          </a:p>
          <a:p>
            <a:r>
              <a:rPr lang="tr-TR" dirty="0" err="1"/>
              <a:t>digitalWrite</a:t>
            </a:r>
            <a:r>
              <a:rPr lang="tr-TR" dirty="0"/>
              <a:t>(MotorR1, LOW); // Sağ </a:t>
            </a:r>
            <a:r>
              <a:rPr lang="tr-TR" dirty="0" err="1"/>
              <a:t>motorunilri</a:t>
            </a:r>
            <a:r>
              <a:rPr lang="tr-TR" dirty="0"/>
              <a:t> hareketi pasif</a:t>
            </a:r>
          </a:p>
          <a:p>
            <a:r>
              <a:rPr lang="tr-TR" dirty="0" err="1"/>
              <a:t>digitalWrite</a:t>
            </a:r>
            <a:r>
              <a:rPr lang="tr-TR" dirty="0"/>
              <a:t>(MotorR2, HIGH); // Sağ motorun geri hareketi aktif </a:t>
            </a:r>
          </a:p>
          <a:p>
            <a:r>
              <a:rPr lang="tr-TR" dirty="0" err="1"/>
              <a:t>analogWrite</a:t>
            </a:r>
            <a:r>
              <a:rPr lang="tr-TR" dirty="0"/>
              <a:t>(</a:t>
            </a:r>
            <a:r>
              <a:rPr lang="tr-TR" dirty="0" err="1"/>
              <a:t>MotorRE</a:t>
            </a:r>
            <a:r>
              <a:rPr lang="tr-TR" dirty="0"/>
              <a:t>, 150); // Sağ motorun hızı 150</a:t>
            </a:r>
          </a:p>
          <a:p>
            <a:r>
              <a:rPr lang="tr-TR" dirty="0" err="1"/>
              <a:t>digitalWrite</a:t>
            </a:r>
            <a:r>
              <a:rPr lang="tr-TR" dirty="0"/>
              <a:t>(MotorL1, LOW); // Sol motorun ileri hareketi pasif</a:t>
            </a:r>
          </a:p>
          <a:p>
            <a:r>
              <a:rPr lang="tr-TR" dirty="0" err="1"/>
              <a:t>digitalWrite</a:t>
            </a:r>
            <a:r>
              <a:rPr lang="tr-TR" dirty="0"/>
              <a:t>(MotorL2, HIGH); // Sol motorun geri hareketi aktif</a:t>
            </a:r>
          </a:p>
          <a:p>
            <a:r>
              <a:rPr lang="tr-TR" dirty="0" err="1"/>
              <a:t>analogWrite</a:t>
            </a:r>
            <a:r>
              <a:rPr lang="tr-TR" dirty="0"/>
              <a:t>(</a:t>
            </a:r>
            <a:r>
              <a:rPr lang="tr-TR" dirty="0" err="1"/>
              <a:t>MotorLE</a:t>
            </a:r>
            <a:r>
              <a:rPr lang="tr-TR" dirty="0"/>
              <a:t>, 150); // Sol motorun hızı  150</a:t>
            </a:r>
          </a:p>
          <a:p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560129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48778B-71F1-4036-BC6C-B4B71062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Bizi dinlediğiniz </a:t>
            </a:r>
            <a:r>
              <a:rPr lang="tr-TR" dirty="0" err="1"/>
              <a:t>ici</a:t>
            </a:r>
            <a:r>
              <a:rPr lang="tr-TR" dirty="0"/>
              <a:t> teşekkürler…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3DD569-3464-463A-84B0-DA489624A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Sadettin ÜNSAL 166 10/A</a:t>
            </a:r>
          </a:p>
          <a:p>
            <a:r>
              <a:rPr lang="tr-TR" dirty="0"/>
              <a:t>Muhammed Can KARABULUT 2348</a:t>
            </a:r>
          </a:p>
        </p:txBody>
      </p:sp>
    </p:spTree>
    <p:extLst>
      <p:ext uri="{BB962C8B-B14F-4D97-AF65-F5344CB8AC3E}">
        <p14:creationId xmlns:p14="http://schemas.microsoft.com/office/powerpoint/2010/main" val="2480168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F7C92E2-B53D-4A38-97E5-BAD2D07F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İÇİNDEKİLER: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D77A20-1997-4295-8431-BAF34356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KULLANILAN  MALZEMELER</a:t>
            </a:r>
          </a:p>
          <a:p>
            <a:r>
              <a:rPr lang="tr-TR" dirty="0"/>
              <a:t>ENGELDEN KAÇAN ROBOT DEVRESİ</a:t>
            </a:r>
          </a:p>
          <a:p>
            <a:r>
              <a:rPr lang="tr-TR" dirty="0"/>
              <a:t>ULTRASONİK SENSÖRÜN ÇALIŞMA PRENSİBİ</a:t>
            </a:r>
          </a:p>
          <a:p>
            <a:r>
              <a:rPr lang="tr-TR" dirty="0"/>
              <a:t>ROBOTUN GÖVDESİ</a:t>
            </a:r>
          </a:p>
          <a:p>
            <a:r>
              <a:rPr lang="tr-TR" dirty="0"/>
              <a:t>ALGORİTMA</a:t>
            </a:r>
          </a:p>
          <a:p>
            <a:r>
              <a:rPr lang="tr-TR" dirty="0"/>
              <a:t>ARDUNİO KODLARI</a:t>
            </a:r>
          </a:p>
        </p:txBody>
      </p:sp>
    </p:spTree>
    <p:extLst>
      <p:ext uri="{BB962C8B-B14F-4D97-AF65-F5344CB8AC3E}">
        <p14:creationId xmlns:p14="http://schemas.microsoft.com/office/powerpoint/2010/main" val="5090519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7EDF6A4-35FB-4413-BDEA-29A6F192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ENGELDEN KAÇAN ROBOT NEDİR?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35233B-5275-407B-9625-8C55565DD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Engelden kaçan robot, diğer adıyla engel algılayan robot, otonom olarak çevre kontrolü yapabilen ve hareketini önleyebilecek cisimleri atlatabilen robot </a:t>
            </a:r>
            <a:r>
              <a:rPr lang="tr-TR" dirty="0" err="1"/>
              <a:t>tipidir.Çevre</a:t>
            </a:r>
            <a:r>
              <a:rPr lang="tr-TR" dirty="0"/>
              <a:t> kontrolünü sağlayabilmesi için </a:t>
            </a:r>
            <a:r>
              <a:rPr lang="tr-TR" dirty="0" err="1"/>
              <a:t>ultrasonik</a:t>
            </a:r>
            <a:r>
              <a:rPr lang="tr-TR" dirty="0"/>
              <a:t>, kızılötesi vb. gibi çeşitli </a:t>
            </a:r>
            <a:r>
              <a:rPr lang="tr-TR" dirty="0" err="1"/>
              <a:t>sensörlere</a:t>
            </a:r>
            <a:r>
              <a:rPr lang="tr-TR" dirty="0"/>
              <a:t> ihtiyaç duyar.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274003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4C154F4-8320-4EF6-8997-7A61E049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KULLANILAN MALZEMELER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983D48-F4B7-4D48-98B5-B19CDC0EA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Ardunio</a:t>
            </a:r>
            <a:r>
              <a:rPr lang="tr-TR" dirty="0"/>
              <a:t> </a:t>
            </a:r>
            <a:r>
              <a:rPr lang="tr-TR" dirty="0" err="1"/>
              <a:t>Uno</a:t>
            </a:r>
            <a:r>
              <a:rPr lang="tr-TR" dirty="0"/>
              <a:t>.</a:t>
            </a:r>
          </a:p>
          <a:p>
            <a:r>
              <a:rPr lang="tr-TR" dirty="0"/>
              <a:t>Çok amaçlı robot platformu.</a:t>
            </a:r>
          </a:p>
          <a:p>
            <a:r>
              <a:rPr lang="tr-TR" dirty="0"/>
              <a:t>L298N Voltaj Regülatörlü Çift Motor Sürücü Kartı</a:t>
            </a:r>
          </a:p>
          <a:p>
            <a:r>
              <a:rPr lang="tr-TR" dirty="0"/>
              <a:t>HC-SR04 </a:t>
            </a:r>
            <a:r>
              <a:rPr lang="tr-TR" dirty="0" err="1"/>
              <a:t>Ultrasonik</a:t>
            </a:r>
            <a:r>
              <a:rPr lang="tr-TR" dirty="0"/>
              <a:t> Mesafe </a:t>
            </a:r>
            <a:r>
              <a:rPr lang="tr-TR" dirty="0" err="1"/>
              <a:t>Sensörü</a:t>
            </a:r>
            <a:endParaRPr lang="tr-TR" dirty="0"/>
          </a:p>
          <a:p>
            <a:r>
              <a:rPr lang="tr-TR" dirty="0"/>
              <a:t>Pil</a:t>
            </a:r>
          </a:p>
          <a:p>
            <a:r>
              <a:rPr lang="tr-TR" dirty="0"/>
              <a:t>6’lı AA Pil Yuvası</a:t>
            </a:r>
          </a:p>
          <a:p>
            <a:r>
              <a:rPr lang="tr-TR" dirty="0" err="1"/>
              <a:t>Jumper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844655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A9BA8C3-34AB-499A-B8A5-A8CD7F36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ENGELDEN KAÇAN ROBOT DEVRESİ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24E8A9C-13EE-46CA-8523-60246F01C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36" y="1825625"/>
            <a:ext cx="6831328" cy="4351338"/>
          </a:xfrm>
        </p:spPr>
      </p:pic>
    </p:spTree>
    <p:extLst>
      <p:ext uri="{BB962C8B-B14F-4D97-AF65-F5344CB8AC3E}">
        <p14:creationId xmlns:p14="http://schemas.microsoft.com/office/powerpoint/2010/main" val="4091885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ACD58BD-C1D3-4EC4-99E5-8BC32CD8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ULTRASONİK SENSÖRÜN ÇALIŞMA PRENSİBİ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94DA2DE-F14A-42D8-A40E-48EAA5191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16" y="2191291"/>
            <a:ext cx="6211167" cy="3620005"/>
          </a:xfrm>
        </p:spPr>
      </p:pic>
    </p:spTree>
    <p:extLst>
      <p:ext uri="{BB962C8B-B14F-4D97-AF65-F5344CB8AC3E}">
        <p14:creationId xmlns:p14="http://schemas.microsoft.com/office/powerpoint/2010/main" val="42254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28C6079-33E6-4D34-A612-D01316E9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ROBOTUN GÖVDESİ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B14DFD4-1B13-4D0F-BF99-5CA338E5C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830" y="1825625"/>
            <a:ext cx="4334340" cy="4351338"/>
          </a:xfrm>
        </p:spPr>
      </p:pic>
    </p:spTree>
    <p:extLst>
      <p:ext uri="{BB962C8B-B14F-4D97-AF65-F5344CB8AC3E}">
        <p14:creationId xmlns:p14="http://schemas.microsoft.com/office/powerpoint/2010/main" val="3887837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0258256-8C03-4D57-995B-EFDDF7F6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ALGORİTMA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DCF2006-FF8F-4C19-89D9-8232C3CC8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30" y="1825625"/>
            <a:ext cx="6475539" cy="4351338"/>
          </a:xfrm>
        </p:spPr>
      </p:pic>
    </p:spTree>
    <p:extLst>
      <p:ext uri="{BB962C8B-B14F-4D97-AF65-F5344CB8AC3E}">
        <p14:creationId xmlns:p14="http://schemas.microsoft.com/office/powerpoint/2010/main" val="1461198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5019D5E-6BF2-4EA0-B3CB-3C357F2B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ARDUNİO KODLARI</a:t>
            </a:r>
          </a:p>
        </p:txBody>
      </p:sp>
      <p:sp>
        <p:nvSpPr>
          <p:cNvPr id="18" name="İçerik Yer Tutucusu 17">
            <a:extLst>
              <a:ext uri="{FF2B5EF4-FFF2-40B4-BE49-F238E27FC236}">
                <a16:creationId xmlns:a16="http://schemas.microsoft.com/office/drawing/2014/main" id="{868902BA-D0EA-44D3-B4A6-E922F946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5323113"/>
          </a:xfrm>
        </p:spPr>
        <p:txBody>
          <a:bodyPr>
            <a:normAutofit lnSpcReduction="10000"/>
          </a:bodyPr>
          <a:lstStyle/>
          <a:p>
            <a:r>
              <a:rPr lang="tr-TR" dirty="0"/>
              <a:t>#define </a:t>
            </a:r>
            <a:r>
              <a:rPr lang="tr-TR" dirty="0" err="1"/>
              <a:t>echoPin</a:t>
            </a:r>
            <a:r>
              <a:rPr lang="tr-TR" dirty="0"/>
              <a:t> 12  // </a:t>
            </a:r>
            <a:r>
              <a:rPr lang="tr-TR" dirty="0" err="1"/>
              <a:t>Ultrasonik</a:t>
            </a:r>
            <a:r>
              <a:rPr lang="tr-TR" dirty="0"/>
              <a:t> </a:t>
            </a:r>
            <a:r>
              <a:rPr lang="tr-TR" dirty="0" err="1"/>
              <a:t>sensör</a:t>
            </a:r>
            <a:r>
              <a:rPr lang="tr-TR" dirty="0"/>
              <a:t>  </a:t>
            </a:r>
            <a:r>
              <a:rPr lang="tr-TR" dirty="0" err="1"/>
              <a:t>echo</a:t>
            </a:r>
            <a:r>
              <a:rPr lang="tr-TR" dirty="0"/>
              <a:t> </a:t>
            </a:r>
            <a:r>
              <a:rPr lang="tr-TR" dirty="0" err="1"/>
              <a:t>pini</a:t>
            </a:r>
            <a:r>
              <a:rPr lang="tr-TR" dirty="0"/>
              <a:t> </a:t>
            </a:r>
            <a:r>
              <a:rPr lang="tr-TR" dirty="0" err="1"/>
              <a:t>ardunionun</a:t>
            </a:r>
            <a:r>
              <a:rPr lang="tr-TR" dirty="0"/>
              <a:t>  12.pinine</a:t>
            </a:r>
          </a:p>
          <a:p>
            <a:r>
              <a:rPr lang="tr-TR" dirty="0"/>
              <a:t>#define </a:t>
            </a:r>
            <a:r>
              <a:rPr lang="tr-TR" dirty="0" err="1"/>
              <a:t>trigPin</a:t>
            </a:r>
            <a:r>
              <a:rPr lang="tr-TR" dirty="0"/>
              <a:t> 13    //</a:t>
            </a:r>
            <a:r>
              <a:rPr lang="tr-TR" dirty="0" err="1"/>
              <a:t>Ultrasonik</a:t>
            </a:r>
            <a:r>
              <a:rPr lang="tr-TR" dirty="0"/>
              <a:t> </a:t>
            </a:r>
            <a:r>
              <a:rPr lang="tr-TR" dirty="0" err="1"/>
              <a:t>sensör</a:t>
            </a:r>
            <a:r>
              <a:rPr lang="tr-TR" dirty="0"/>
              <a:t> </a:t>
            </a:r>
            <a:r>
              <a:rPr lang="tr-TR" dirty="0" err="1"/>
              <a:t>trig</a:t>
            </a:r>
            <a:r>
              <a:rPr lang="tr-TR" dirty="0"/>
              <a:t> </a:t>
            </a:r>
            <a:r>
              <a:rPr lang="tr-TR" dirty="0" err="1"/>
              <a:t>pini</a:t>
            </a:r>
            <a:r>
              <a:rPr lang="tr-TR" dirty="0"/>
              <a:t> </a:t>
            </a:r>
            <a:r>
              <a:rPr lang="tr-TR" dirty="0" err="1"/>
              <a:t>arduninoun</a:t>
            </a:r>
            <a:r>
              <a:rPr lang="tr-TR" dirty="0"/>
              <a:t> 13.pinine</a:t>
            </a:r>
          </a:p>
          <a:p>
            <a:r>
              <a:rPr lang="tr-TR" dirty="0"/>
              <a:t>#define MotorR1 7</a:t>
            </a:r>
          </a:p>
          <a:p>
            <a:r>
              <a:rPr lang="tr-TR" dirty="0"/>
              <a:t>#define MotorR2 6</a:t>
            </a:r>
          </a:p>
          <a:p>
            <a:r>
              <a:rPr lang="tr-TR" dirty="0"/>
              <a:t>#define </a:t>
            </a:r>
            <a:r>
              <a:rPr lang="tr-TR" dirty="0" err="1"/>
              <a:t>MotorRE</a:t>
            </a:r>
            <a:r>
              <a:rPr lang="tr-TR" dirty="0"/>
              <a:t> 9 // Motor </a:t>
            </a:r>
            <a:r>
              <a:rPr lang="tr-TR" dirty="0" err="1"/>
              <a:t>pinlerini</a:t>
            </a:r>
            <a:r>
              <a:rPr lang="tr-TR" dirty="0"/>
              <a:t> tanımlıyoruz.</a:t>
            </a:r>
          </a:p>
          <a:p>
            <a:r>
              <a:rPr lang="tr-TR" dirty="0"/>
              <a:t>#define MotorL1 5</a:t>
            </a:r>
          </a:p>
          <a:p>
            <a:r>
              <a:rPr lang="tr-TR" dirty="0"/>
              <a:t>#define MotorL2 4</a:t>
            </a:r>
          </a:p>
          <a:p>
            <a:r>
              <a:rPr lang="tr-TR" dirty="0"/>
              <a:t>#define </a:t>
            </a:r>
            <a:r>
              <a:rPr lang="tr-TR" dirty="0" err="1"/>
              <a:t>MotorLE</a:t>
            </a:r>
            <a:r>
              <a:rPr lang="tr-TR" dirty="0"/>
              <a:t> 3</a:t>
            </a:r>
          </a:p>
          <a:p>
            <a:r>
              <a:rPr lang="tr-TR" dirty="0" err="1"/>
              <a:t>Long</a:t>
            </a:r>
            <a:r>
              <a:rPr lang="tr-TR" dirty="0"/>
              <a:t> </a:t>
            </a:r>
            <a:r>
              <a:rPr lang="tr-TR" dirty="0" err="1"/>
              <a:t>sure,uzaklık</a:t>
            </a:r>
            <a:r>
              <a:rPr lang="tr-TR" dirty="0"/>
              <a:t>; // Süre ve uzaklık diye değişken tanımlıyoruz.</a:t>
            </a:r>
          </a:p>
          <a:p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setup</a:t>
            </a:r>
            <a:r>
              <a:rPr lang="tr-TR" dirty="0"/>
              <a:t>() (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437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653</Words>
  <Application>Microsoft Office PowerPoint</Application>
  <PresentationFormat>Geniş ekran</PresentationFormat>
  <Paragraphs>90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Teması</vt:lpstr>
      <vt:lpstr>ARDUNİO İLE ENGELDEN KAÇAN ROBOT</vt:lpstr>
      <vt:lpstr>İÇİNDEKİLER:</vt:lpstr>
      <vt:lpstr>ENGELDEN KAÇAN ROBOT NEDİR?</vt:lpstr>
      <vt:lpstr>KULLANILAN MALZEMELER</vt:lpstr>
      <vt:lpstr>ENGELDEN KAÇAN ROBOT DEVRESİ</vt:lpstr>
      <vt:lpstr>ULTRASONİK SENSÖRÜN ÇALIŞMA PRENSİBİ</vt:lpstr>
      <vt:lpstr>ROBOTUN GÖVDESİ</vt:lpstr>
      <vt:lpstr>ALGORİTMA</vt:lpstr>
      <vt:lpstr>ARDUNİO KODLARI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Bizi dinlediğiniz ici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ARDUNİO İLE ENGELDEN KAÇAN ARABA</dc:title>
  <dc:creator>Administrator</dc:creator>
  <cp:lastModifiedBy>Adnan Ünsal</cp:lastModifiedBy>
  <cp:revision>11</cp:revision>
  <dcterms:created xsi:type="dcterms:W3CDTF">2023-06-06T14:40:25Z</dcterms:created>
  <dcterms:modified xsi:type="dcterms:W3CDTF">2023-06-07T05:36:48Z</dcterms:modified>
</cp:coreProperties>
</file>