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B373EA-97CE-8D74-0FB3-0412CF239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D61BE98-AE5F-26A5-23E0-62EE23F83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E5A2B8-C4DC-1631-3ADE-324D8C5E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DA21-0D1B-4E32-BA97-EC29A3201FC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12366F-9429-0F5A-35E2-94F288EA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42035C-03E2-C0C3-BCD7-5EFF94F7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77F-C8FE-4226-81BE-4944DB5C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0A77EF-D409-035E-9BA3-DC8748CB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155FA28-87A6-45A3-2D67-8AA3C9FFD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D7CD15-ECC7-7306-E6AA-BB6334D9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DA21-0D1B-4E32-BA97-EC29A3201FC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0501B0-E5BD-0B48-394C-317C834C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D5C6FC-DB7C-6E34-5A68-C7F3649F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77F-C8FE-4226-81BE-4944DB5C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E63142E-5A1F-0A49-4C08-7865614F1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573D94-A0F2-E16C-AEAC-9DC54AB3C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246D99-9941-F6F5-10F4-6C5C606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DA21-0D1B-4E32-BA97-EC29A3201FC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0A9DE7-1010-F148-C93B-BF18B36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D9F0D3-2FDF-AB88-B3DB-5DD3411E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77F-C8FE-4226-81BE-4944DB5C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0FC8CC-7EFD-0A76-A85E-2D637C4B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3FB52A-BEC3-FED4-4CC0-3233A2F2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7D8329-F7D3-3922-0B5F-0F9F642D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DA21-0D1B-4E32-BA97-EC29A3201FC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1B82DA-8EBF-7732-2DAB-BFB7261B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33FC7C-78B5-03CB-1620-6AC4AF87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77F-C8FE-4226-81BE-4944DB5C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7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178998-D953-1246-ADD8-98595863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915F55-698F-2D3D-B463-4B89CA569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CE6E68-6FDE-BA75-30A4-8C0597EB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DA21-0D1B-4E32-BA97-EC29A3201FC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DE43F7-E4BD-6299-6320-56E16001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CA2FBF-2614-3298-3C57-C289F848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77F-C8FE-4226-81BE-4944DB5C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1ADF35-5455-8CC8-507B-73EE51DF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0DBED9-A078-2E66-8E03-594933344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D6332B-8318-A6E0-B6F0-A30E21AF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3C42AE0-9E92-2608-0762-BAD8EB98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DA21-0D1B-4E32-BA97-EC29A3201FC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82AF672-68C9-010C-821C-4764BA01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758BF40-95A9-45CC-E077-DDE2E4DE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77F-C8FE-4226-81BE-4944DB5C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511678-CD15-6ECA-E51B-B3BD9867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A9E6B3-2421-AE33-5B0C-EEB9214B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B9EE3EA-56B8-2B72-4298-1E94B927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6FED462-7D2F-175B-48AB-278D334E2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3B36A8B-2CAB-C9E1-AD39-0FDC6A3F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F883104-8F9F-6DD2-F774-5E5F61AC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DA21-0D1B-4E32-BA97-EC29A3201FC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E3AE9EF-1EFE-FFA4-C34F-1E0C861C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72E6834-C069-6B62-371B-C3DBC262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77F-C8FE-4226-81BE-4944DB5C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5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3DC8D7-06E8-9AE0-218B-A3C756AF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325C17B-CC98-FE6C-AABE-46C05F67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DA21-0D1B-4E32-BA97-EC29A3201FC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5A5DE44-C72F-BB56-7AAE-6A336EDB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521C069-CEB6-6C2A-FF32-BE805313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77F-C8FE-4226-81BE-4944DB5C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7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B9EA4D3-457C-46A8-761E-E1BC4225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DA21-0D1B-4E32-BA97-EC29A3201FC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7C409D2-4BDA-E63C-F783-147D7C07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3F8577C-3FE4-0B39-390A-914A22EB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77F-C8FE-4226-81BE-4944DB5C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8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E266EE-52EC-ECA9-D444-51A61CF6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0DD00A-98AF-534A-0D50-F24E00863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2828831-87A4-A334-CDA3-0274F9461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6ABF5B-2E16-057C-4380-2E81D7CA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DA21-0D1B-4E32-BA97-EC29A3201FC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196A12-A0C5-9591-0EC3-B36790E8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A935CF5-7C0B-94DA-B412-EFDAD349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77F-C8FE-4226-81BE-4944DB5C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9FD49B-D2D0-6ED7-0BC6-2D268B74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83C8C97-EB08-0873-5797-6AE48A136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1DAEA06-66FF-7567-7C58-E42E9A893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ECAEB11-3D13-D6AB-2AF4-5D165E77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DA21-0D1B-4E32-BA97-EC29A3201FC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06014-8E72-B056-3F8A-5D326D97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184431B-F375-407D-8DBA-2AABACC8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577F-C8FE-4226-81BE-4944DB5C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5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C0146B2-E570-4020-237D-1CFD84A9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FD03DF-6D6E-2DA9-6D2D-67EF12DC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729A05-D1FC-DCC3-598E-29FFFE41B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DA21-0D1B-4E32-BA97-EC29A3201FC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16E7C0-B2EC-142B-69CD-76D5EFB78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B6960D-3093-40A2-B586-AB5703F34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577F-C8FE-4226-81BE-4944DB5C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B76C49-7F8B-F784-18BA-C295F391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755"/>
            <a:ext cx="10515600" cy="6073107"/>
          </a:xfrm>
        </p:spPr>
        <p:txBody>
          <a:bodyPr/>
          <a:lstStyle/>
          <a:p>
            <a:pPr marL="0" indent="0" algn="ctr">
              <a:buNone/>
            </a:pPr>
            <a:r>
              <a:rPr lang="tr-TR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TITLE</a:t>
            </a:r>
          </a:p>
          <a:p>
            <a:pPr marL="0" indent="0" algn="ctr"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 Returns Graphical User Interface with Python</a:t>
            </a:r>
            <a:endParaRPr lang="tr-T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NAME/ ADDRESS</a:t>
            </a:r>
          </a:p>
          <a:p>
            <a:pPr marL="0" indent="0" algn="ctr"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Yatırım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Menkul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Kıymetler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A.Ş</a:t>
            </a:r>
            <a:r>
              <a:rPr lang="tr-T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Emirhan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Cad. No:109 K:12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Atakule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Beşiktaş, İstanbul, 34349, Türkiye</a:t>
            </a:r>
            <a:endParaRPr lang="tr-T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tr-TR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DURATION OF PROJECT</a:t>
            </a:r>
          </a:p>
          <a:p>
            <a:pPr marL="0" indent="0" algn="ctr">
              <a:buNone/>
            </a:pPr>
            <a:r>
              <a:rPr lang="tr-TR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July</a:t>
            </a:r>
            <a:r>
              <a:rPr lang="tr-T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– </a:t>
            </a:r>
            <a:r>
              <a:rPr lang="tr-TR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September</a:t>
            </a:r>
            <a:r>
              <a:rPr lang="tr-T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15 2023</a:t>
            </a:r>
          </a:p>
          <a:p>
            <a:pPr marL="0" indent="0" algn="ctr">
              <a:buNone/>
            </a:pPr>
            <a:r>
              <a:rPr lang="tr-TR" sz="1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STUDENT’S NAME/ PROGRAM</a:t>
            </a:r>
          </a:p>
          <a:p>
            <a:pPr marL="0" indent="0" algn="ctr">
              <a:buNone/>
            </a:pPr>
            <a:r>
              <a:rPr lang="tr-T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Ceylan /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BSCS – Computer Science and Engineering</a:t>
            </a:r>
            <a:endParaRPr lang="tr-TR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tr-TR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 &amp; EXPECTATIONS</a:t>
            </a:r>
            <a:endParaRPr lang="tr-TR" sz="1400" kern="1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Main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visualize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specified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stocks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‘Borsa İstanbul’,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computed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specified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dates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filters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sz="1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OUTCOMES</a:t>
            </a:r>
            <a:endParaRPr lang="tr-TR" sz="1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Python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yfinance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as a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parquet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handling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necessary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computations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Python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creates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inputs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necessary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grid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generated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another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checks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is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tr-T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tr-T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not.</a:t>
            </a:r>
          </a:p>
          <a:p>
            <a:pPr marL="342900" indent="-342900">
              <a:buAutoNum type="arabicPeriod"/>
            </a:pP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parquet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generated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maintaned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Python </a:t>
            </a:r>
            <a:r>
              <a:rPr lang="tr-TR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scripts</a:t>
            </a:r>
            <a:r>
              <a:rPr lang="tr-T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0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220</Words>
  <Application>Microsoft Office PowerPoint</Application>
  <PresentationFormat>Geniş ekran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 Ceylan</dc:creator>
  <cp:lastModifiedBy>Can Ceylan</cp:lastModifiedBy>
  <cp:revision>3</cp:revision>
  <dcterms:created xsi:type="dcterms:W3CDTF">2023-09-27T13:16:59Z</dcterms:created>
  <dcterms:modified xsi:type="dcterms:W3CDTF">2023-09-27T17:00:44Z</dcterms:modified>
</cp:coreProperties>
</file>