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FF5A5-600B-4024-8E63-FEBA78F5EB9C}" v="2" dt="2023-09-27T16:15:48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595ED8-A401-AD27-D8F8-A1A85979F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74C94FD-832A-DC94-ED72-4E264535A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0A0B21-C16A-7B51-C612-0ED68B16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6AE495-826F-4B7F-5AAE-C7FFB20D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6AD62FD-4399-056F-FBE0-97C92B65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C57127-BA2B-8CF6-457F-826ED678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DEC0BF-6172-DC99-B8CB-26B065754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7E4E03-ABCD-C225-82A7-4BABD9DA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08A6034-F7E5-5B71-70C4-FD3E121F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495251-D23F-CC9A-F5F5-B2F256A6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3C2F6C8-B328-EB62-8EF8-CC291977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B055DE5-C90F-F112-B0A3-49AF6058C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B5FC04-EE8B-5EC0-147B-396F46CE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1BAEA-1441-2458-1B9C-BCA89B6D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7F0634-E529-E00C-3168-5456D338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342BB5-4656-D73A-10F1-AFDDAFAF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900D57-0368-54AB-20AA-32DA647C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690499-E76D-804B-0A18-962326FC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C97066-6F40-A0C5-48C2-3C9F7FD9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133FBE-EB94-97A1-2594-CE4C6EE7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2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D6942B-BD6A-7474-263C-614BE4DD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6041C8-7310-9F48-EF3F-F10F11E6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6CCB0F-2606-0E78-F599-052334F7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8778AD-B6B9-DB2C-36F3-1A242706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3EBA6E-1FEC-A868-0E6C-7E5710F2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ACC430-7599-95D4-B7E0-638EFAAA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D56DAB-0A66-CD76-032B-28257F482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1758356-0460-14EA-CEF7-5E5991492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EE8F9F-E6E8-18A8-CBA3-EC38044D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934194-23A3-6C88-D3CD-ADEAE090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D4FFA7-89A5-0937-56A7-CC277C64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5E2103-9139-F00A-B9FC-8080D0A2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91C791C-AF8A-C2D8-F4E6-2BAD2C5EC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071B22B-79F0-2D2E-255B-AD3BDF498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5ED01E8-DA3F-04E1-F254-D6D18E7E3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5476BD9-0438-7BBB-0641-52E232CC0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EC9A9DB-4246-1728-5911-DF6262D7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BF5A9EB-6F4E-60C4-D75C-712A11A8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ABC8DA1-061A-DE09-0EDC-09DE025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85C48C-70EE-7113-886E-B9F20993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A523FE8-9C88-536D-8B58-6B04AFA6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2CA1BFA-7B0A-6AC1-C7D4-4C854385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752EAD6-0B56-222C-774B-66AFA9F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A6833B9-1B26-7F82-97B1-870E0674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95246E0-AAE8-4B88-C96D-0CC5510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0BBA8A7-7E82-209D-4264-5A4CE04A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35ECB9-9C66-8B75-5477-D3F5F56C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A56FF2-11CC-82A2-468E-C9A96336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6AFA96B-B012-9109-3CFE-3A1C4E8E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6C92B49-0A1E-22F4-B474-F04A74D3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6428CF6-F098-EB28-2C68-41D328B2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51CA61E-1395-2627-9989-5051CED7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BA6226-8201-5638-2ED4-16D80D13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448D9E7-1EEC-8872-BA79-B8A17D5FE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3816F31-44C4-ABF4-A842-81EA9A431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79C1875-5BEB-9437-04F5-D5F2ECF3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7AD206-0468-B77A-31F4-34FBCE6E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A6FC47-E723-F690-097A-7A19BC1C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2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1819B6D-64A5-DC5D-18DA-E9942937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64E815-1660-4F94-4A4F-759690A60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18C50D8-25C1-5EA7-E0A8-5A84A4895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62C2-1B0D-4A15-B9F8-17393572599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01762E-FB49-2D2C-B022-256F52406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8F8410-2DE3-4C49-A0F9-310ED7067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9E1D-A9A9-46C7-B94E-A4A16D24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2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DD54F3-1015-5584-2E57-C8F86627A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5894"/>
            <a:ext cx="9144000" cy="2210384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Returns Graphical User Interface with Python</a:t>
            </a:r>
            <a:br>
              <a:rPr lang="tr-T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Yatırım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Menkul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Kıymetler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A.Ş /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Emirhan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Cad. No:109 K:12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Atakule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Beşiktaş, İstanbul, 34349, Türkiye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5D593AF-BFF6-E4F1-A56B-8A22AE0F3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July</a:t>
            </a:r>
            <a:r>
              <a:rPr lang="tr-TR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– </a:t>
            </a:r>
            <a:r>
              <a:rPr lang="tr-TR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September</a:t>
            </a:r>
            <a:r>
              <a:rPr lang="tr-TR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15 2023</a:t>
            </a:r>
          </a:p>
          <a:p>
            <a:endParaRPr lang="tr-TR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Ceylan /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BSCS – Computer Science and Engineering</a:t>
            </a:r>
            <a:endParaRPr lang="tr-TR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3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39F953-8DE4-FDDD-844B-B438E059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</a:t>
            </a:r>
            <a:r>
              <a:rPr lang="tr-TR" sz="24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GUI Application: </a:t>
            </a:r>
            <a:r>
              <a:rPr lang="tr-TR" sz="2400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Sort</a:t>
            </a:r>
            <a:r>
              <a:rPr lang="tr-TR" sz="24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tr-TR" sz="2400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by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endParaRPr lang="en-US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9A89A1-93E6-EEA4-64B5-CCF0253E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F1B328-EB93-C769-F430-648942FF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08" y="5013408"/>
            <a:ext cx="8420100" cy="4000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0E39128-5265-DBB7-5658-63E3E134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08" y="3002129"/>
            <a:ext cx="16954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6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CB4B82-744F-6BE1-58D6-B5CF698C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</a:t>
            </a:r>
            <a:r>
              <a:rPr lang="tr-TR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GUI Application: </a:t>
            </a:r>
            <a:r>
              <a:rPr lang="tr-TR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</a:t>
            </a:r>
            <a:r>
              <a:rPr lang="tr-TR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Grid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0427DA-ED9B-22C3-CCE7-1D48750F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done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wrong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grid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accordingly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AD6AD5B-B9F0-A709-6B27-AE0A1198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76" y="2605198"/>
            <a:ext cx="8083847" cy="414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8440E2-EEB3-7621-631D-7CF24C90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72620"/>
            <a:ext cx="10515600" cy="1325563"/>
          </a:xfrm>
        </p:spPr>
        <p:txBody>
          <a:bodyPr/>
          <a:lstStyle/>
          <a:p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59CFC43-4F2F-018F-A386-F7BA81FBA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15" y="1157872"/>
            <a:ext cx="10304367" cy="5425456"/>
          </a:xfrm>
        </p:spPr>
      </p:pic>
    </p:spTree>
    <p:extLst>
      <p:ext uri="{BB962C8B-B14F-4D97-AF65-F5344CB8AC3E}">
        <p14:creationId xmlns:p14="http://schemas.microsoft.com/office/powerpoint/2010/main" val="272123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37AE28-0CA9-027C-119E-8F970C9E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09"/>
            <a:ext cx="10515600" cy="1325563"/>
          </a:xfrm>
        </p:spPr>
        <p:txBody>
          <a:bodyPr>
            <a:normAutofit/>
          </a:bodyPr>
          <a:lstStyle/>
          <a:p>
            <a:r>
              <a:rPr lang="tr-TR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tr-T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tr-T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tr-TR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15 </a:t>
            </a:r>
            <a:r>
              <a:rPr lang="tr-TR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2D0833-954B-4607-DFCF-691B8DF6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02DFE0-B4A2-DAEE-643B-311CE1B9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7495"/>
            <a:ext cx="9887953" cy="51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2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2AE662-B0C2-E05B-C07E-26DC0604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Grid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C313C8-AA3A-D9DF-DE91-EDF04781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is named according to the user's inputs.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70E0C91-D5BF-944F-5B39-05F01545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62" y="2157578"/>
            <a:ext cx="2169581" cy="44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3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B2ECE9-8226-70F1-4556-396E40D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data is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383F1F-818E-1982-9335-8524A823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parquet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exported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CFE88AD-E860-3755-D6CC-21CBCB50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48" y="2301922"/>
            <a:ext cx="7132319" cy="42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5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BADA1B-AAB7-B9B2-33EE-B0807B3E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5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Listening</a:t>
            </a:r>
            <a:b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Ceylan 29010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E0B076-B610-CB9E-6D6B-74C8C8B3A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EB18FF-191B-C4DF-8512-76E6FD0C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behind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C46E3D-50C5-6549-5E3C-5276B955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‘Matriks Data’ software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GUI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lacks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not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predetermined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stocks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not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compounding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close-close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not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interval,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not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82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C568CA-ADD3-A9A5-754C-7C88650A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05E86D-8184-593C-FA1E-F9240D37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688"/>
            <a:ext cx="10515600" cy="4351338"/>
          </a:xfrm>
        </p:spPr>
        <p:txBody>
          <a:bodyPr>
            <a:normAutofit/>
          </a:bodyPr>
          <a:lstStyle/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AutoNum type="arabicPeriod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interval,</a:t>
            </a:r>
          </a:p>
          <a:p>
            <a:pPr marL="342900" indent="-342900">
              <a:buAutoNum type="arabicPeriod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AutoNum type="arabicPeriod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AutoNum type="arabicPeriod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AutoNum type="arabicPeriod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AutoNum type="arabicPeriod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grid.</a:t>
            </a:r>
          </a:p>
          <a:p>
            <a:pPr marL="342900" indent="-342900">
              <a:buAutoNum type="arabicPeriod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8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CB701C-C1FF-EAA8-EB03-D78B48B7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0BCBE1-FEF9-5535-898E-92921362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IDE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</a:t>
            </a:r>
          </a:p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7890C9-9E47-191C-D86B-E126CA79F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507" y="3572691"/>
            <a:ext cx="3908630" cy="1954315"/>
          </a:xfrm>
          <a:prstGeom prst="rect">
            <a:avLst/>
          </a:prstGeom>
        </p:spPr>
      </p:pic>
      <p:pic>
        <p:nvPicPr>
          <p:cNvPr id="7" name="Resim 6" descr="grafik, grafik tasarım, yazı tipi, daire içeren bir resim&#10;&#10;Açıklama otomatik olarak oluşturuldu">
            <a:extLst>
              <a:ext uri="{FF2B5EF4-FFF2-40B4-BE49-F238E27FC236}">
                <a16:creationId xmlns:a16="http://schemas.microsoft.com/office/drawing/2014/main" id="{846F5588-97DD-705E-8C5B-A01152F3D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313" y="3713911"/>
            <a:ext cx="2898320" cy="14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548361-D604-3895-EF12-09A5E038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 Application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AF83D45-314D-046C-1C70-23655D674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51991" cy="4351338"/>
          </a:xfrm>
        </p:spPr>
      </p:pic>
    </p:spTree>
    <p:extLst>
      <p:ext uri="{BB962C8B-B14F-4D97-AF65-F5344CB8AC3E}">
        <p14:creationId xmlns:p14="http://schemas.microsoft.com/office/powerpoint/2010/main" val="310145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780A64-1EC7-486E-2BFE-72A645BD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 Application: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F52272-D96F-D479-DB28-886F4237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calendar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caclulate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(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9EE7B1A-DE5F-0BC6-A03B-E2D7A070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650"/>
            <a:ext cx="9896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3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B9FBD0-F5D2-4B50-5403-DDB6A4C3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</a:t>
            </a:r>
            <a:r>
              <a:rPr lang="tr-TR" sz="36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GUI Application: </a:t>
            </a:r>
            <a:r>
              <a:rPr lang="tr-TR" sz="3600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Category</a:t>
            </a:r>
            <a:r>
              <a:rPr lang="tr-TR" sz="36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of </a:t>
            </a:r>
            <a:r>
              <a:rPr lang="tr-TR" sz="3600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stocks</a:t>
            </a:r>
            <a:r>
              <a:rPr lang="tr-TR" sz="36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tr-TR" sz="3600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selection</a:t>
            </a:r>
            <a:endParaRPr lang="en-US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216FD6-496D-8C85-41C8-00814889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tr-TR" dirty="0"/>
          </a:p>
          <a:p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3162E7C-A046-1ED8-8F34-89A80814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336757"/>
            <a:ext cx="9982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85BA4F-507B-1FA9-3E47-B32B4B39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</a:t>
            </a:r>
            <a:r>
              <a:rPr lang="tr-TR" sz="44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GUI Application: Return </a:t>
            </a:r>
            <a:r>
              <a:rPr lang="tr-TR" sz="4400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</a:t>
            </a:r>
            <a:r>
              <a:rPr lang="tr-TR" sz="44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tr-TR" sz="4400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Entry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D1709A-31D8-96E9-BAFC-228D271F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(O,C,H,L)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=&gt; Open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=&gt; Close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=&gt; High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=&gt;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FCBF195-378E-7477-CC82-424BFD5B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00" y="2820194"/>
            <a:ext cx="43719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4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210523-DF4A-958C-B5C7-589F7ED3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</a:t>
            </a:r>
            <a:r>
              <a:rPr lang="tr-TR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GUI Application: </a:t>
            </a:r>
            <a:r>
              <a:rPr lang="tr-TR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Filter</a:t>
            </a:r>
            <a:r>
              <a:rPr lang="tr-TR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tr-TR" kern="12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selection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C028BC-0586-9617-2160-A0CA89D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X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buy/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of X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23B363-C3C0-A85A-1C1B-B2E01964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2920"/>
            <a:ext cx="9934575" cy="16668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C8E42B9-BEC3-28E1-0228-9AD10AB5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2" y="5271814"/>
            <a:ext cx="23145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2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641</Words>
  <Application>Microsoft Office PowerPoint</Application>
  <PresentationFormat>Geniş ekran</PresentationFormat>
  <Paragraphs>56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Teması</vt:lpstr>
      <vt:lpstr>Stock Returns Graphical User Interface with Python       Ata Yatırım Menkul Kıymetler A.Ş / Emirhan Cad. No:109 K:12 Atakule, Beşiktaş, İstanbul, 34349, Türkiye </vt:lpstr>
      <vt:lpstr>Motivation behind the project</vt:lpstr>
      <vt:lpstr>Project Objective</vt:lpstr>
      <vt:lpstr>Methods and Tools</vt:lpstr>
      <vt:lpstr>The GUI Application</vt:lpstr>
      <vt:lpstr>The GUI Application: Date entry</vt:lpstr>
      <vt:lpstr>The GUI Application: Category of stocks selection</vt:lpstr>
      <vt:lpstr>The GUI Application: Return Type Entry</vt:lpstr>
      <vt:lpstr>The GUI Application: Filter selection</vt:lpstr>
      <vt:lpstr>The GUI Application: Sort by option, and choosing which statistics to be displayed</vt:lpstr>
      <vt:lpstr>The GUI Application: The Grid</vt:lpstr>
      <vt:lpstr>Example</vt:lpstr>
      <vt:lpstr>Same Example with Moving Average of 15 days</vt:lpstr>
      <vt:lpstr>Example, saved with Save Grid Button</vt:lpstr>
      <vt:lpstr>How data is stored</vt:lpstr>
      <vt:lpstr>Thank You For Listening         Can Ceylan 29010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Returns Graphical User Interface with Python     Ata Yatırım Menkul Kıymetler A.Ş / Emirhan Cad. No:109 K:12 Atakule, Beşiktaş, İstanbul, 34349, Türkiye </dc:title>
  <dc:creator>Can Ceylan</dc:creator>
  <cp:lastModifiedBy>Can Ceylan</cp:lastModifiedBy>
  <cp:revision>2</cp:revision>
  <dcterms:created xsi:type="dcterms:W3CDTF">2023-09-27T14:03:00Z</dcterms:created>
  <dcterms:modified xsi:type="dcterms:W3CDTF">2023-09-27T17:08:06Z</dcterms:modified>
</cp:coreProperties>
</file>