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eader-dna-small.jpg" descr="header-dna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4237"/>
            <a:ext cx="13004800" cy="544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92" y="0"/>
                </a:moveTo>
                <a:lnTo>
                  <a:pt x="18168" y="151"/>
                </a:lnTo>
                <a:cubicBezTo>
                  <a:pt x="18150" y="270"/>
                  <a:pt x="18132" y="302"/>
                  <a:pt x="18085" y="302"/>
                </a:cubicBezTo>
                <a:cubicBezTo>
                  <a:pt x="18052" y="303"/>
                  <a:pt x="18004" y="316"/>
                  <a:pt x="17979" y="332"/>
                </a:cubicBezTo>
                <a:cubicBezTo>
                  <a:pt x="17931" y="363"/>
                  <a:pt x="17874" y="613"/>
                  <a:pt x="17896" y="697"/>
                </a:cubicBezTo>
                <a:cubicBezTo>
                  <a:pt x="17918" y="783"/>
                  <a:pt x="17874" y="974"/>
                  <a:pt x="17768" y="1245"/>
                </a:cubicBezTo>
                <a:cubicBezTo>
                  <a:pt x="17648" y="1554"/>
                  <a:pt x="17591" y="1596"/>
                  <a:pt x="17301" y="1590"/>
                </a:cubicBezTo>
                <a:cubicBezTo>
                  <a:pt x="17106" y="1586"/>
                  <a:pt x="17106" y="1585"/>
                  <a:pt x="17052" y="1420"/>
                </a:cubicBezTo>
                <a:cubicBezTo>
                  <a:pt x="16989" y="1228"/>
                  <a:pt x="16948" y="1237"/>
                  <a:pt x="16837" y="1467"/>
                </a:cubicBezTo>
                <a:cubicBezTo>
                  <a:pt x="16760" y="1629"/>
                  <a:pt x="16723" y="1646"/>
                  <a:pt x="16686" y="1538"/>
                </a:cubicBezTo>
                <a:cubicBezTo>
                  <a:pt x="16641" y="1410"/>
                  <a:pt x="16584" y="1400"/>
                  <a:pt x="16522" y="1508"/>
                </a:cubicBezTo>
                <a:cubicBezTo>
                  <a:pt x="16490" y="1565"/>
                  <a:pt x="16416" y="1643"/>
                  <a:pt x="16358" y="1683"/>
                </a:cubicBezTo>
                <a:cubicBezTo>
                  <a:pt x="16300" y="1723"/>
                  <a:pt x="16186" y="1801"/>
                  <a:pt x="16105" y="1858"/>
                </a:cubicBezTo>
                <a:cubicBezTo>
                  <a:pt x="15924" y="1984"/>
                  <a:pt x="15822" y="1990"/>
                  <a:pt x="15741" y="1880"/>
                </a:cubicBezTo>
                <a:cubicBezTo>
                  <a:pt x="15670" y="1783"/>
                  <a:pt x="15609" y="1817"/>
                  <a:pt x="15609" y="1955"/>
                </a:cubicBezTo>
                <a:cubicBezTo>
                  <a:pt x="15609" y="2069"/>
                  <a:pt x="15533" y="2316"/>
                  <a:pt x="15497" y="2316"/>
                </a:cubicBezTo>
                <a:cubicBezTo>
                  <a:pt x="15484" y="2316"/>
                  <a:pt x="15445" y="2282"/>
                  <a:pt x="15412" y="2240"/>
                </a:cubicBezTo>
                <a:cubicBezTo>
                  <a:pt x="15322" y="2128"/>
                  <a:pt x="15277" y="2147"/>
                  <a:pt x="15241" y="2313"/>
                </a:cubicBezTo>
                <a:cubicBezTo>
                  <a:pt x="15189" y="2553"/>
                  <a:pt x="15009" y="2942"/>
                  <a:pt x="14866" y="3120"/>
                </a:cubicBezTo>
                <a:cubicBezTo>
                  <a:pt x="14691" y="3341"/>
                  <a:pt x="14630" y="3379"/>
                  <a:pt x="14554" y="3316"/>
                </a:cubicBezTo>
                <a:cubicBezTo>
                  <a:pt x="14466" y="3242"/>
                  <a:pt x="14423" y="3330"/>
                  <a:pt x="14441" y="3552"/>
                </a:cubicBezTo>
                <a:cubicBezTo>
                  <a:pt x="14457" y="3755"/>
                  <a:pt x="14415" y="3822"/>
                  <a:pt x="14247" y="3863"/>
                </a:cubicBezTo>
                <a:cubicBezTo>
                  <a:pt x="14184" y="3879"/>
                  <a:pt x="14131" y="3916"/>
                  <a:pt x="14130" y="3947"/>
                </a:cubicBezTo>
                <a:cubicBezTo>
                  <a:pt x="14128" y="3978"/>
                  <a:pt x="14125" y="4038"/>
                  <a:pt x="14122" y="4079"/>
                </a:cubicBezTo>
                <a:cubicBezTo>
                  <a:pt x="14120" y="4121"/>
                  <a:pt x="14117" y="4218"/>
                  <a:pt x="14115" y="4296"/>
                </a:cubicBezTo>
                <a:cubicBezTo>
                  <a:pt x="14113" y="4402"/>
                  <a:pt x="14063" y="4560"/>
                  <a:pt x="13927" y="4901"/>
                </a:cubicBezTo>
                <a:cubicBezTo>
                  <a:pt x="13713" y="5436"/>
                  <a:pt x="13681" y="5498"/>
                  <a:pt x="13612" y="5517"/>
                </a:cubicBezTo>
                <a:cubicBezTo>
                  <a:pt x="13584" y="5524"/>
                  <a:pt x="13548" y="5558"/>
                  <a:pt x="13531" y="5590"/>
                </a:cubicBezTo>
                <a:cubicBezTo>
                  <a:pt x="13483" y="5685"/>
                  <a:pt x="13349" y="5663"/>
                  <a:pt x="13315" y="5556"/>
                </a:cubicBezTo>
                <a:cubicBezTo>
                  <a:pt x="13288" y="5468"/>
                  <a:pt x="13286" y="5468"/>
                  <a:pt x="13266" y="5551"/>
                </a:cubicBezTo>
                <a:cubicBezTo>
                  <a:pt x="13239" y="5665"/>
                  <a:pt x="13124" y="5671"/>
                  <a:pt x="13106" y="5559"/>
                </a:cubicBezTo>
                <a:cubicBezTo>
                  <a:pt x="13094" y="5485"/>
                  <a:pt x="13092" y="5485"/>
                  <a:pt x="13074" y="5559"/>
                </a:cubicBezTo>
                <a:cubicBezTo>
                  <a:pt x="13047" y="5675"/>
                  <a:pt x="12835" y="5672"/>
                  <a:pt x="12808" y="5556"/>
                </a:cubicBezTo>
                <a:cubicBezTo>
                  <a:pt x="12795" y="5502"/>
                  <a:pt x="12772" y="5483"/>
                  <a:pt x="12743" y="5501"/>
                </a:cubicBezTo>
                <a:cubicBezTo>
                  <a:pt x="12712" y="5520"/>
                  <a:pt x="12686" y="5493"/>
                  <a:pt x="12658" y="5408"/>
                </a:cubicBezTo>
                <a:cubicBezTo>
                  <a:pt x="12613" y="5270"/>
                  <a:pt x="12509" y="5239"/>
                  <a:pt x="12509" y="5364"/>
                </a:cubicBezTo>
                <a:cubicBezTo>
                  <a:pt x="12509" y="5406"/>
                  <a:pt x="12487" y="5463"/>
                  <a:pt x="12461" y="5490"/>
                </a:cubicBezTo>
                <a:cubicBezTo>
                  <a:pt x="12435" y="5516"/>
                  <a:pt x="12392" y="5576"/>
                  <a:pt x="12365" y="5622"/>
                </a:cubicBezTo>
                <a:cubicBezTo>
                  <a:pt x="12319" y="5702"/>
                  <a:pt x="12316" y="5700"/>
                  <a:pt x="12305" y="5600"/>
                </a:cubicBezTo>
                <a:cubicBezTo>
                  <a:pt x="12298" y="5536"/>
                  <a:pt x="12276" y="5494"/>
                  <a:pt x="12248" y="5491"/>
                </a:cubicBezTo>
                <a:cubicBezTo>
                  <a:pt x="12103" y="5478"/>
                  <a:pt x="12054" y="5498"/>
                  <a:pt x="12014" y="5587"/>
                </a:cubicBezTo>
                <a:cubicBezTo>
                  <a:pt x="11989" y="5641"/>
                  <a:pt x="11939" y="5692"/>
                  <a:pt x="11902" y="5699"/>
                </a:cubicBezTo>
                <a:cubicBezTo>
                  <a:pt x="11865" y="5706"/>
                  <a:pt x="11830" y="5739"/>
                  <a:pt x="11825" y="5772"/>
                </a:cubicBezTo>
                <a:cubicBezTo>
                  <a:pt x="11813" y="5848"/>
                  <a:pt x="11624" y="5945"/>
                  <a:pt x="11562" y="5907"/>
                </a:cubicBezTo>
                <a:cubicBezTo>
                  <a:pt x="11531" y="5887"/>
                  <a:pt x="11506" y="5909"/>
                  <a:pt x="11488" y="5968"/>
                </a:cubicBezTo>
                <a:cubicBezTo>
                  <a:pt x="11453" y="6082"/>
                  <a:pt x="11328" y="6081"/>
                  <a:pt x="11293" y="5967"/>
                </a:cubicBezTo>
                <a:cubicBezTo>
                  <a:pt x="11275" y="5908"/>
                  <a:pt x="11243" y="5889"/>
                  <a:pt x="11178" y="5901"/>
                </a:cubicBezTo>
                <a:cubicBezTo>
                  <a:pt x="11096" y="5915"/>
                  <a:pt x="11088" y="5929"/>
                  <a:pt x="11080" y="6066"/>
                </a:cubicBezTo>
                <a:cubicBezTo>
                  <a:pt x="11070" y="6249"/>
                  <a:pt x="11038" y="6347"/>
                  <a:pt x="11001" y="6313"/>
                </a:cubicBezTo>
                <a:cubicBezTo>
                  <a:pt x="10986" y="6299"/>
                  <a:pt x="10967" y="6312"/>
                  <a:pt x="10959" y="6343"/>
                </a:cubicBezTo>
                <a:cubicBezTo>
                  <a:pt x="10950" y="6379"/>
                  <a:pt x="10935" y="6383"/>
                  <a:pt x="10919" y="6352"/>
                </a:cubicBezTo>
                <a:cubicBezTo>
                  <a:pt x="10895" y="6306"/>
                  <a:pt x="10775" y="6272"/>
                  <a:pt x="10676" y="6286"/>
                </a:cubicBezTo>
                <a:cubicBezTo>
                  <a:pt x="10634" y="6292"/>
                  <a:pt x="10630" y="6307"/>
                  <a:pt x="10652" y="6370"/>
                </a:cubicBezTo>
                <a:cubicBezTo>
                  <a:pt x="10673" y="6430"/>
                  <a:pt x="10672" y="6470"/>
                  <a:pt x="10644" y="6571"/>
                </a:cubicBezTo>
                <a:cubicBezTo>
                  <a:pt x="10625" y="6641"/>
                  <a:pt x="10600" y="6697"/>
                  <a:pt x="10588" y="6697"/>
                </a:cubicBezTo>
                <a:cubicBezTo>
                  <a:pt x="10576" y="6697"/>
                  <a:pt x="10569" y="6737"/>
                  <a:pt x="10573" y="6785"/>
                </a:cubicBezTo>
                <a:cubicBezTo>
                  <a:pt x="10577" y="6843"/>
                  <a:pt x="10563" y="6878"/>
                  <a:pt x="10533" y="6888"/>
                </a:cubicBezTo>
                <a:cubicBezTo>
                  <a:pt x="10508" y="6896"/>
                  <a:pt x="10483" y="6947"/>
                  <a:pt x="10477" y="7001"/>
                </a:cubicBezTo>
                <a:cubicBezTo>
                  <a:pt x="10469" y="7075"/>
                  <a:pt x="10448" y="7099"/>
                  <a:pt x="10391" y="7099"/>
                </a:cubicBezTo>
                <a:cubicBezTo>
                  <a:pt x="10338" y="7099"/>
                  <a:pt x="10315" y="7122"/>
                  <a:pt x="10315" y="7173"/>
                </a:cubicBezTo>
                <a:cubicBezTo>
                  <a:pt x="10315" y="7249"/>
                  <a:pt x="10235" y="7382"/>
                  <a:pt x="10202" y="7360"/>
                </a:cubicBezTo>
                <a:cubicBezTo>
                  <a:pt x="10192" y="7353"/>
                  <a:pt x="10172" y="7385"/>
                  <a:pt x="10158" y="7431"/>
                </a:cubicBezTo>
                <a:cubicBezTo>
                  <a:pt x="10138" y="7498"/>
                  <a:pt x="10099" y="7514"/>
                  <a:pt x="9973" y="7508"/>
                </a:cubicBezTo>
                <a:cubicBezTo>
                  <a:pt x="9833" y="7502"/>
                  <a:pt x="9812" y="7512"/>
                  <a:pt x="9803" y="7595"/>
                </a:cubicBezTo>
                <a:cubicBezTo>
                  <a:pt x="9798" y="7647"/>
                  <a:pt x="9801" y="7723"/>
                  <a:pt x="9811" y="7765"/>
                </a:cubicBezTo>
                <a:cubicBezTo>
                  <a:pt x="9845" y="7908"/>
                  <a:pt x="9689" y="8106"/>
                  <a:pt x="9542" y="8106"/>
                </a:cubicBezTo>
                <a:cubicBezTo>
                  <a:pt x="9503" y="8106"/>
                  <a:pt x="9470" y="8123"/>
                  <a:pt x="9470" y="8144"/>
                </a:cubicBezTo>
                <a:cubicBezTo>
                  <a:pt x="9456" y="8566"/>
                  <a:pt x="9446" y="8640"/>
                  <a:pt x="9376" y="8797"/>
                </a:cubicBezTo>
                <a:cubicBezTo>
                  <a:pt x="9336" y="8888"/>
                  <a:pt x="9302" y="9006"/>
                  <a:pt x="9302" y="9060"/>
                </a:cubicBezTo>
                <a:cubicBezTo>
                  <a:pt x="9302" y="9124"/>
                  <a:pt x="9276" y="9189"/>
                  <a:pt x="9228" y="9243"/>
                </a:cubicBezTo>
                <a:cubicBezTo>
                  <a:pt x="9187" y="9289"/>
                  <a:pt x="9144" y="9371"/>
                  <a:pt x="9132" y="9422"/>
                </a:cubicBezTo>
                <a:cubicBezTo>
                  <a:pt x="9121" y="9474"/>
                  <a:pt x="9097" y="9517"/>
                  <a:pt x="9080" y="9517"/>
                </a:cubicBezTo>
                <a:cubicBezTo>
                  <a:pt x="9063" y="9517"/>
                  <a:pt x="9049" y="9541"/>
                  <a:pt x="9049" y="9570"/>
                </a:cubicBezTo>
                <a:cubicBezTo>
                  <a:pt x="9049" y="9689"/>
                  <a:pt x="8926" y="9918"/>
                  <a:pt x="8863" y="9918"/>
                </a:cubicBezTo>
                <a:cubicBezTo>
                  <a:pt x="8798" y="9918"/>
                  <a:pt x="8757" y="10058"/>
                  <a:pt x="8787" y="10175"/>
                </a:cubicBezTo>
                <a:cubicBezTo>
                  <a:pt x="8802" y="10233"/>
                  <a:pt x="8698" y="10523"/>
                  <a:pt x="8662" y="10523"/>
                </a:cubicBezTo>
                <a:cubicBezTo>
                  <a:pt x="8651" y="10523"/>
                  <a:pt x="8623" y="10562"/>
                  <a:pt x="8601" y="10610"/>
                </a:cubicBezTo>
                <a:cubicBezTo>
                  <a:pt x="8551" y="10717"/>
                  <a:pt x="8265" y="10722"/>
                  <a:pt x="8211" y="10616"/>
                </a:cubicBezTo>
                <a:cubicBezTo>
                  <a:pt x="8177" y="10548"/>
                  <a:pt x="8051" y="10522"/>
                  <a:pt x="7805" y="10532"/>
                </a:cubicBezTo>
                <a:cubicBezTo>
                  <a:pt x="7729" y="10536"/>
                  <a:pt x="7585" y="10541"/>
                  <a:pt x="7484" y="10543"/>
                </a:cubicBezTo>
                <a:lnTo>
                  <a:pt x="7300" y="10548"/>
                </a:lnTo>
                <a:lnTo>
                  <a:pt x="7219" y="10359"/>
                </a:lnTo>
                <a:cubicBezTo>
                  <a:pt x="7175" y="10255"/>
                  <a:pt x="7121" y="10170"/>
                  <a:pt x="7100" y="10170"/>
                </a:cubicBezTo>
                <a:cubicBezTo>
                  <a:pt x="7079" y="10170"/>
                  <a:pt x="7025" y="10249"/>
                  <a:pt x="6980" y="10345"/>
                </a:cubicBezTo>
                <a:cubicBezTo>
                  <a:pt x="6869" y="10584"/>
                  <a:pt x="6805" y="10615"/>
                  <a:pt x="6699" y="10480"/>
                </a:cubicBezTo>
                <a:cubicBezTo>
                  <a:pt x="6597" y="10352"/>
                  <a:pt x="6534" y="10343"/>
                  <a:pt x="6496" y="10450"/>
                </a:cubicBezTo>
                <a:cubicBezTo>
                  <a:pt x="6462" y="10550"/>
                  <a:pt x="6338" y="10674"/>
                  <a:pt x="6274" y="10674"/>
                </a:cubicBezTo>
                <a:cubicBezTo>
                  <a:pt x="6247" y="10674"/>
                  <a:pt x="6220" y="10694"/>
                  <a:pt x="6213" y="10718"/>
                </a:cubicBezTo>
                <a:cubicBezTo>
                  <a:pt x="6202" y="10762"/>
                  <a:pt x="6169" y="10788"/>
                  <a:pt x="6001" y="10876"/>
                </a:cubicBezTo>
                <a:cubicBezTo>
                  <a:pt x="5955" y="10900"/>
                  <a:pt x="5871" y="10946"/>
                  <a:pt x="5815" y="10978"/>
                </a:cubicBezTo>
                <a:cubicBezTo>
                  <a:pt x="5711" y="11038"/>
                  <a:pt x="5641" y="11015"/>
                  <a:pt x="5492" y="10871"/>
                </a:cubicBezTo>
                <a:cubicBezTo>
                  <a:pt x="5406" y="10788"/>
                  <a:pt x="5368" y="10855"/>
                  <a:pt x="5350" y="11121"/>
                </a:cubicBezTo>
                <a:cubicBezTo>
                  <a:pt x="5330" y="11415"/>
                  <a:pt x="5300" y="11451"/>
                  <a:pt x="5146" y="11357"/>
                </a:cubicBezTo>
                <a:cubicBezTo>
                  <a:pt x="4978" y="11254"/>
                  <a:pt x="4916" y="11257"/>
                  <a:pt x="4901" y="11367"/>
                </a:cubicBezTo>
                <a:cubicBezTo>
                  <a:pt x="4851" y="11722"/>
                  <a:pt x="4798" y="11895"/>
                  <a:pt x="4666" y="12126"/>
                </a:cubicBezTo>
                <a:cubicBezTo>
                  <a:pt x="4437" y="12526"/>
                  <a:pt x="4301" y="12655"/>
                  <a:pt x="4107" y="12659"/>
                </a:cubicBezTo>
                <a:cubicBezTo>
                  <a:pt x="3923" y="12663"/>
                  <a:pt x="3898" y="12705"/>
                  <a:pt x="3908" y="12993"/>
                </a:cubicBezTo>
                <a:cubicBezTo>
                  <a:pt x="3913" y="13146"/>
                  <a:pt x="3907" y="13158"/>
                  <a:pt x="3797" y="13247"/>
                </a:cubicBezTo>
                <a:cubicBezTo>
                  <a:pt x="3733" y="13298"/>
                  <a:pt x="3659" y="13340"/>
                  <a:pt x="3632" y="13341"/>
                </a:cubicBezTo>
                <a:cubicBezTo>
                  <a:pt x="3541" y="13344"/>
                  <a:pt x="3502" y="13432"/>
                  <a:pt x="3502" y="13635"/>
                </a:cubicBezTo>
                <a:cubicBezTo>
                  <a:pt x="3502" y="13887"/>
                  <a:pt x="3396" y="14220"/>
                  <a:pt x="3096" y="14914"/>
                </a:cubicBezTo>
                <a:cubicBezTo>
                  <a:pt x="2941" y="15272"/>
                  <a:pt x="2845" y="15458"/>
                  <a:pt x="2808" y="15468"/>
                </a:cubicBezTo>
                <a:cubicBezTo>
                  <a:pt x="2766" y="15480"/>
                  <a:pt x="2748" y="15524"/>
                  <a:pt x="2732" y="15654"/>
                </a:cubicBezTo>
                <a:cubicBezTo>
                  <a:pt x="2718" y="15763"/>
                  <a:pt x="2658" y="15940"/>
                  <a:pt x="2563" y="16150"/>
                </a:cubicBezTo>
                <a:cubicBezTo>
                  <a:pt x="2482" y="16329"/>
                  <a:pt x="2406" y="16527"/>
                  <a:pt x="2394" y="16589"/>
                </a:cubicBezTo>
                <a:cubicBezTo>
                  <a:pt x="2383" y="16651"/>
                  <a:pt x="2338" y="16799"/>
                  <a:pt x="2296" y="16915"/>
                </a:cubicBezTo>
                <a:lnTo>
                  <a:pt x="2219" y="17126"/>
                </a:lnTo>
                <a:lnTo>
                  <a:pt x="2096" y="16967"/>
                </a:lnTo>
                <a:cubicBezTo>
                  <a:pt x="1935" y="16761"/>
                  <a:pt x="1850" y="16735"/>
                  <a:pt x="1757" y="16866"/>
                </a:cubicBezTo>
                <a:cubicBezTo>
                  <a:pt x="1662" y="17000"/>
                  <a:pt x="1427" y="17009"/>
                  <a:pt x="1351" y="16882"/>
                </a:cubicBezTo>
                <a:cubicBezTo>
                  <a:pt x="1316" y="16824"/>
                  <a:pt x="1250" y="16793"/>
                  <a:pt x="1150" y="16786"/>
                </a:cubicBezTo>
                <a:cubicBezTo>
                  <a:pt x="1069" y="16780"/>
                  <a:pt x="940" y="16760"/>
                  <a:pt x="865" y="16740"/>
                </a:cubicBezTo>
                <a:cubicBezTo>
                  <a:pt x="760" y="16713"/>
                  <a:pt x="709" y="16723"/>
                  <a:pt x="646" y="16786"/>
                </a:cubicBezTo>
                <a:cubicBezTo>
                  <a:pt x="483" y="16948"/>
                  <a:pt x="267" y="16843"/>
                  <a:pt x="150" y="16545"/>
                </a:cubicBezTo>
                <a:cubicBezTo>
                  <a:pt x="122" y="16473"/>
                  <a:pt x="76" y="16414"/>
                  <a:pt x="49" y="16414"/>
                </a:cubicBezTo>
                <a:lnTo>
                  <a:pt x="0" y="16414"/>
                </a:lnTo>
                <a:lnTo>
                  <a:pt x="0" y="19007"/>
                </a:lnTo>
                <a:lnTo>
                  <a:pt x="0" y="21600"/>
                </a:lnTo>
                <a:lnTo>
                  <a:pt x="930" y="21600"/>
                </a:lnTo>
                <a:lnTo>
                  <a:pt x="1860" y="21600"/>
                </a:lnTo>
                <a:lnTo>
                  <a:pt x="1953" y="21378"/>
                </a:lnTo>
                <a:cubicBezTo>
                  <a:pt x="2004" y="21256"/>
                  <a:pt x="2046" y="21131"/>
                  <a:pt x="2046" y="21103"/>
                </a:cubicBezTo>
                <a:cubicBezTo>
                  <a:pt x="2046" y="21074"/>
                  <a:pt x="2100" y="20925"/>
                  <a:pt x="2166" y="20772"/>
                </a:cubicBezTo>
                <a:cubicBezTo>
                  <a:pt x="2255" y="20564"/>
                  <a:pt x="2301" y="20493"/>
                  <a:pt x="2347" y="20493"/>
                </a:cubicBezTo>
                <a:cubicBezTo>
                  <a:pt x="2447" y="20493"/>
                  <a:pt x="2486" y="20408"/>
                  <a:pt x="2522" y="20115"/>
                </a:cubicBezTo>
                <a:cubicBezTo>
                  <a:pt x="2561" y="19799"/>
                  <a:pt x="2569" y="19781"/>
                  <a:pt x="2711" y="19725"/>
                </a:cubicBezTo>
                <a:cubicBezTo>
                  <a:pt x="2769" y="19702"/>
                  <a:pt x="2845" y="19671"/>
                  <a:pt x="2881" y="19656"/>
                </a:cubicBezTo>
                <a:cubicBezTo>
                  <a:pt x="2926" y="19637"/>
                  <a:pt x="2998" y="19676"/>
                  <a:pt x="3110" y="19783"/>
                </a:cubicBezTo>
                <a:cubicBezTo>
                  <a:pt x="3200" y="19869"/>
                  <a:pt x="3304" y="19939"/>
                  <a:pt x="3342" y="19939"/>
                </a:cubicBezTo>
                <a:cubicBezTo>
                  <a:pt x="3426" y="19939"/>
                  <a:pt x="3594" y="20108"/>
                  <a:pt x="3680" y="20278"/>
                </a:cubicBezTo>
                <a:cubicBezTo>
                  <a:pt x="3732" y="20381"/>
                  <a:pt x="3755" y="20395"/>
                  <a:pt x="3827" y="20367"/>
                </a:cubicBezTo>
                <a:cubicBezTo>
                  <a:pt x="4069" y="20273"/>
                  <a:pt x="4618" y="20416"/>
                  <a:pt x="4691" y="20592"/>
                </a:cubicBezTo>
                <a:cubicBezTo>
                  <a:pt x="4703" y="20620"/>
                  <a:pt x="4752" y="20643"/>
                  <a:pt x="4801" y="20643"/>
                </a:cubicBezTo>
                <a:cubicBezTo>
                  <a:pt x="4853" y="20643"/>
                  <a:pt x="4899" y="20674"/>
                  <a:pt x="4915" y="20718"/>
                </a:cubicBezTo>
                <a:cubicBezTo>
                  <a:pt x="4934" y="20774"/>
                  <a:pt x="4980" y="20791"/>
                  <a:pt x="5092" y="20783"/>
                </a:cubicBezTo>
                <a:cubicBezTo>
                  <a:pt x="5318" y="20767"/>
                  <a:pt x="5621" y="20872"/>
                  <a:pt x="5704" y="20994"/>
                </a:cubicBezTo>
                <a:cubicBezTo>
                  <a:pt x="5796" y="21129"/>
                  <a:pt x="5846" y="21123"/>
                  <a:pt x="5905" y="20973"/>
                </a:cubicBezTo>
                <a:lnTo>
                  <a:pt x="5954" y="20851"/>
                </a:lnTo>
                <a:lnTo>
                  <a:pt x="6014" y="20958"/>
                </a:lnTo>
                <a:cubicBezTo>
                  <a:pt x="6092" y="21094"/>
                  <a:pt x="6178" y="21037"/>
                  <a:pt x="6220" y="20819"/>
                </a:cubicBezTo>
                <a:cubicBezTo>
                  <a:pt x="6286" y="20480"/>
                  <a:pt x="6363" y="20427"/>
                  <a:pt x="6467" y="20651"/>
                </a:cubicBezTo>
                <a:cubicBezTo>
                  <a:pt x="6533" y="20794"/>
                  <a:pt x="6645" y="20760"/>
                  <a:pt x="6645" y="20597"/>
                </a:cubicBezTo>
                <a:cubicBezTo>
                  <a:pt x="6645" y="20470"/>
                  <a:pt x="6688" y="20392"/>
                  <a:pt x="6757" y="20392"/>
                </a:cubicBezTo>
                <a:cubicBezTo>
                  <a:pt x="6797" y="20392"/>
                  <a:pt x="6832" y="20349"/>
                  <a:pt x="6859" y="20267"/>
                </a:cubicBezTo>
                <a:cubicBezTo>
                  <a:pt x="6882" y="20197"/>
                  <a:pt x="6917" y="20141"/>
                  <a:pt x="6937" y="20141"/>
                </a:cubicBezTo>
                <a:cubicBezTo>
                  <a:pt x="6993" y="20141"/>
                  <a:pt x="7024" y="20036"/>
                  <a:pt x="7024" y="19851"/>
                </a:cubicBezTo>
                <a:cubicBezTo>
                  <a:pt x="7024" y="19633"/>
                  <a:pt x="7077" y="19335"/>
                  <a:pt x="7116" y="19335"/>
                </a:cubicBezTo>
                <a:cubicBezTo>
                  <a:pt x="7153" y="19335"/>
                  <a:pt x="7305" y="18900"/>
                  <a:pt x="7308" y="18785"/>
                </a:cubicBezTo>
                <a:cubicBezTo>
                  <a:pt x="7313" y="18632"/>
                  <a:pt x="7342" y="18568"/>
                  <a:pt x="7375" y="18634"/>
                </a:cubicBezTo>
                <a:cubicBezTo>
                  <a:pt x="7399" y="18681"/>
                  <a:pt x="7414" y="18676"/>
                  <a:pt x="7445" y="18607"/>
                </a:cubicBezTo>
                <a:cubicBezTo>
                  <a:pt x="7468" y="18559"/>
                  <a:pt x="7481" y="18490"/>
                  <a:pt x="7475" y="18454"/>
                </a:cubicBezTo>
                <a:cubicBezTo>
                  <a:pt x="7461" y="18369"/>
                  <a:pt x="7522" y="18025"/>
                  <a:pt x="7550" y="18025"/>
                </a:cubicBezTo>
                <a:cubicBezTo>
                  <a:pt x="7562" y="18025"/>
                  <a:pt x="7573" y="17941"/>
                  <a:pt x="7573" y="17839"/>
                </a:cubicBezTo>
                <a:cubicBezTo>
                  <a:pt x="7573" y="17708"/>
                  <a:pt x="7589" y="17614"/>
                  <a:pt x="7627" y="17519"/>
                </a:cubicBezTo>
                <a:cubicBezTo>
                  <a:pt x="7656" y="17445"/>
                  <a:pt x="7684" y="17330"/>
                  <a:pt x="7687" y="17264"/>
                </a:cubicBezTo>
                <a:cubicBezTo>
                  <a:pt x="7695" y="17128"/>
                  <a:pt x="7714" y="16983"/>
                  <a:pt x="7743" y="16855"/>
                </a:cubicBezTo>
                <a:cubicBezTo>
                  <a:pt x="7753" y="16807"/>
                  <a:pt x="7762" y="16730"/>
                  <a:pt x="7762" y="16683"/>
                </a:cubicBezTo>
                <a:cubicBezTo>
                  <a:pt x="7762" y="16568"/>
                  <a:pt x="7863" y="16263"/>
                  <a:pt x="7901" y="16263"/>
                </a:cubicBezTo>
                <a:cubicBezTo>
                  <a:pt x="7920" y="16263"/>
                  <a:pt x="7931" y="16211"/>
                  <a:pt x="7931" y="16120"/>
                </a:cubicBezTo>
                <a:cubicBezTo>
                  <a:pt x="7931" y="16041"/>
                  <a:pt x="7950" y="15937"/>
                  <a:pt x="7972" y="15888"/>
                </a:cubicBezTo>
                <a:cubicBezTo>
                  <a:pt x="7995" y="15839"/>
                  <a:pt x="8016" y="15718"/>
                  <a:pt x="8020" y="15616"/>
                </a:cubicBezTo>
                <a:cubicBezTo>
                  <a:pt x="8023" y="15513"/>
                  <a:pt x="8037" y="15437"/>
                  <a:pt x="8050" y="15443"/>
                </a:cubicBezTo>
                <a:cubicBezTo>
                  <a:pt x="8063" y="15449"/>
                  <a:pt x="8079" y="15392"/>
                  <a:pt x="8085" y="15317"/>
                </a:cubicBezTo>
                <a:cubicBezTo>
                  <a:pt x="8102" y="15117"/>
                  <a:pt x="8231" y="14802"/>
                  <a:pt x="8282" y="14833"/>
                </a:cubicBezTo>
                <a:cubicBezTo>
                  <a:pt x="8316" y="14855"/>
                  <a:pt x="8323" y="14832"/>
                  <a:pt x="8326" y="14693"/>
                </a:cubicBezTo>
                <a:cubicBezTo>
                  <a:pt x="8337" y="14134"/>
                  <a:pt x="8386" y="13973"/>
                  <a:pt x="8529" y="14027"/>
                </a:cubicBezTo>
                <a:cubicBezTo>
                  <a:pt x="8597" y="14053"/>
                  <a:pt x="8619" y="14038"/>
                  <a:pt x="8667" y="13928"/>
                </a:cubicBezTo>
                <a:cubicBezTo>
                  <a:pt x="8698" y="13857"/>
                  <a:pt x="8754" y="13790"/>
                  <a:pt x="8791" y="13780"/>
                </a:cubicBezTo>
                <a:cubicBezTo>
                  <a:pt x="8870" y="13759"/>
                  <a:pt x="8924" y="13664"/>
                  <a:pt x="8909" y="13571"/>
                </a:cubicBezTo>
                <a:cubicBezTo>
                  <a:pt x="8904" y="13534"/>
                  <a:pt x="8920" y="13405"/>
                  <a:pt x="8946" y="13284"/>
                </a:cubicBezTo>
                <a:cubicBezTo>
                  <a:pt x="8973" y="13164"/>
                  <a:pt x="8995" y="13044"/>
                  <a:pt x="8996" y="13017"/>
                </a:cubicBezTo>
                <a:cubicBezTo>
                  <a:pt x="8997" y="12949"/>
                  <a:pt x="9149" y="12890"/>
                  <a:pt x="9234" y="12924"/>
                </a:cubicBezTo>
                <a:cubicBezTo>
                  <a:pt x="9272" y="12939"/>
                  <a:pt x="9314" y="12930"/>
                  <a:pt x="9329" y="12905"/>
                </a:cubicBezTo>
                <a:cubicBezTo>
                  <a:pt x="9374" y="12824"/>
                  <a:pt x="9542" y="12863"/>
                  <a:pt x="9641" y="12979"/>
                </a:cubicBezTo>
                <a:cubicBezTo>
                  <a:pt x="9694" y="13040"/>
                  <a:pt x="9766" y="13091"/>
                  <a:pt x="9801" y="13091"/>
                </a:cubicBezTo>
                <a:cubicBezTo>
                  <a:pt x="9838" y="13091"/>
                  <a:pt x="9881" y="13133"/>
                  <a:pt x="9904" y="13191"/>
                </a:cubicBezTo>
                <a:cubicBezTo>
                  <a:pt x="9929" y="13259"/>
                  <a:pt x="9969" y="13292"/>
                  <a:pt x="10023" y="13292"/>
                </a:cubicBezTo>
                <a:cubicBezTo>
                  <a:pt x="10089" y="13292"/>
                  <a:pt x="10110" y="13316"/>
                  <a:pt x="10128" y="13410"/>
                </a:cubicBezTo>
                <a:cubicBezTo>
                  <a:pt x="10149" y="13522"/>
                  <a:pt x="10161" y="13529"/>
                  <a:pt x="10343" y="13527"/>
                </a:cubicBezTo>
                <a:cubicBezTo>
                  <a:pt x="10449" y="13525"/>
                  <a:pt x="10560" y="13536"/>
                  <a:pt x="10589" y="13552"/>
                </a:cubicBezTo>
                <a:cubicBezTo>
                  <a:pt x="10680" y="13601"/>
                  <a:pt x="10800" y="13738"/>
                  <a:pt x="10800" y="13793"/>
                </a:cubicBezTo>
                <a:cubicBezTo>
                  <a:pt x="10800" y="13822"/>
                  <a:pt x="10832" y="13846"/>
                  <a:pt x="10872" y="13846"/>
                </a:cubicBezTo>
                <a:cubicBezTo>
                  <a:pt x="10926" y="13846"/>
                  <a:pt x="10955" y="13881"/>
                  <a:pt x="10985" y="13982"/>
                </a:cubicBezTo>
                <a:cubicBezTo>
                  <a:pt x="11023" y="14104"/>
                  <a:pt x="11038" y="14115"/>
                  <a:pt x="11147" y="14105"/>
                </a:cubicBezTo>
                <a:cubicBezTo>
                  <a:pt x="11235" y="14096"/>
                  <a:pt x="11279" y="14116"/>
                  <a:pt x="11307" y="14175"/>
                </a:cubicBezTo>
                <a:cubicBezTo>
                  <a:pt x="11328" y="14221"/>
                  <a:pt x="11371" y="14250"/>
                  <a:pt x="11404" y="14242"/>
                </a:cubicBezTo>
                <a:cubicBezTo>
                  <a:pt x="11497" y="14219"/>
                  <a:pt x="11645" y="14301"/>
                  <a:pt x="11658" y="14382"/>
                </a:cubicBezTo>
                <a:cubicBezTo>
                  <a:pt x="11666" y="14428"/>
                  <a:pt x="11697" y="14452"/>
                  <a:pt x="11747" y="14448"/>
                </a:cubicBezTo>
                <a:cubicBezTo>
                  <a:pt x="11789" y="14444"/>
                  <a:pt x="11854" y="14456"/>
                  <a:pt x="11892" y="14476"/>
                </a:cubicBezTo>
                <a:cubicBezTo>
                  <a:pt x="11952" y="14508"/>
                  <a:pt x="11960" y="14501"/>
                  <a:pt x="11960" y="14410"/>
                </a:cubicBezTo>
                <a:cubicBezTo>
                  <a:pt x="11960" y="14353"/>
                  <a:pt x="11970" y="14291"/>
                  <a:pt x="11983" y="14273"/>
                </a:cubicBezTo>
                <a:cubicBezTo>
                  <a:pt x="12010" y="14233"/>
                  <a:pt x="12090" y="14395"/>
                  <a:pt x="12074" y="14457"/>
                </a:cubicBezTo>
                <a:cubicBezTo>
                  <a:pt x="12044" y="14574"/>
                  <a:pt x="12152" y="14477"/>
                  <a:pt x="12250" y="14300"/>
                </a:cubicBezTo>
                <a:cubicBezTo>
                  <a:pt x="12311" y="14190"/>
                  <a:pt x="12385" y="14086"/>
                  <a:pt x="12414" y="14068"/>
                </a:cubicBezTo>
                <a:cubicBezTo>
                  <a:pt x="12470" y="14034"/>
                  <a:pt x="12472" y="14020"/>
                  <a:pt x="12467" y="13738"/>
                </a:cubicBezTo>
                <a:cubicBezTo>
                  <a:pt x="12465" y="13609"/>
                  <a:pt x="12475" y="13534"/>
                  <a:pt x="12503" y="13486"/>
                </a:cubicBezTo>
                <a:cubicBezTo>
                  <a:pt x="12525" y="13448"/>
                  <a:pt x="12549" y="13378"/>
                  <a:pt x="12557" y="13330"/>
                </a:cubicBezTo>
                <a:cubicBezTo>
                  <a:pt x="12564" y="13282"/>
                  <a:pt x="12586" y="13242"/>
                  <a:pt x="12604" y="13242"/>
                </a:cubicBezTo>
                <a:cubicBezTo>
                  <a:pt x="12623" y="13242"/>
                  <a:pt x="12632" y="13221"/>
                  <a:pt x="12626" y="13196"/>
                </a:cubicBezTo>
                <a:cubicBezTo>
                  <a:pt x="12619" y="13171"/>
                  <a:pt x="12638" y="13079"/>
                  <a:pt x="12669" y="12993"/>
                </a:cubicBezTo>
                <a:cubicBezTo>
                  <a:pt x="12708" y="12882"/>
                  <a:pt x="12720" y="12803"/>
                  <a:pt x="12712" y="12719"/>
                </a:cubicBezTo>
                <a:cubicBezTo>
                  <a:pt x="12703" y="12635"/>
                  <a:pt x="12714" y="12561"/>
                  <a:pt x="12752" y="12463"/>
                </a:cubicBezTo>
                <a:cubicBezTo>
                  <a:pt x="12801" y="12337"/>
                  <a:pt x="12803" y="12316"/>
                  <a:pt x="12774" y="12239"/>
                </a:cubicBezTo>
                <a:cubicBezTo>
                  <a:pt x="12745" y="12162"/>
                  <a:pt x="12746" y="12146"/>
                  <a:pt x="12783" y="12069"/>
                </a:cubicBezTo>
                <a:cubicBezTo>
                  <a:pt x="12806" y="12022"/>
                  <a:pt x="12825" y="11928"/>
                  <a:pt x="12825" y="11860"/>
                </a:cubicBezTo>
                <a:cubicBezTo>
                  <a:pt x="12825" y="11791"/>
                  <a:pt x="12843" y="11661"/>
                  <a:pt x="12864" y="11570"/>
                </a:cubicBezTo>
                <a:cubicBezTo>
                  <a:pt x="12939" y="11250"/>
                  <a:pt x="12961" y="11152"/>
                  <a:pt x="12963" y="11127"/>
                </a:cubicBezTo>
                <a:cubicBezTo>
                  <a:pt x="12987" y="10888"/>
                  <a:pt x="13000" y="10786"/>
                  <a:pt x="13016" y="10713"/>
                </a:cubicBezTo>
                <a:cubicBezTo>
                  <a:pt x="13027" y="10665"/>
                  <a:pt x="13036" y="10569"/>
                  <a:pt x="13036" y="10499"/>
                </a:cubicBezTo>
                <a:cubicBezTo>
                  <a:pt x="13036" y="10430"/>
                  <a:pt x="13055" y="10326"/>
                  <a:pt x="13078" y="10271"/>
                </a:cubicBezTo>
                <a:cubicBezTo>
                  <a:pt x="13101" y="10216"/>
                  <a:pt x="13120" y="10165"/>
                  <a:pt x="13119" y="10158"/>
                </a:cubicBezTo>
                <a:cubicBezTo>
                  <a:pt x="13112" y="10097"/>
                  <a:pt x="13166" y="9898"/>
                  <a:pt x="13251" y="9670"/>
                </a:cubicBezTo>
                <a:cubicBezTo>
                  <a:pt x="13307" y="9519"/>
                  <a:pt x="13354" y="9366"/>
                  <a:pt x="13355" y="9330"/>
                </a:cubicBezTo>
                <a:cubicBezTo>
                  <a:pt x="13356" y="9294"/>
                  <a:pt x="13359" y="9243"/>
                  <a:pt x="13360" y="9216"/>
                </a:cubicBezTo>
                <a:cubicBezTo>
                  <a:pt x="13364" y="9143"/>
                  <a:pt x="13538" y="8850"/>
                  <a:pt x="13559" y="8881"/>
                </a:cubicBezTo>
                <a:cubicBezTo>
                  <a:pt x="13586" y="8920"/>
                  <a:pt x="13732" y="8816"/>
                  <a:pt x="13732" y="8758"/>
                </a:cubicBezTo>
                <a:cubicBezTo>
                  <a:pt x="13732" y="8688"/>
                  <a:pt x="13836" y="8596"/>
                  <a:pt x="13916" y="8596"/>
                </a:cubicBezTo>
                <a:cubicBezTo>
                  <a:pt x="13982" y="8596"/>
                  <a:pt x="13984" y="8590"/>
                  <a:pt x="13982" y="8385"/>
                </a:cubicBezTo>
                <a:cubicBezTo>
                  <a:pt x="13979" y="8099"/>
                  <a:pt x="13998" y="7980"/>
                  <a:pt x="14060" y="7883"/>
                </a:cubicBezTo>
                <a:cubicBezTo>
                  <a:pt x="14110" y="7805"/>
                  <a:pt x="14118" y="7807"/>
                  <a:pt x="14198" y="7914"/>
                </a:cubicBezTo>
                <a:cubicBezTo>
                  <a:pt x="14267" y="8007"/>
                  <a:pt x="14289" y="8016"/>
                  <a:pt x="14319" y="7966"/>
                </a:cubicBezTo>
                <a:cubicBezTo>
                  <a:pt x="14426" y="7783"/>
                  <a:pt x="14452" y="7775"/>
                  <a:pt x="14500" y="7919"/>
                </a:cubicBezTo>
                <a:cubicBezTo>
                  <a:pt x="14553" y="8077"/>
                  <a:pt x="14628" y="8098"/>
                  <a:pt x="14659" y="7961"/>
                </a:cubicBezTo>
                <a:cubicBezTo>
                  <a:pt x="14683" y="7855"/>
                  <a:pt x="14759" y="7790"/>
                  <a:pt x="14777" y="7861"/>
                </a:cubicBezTo>
                <a:cubicBezTo>
                  <a:pt x="14784" y="7886"/>
                  <a:pt x="14799" y="7894"/>
                  <a:pt x="14810" y="7876"/>
                </a:cubicBezTo>
                <a:cubicBezTo>
                  <a:pt x="14822" y="7859"/>
                  <a:pt x="14837" y="7889"/>
                  <a:pt x="14843" y="7944"/>
                </a:cubicBezTo>
                <a:cubicBezTo>
                  <a:pt x="14849" y="7999"/>
                  <a:pt x="14877" y="8070"/>
                  <a:pt x="14905" y="8100"/>
                </a:cubicBezTo>
                <a:cubicBezTo>
                  <a:pt x="14933" y="8130"/>
                  <a:pt x="14955" y="8180"/>
                  <a:pt x="14955" y="8210"/>
                </a:cubicBezTo>
                <a:cubicBezTo>
                  <a:pt x="14955" y="8245"/>
                  <a:pt x="14978" y="8254"/>
                  <a:pt x="15017" y="8234"/>
                </a:cubicBezTo>
                <a:cubicBezTo>
                  <a:pt x="15069" y="8207"/>
                  <a:pt x="15085" y="8224"/>
                  <a:pt x="15115" y="8331"/>
                </a:cubicBezTo>
                <a:cubicBezTo>
                  <a:pt x="15141" y="8425"/>
                  <a:pt x="15158" y="8447"/>
                  <a:pt x="15176" y="8410"/>
                </a:cubicBezTo>
                <a:cubicBezTo>
                  <a:pt x="15190" y="8382"/>
                  <a:pt x="15208" y="8374"/>
                  <a:pt x="15216" y="8393"/>
                </a:cubicBezTo>
                <a:cubicBezTo>
                  <a:pt x="15224" y="8411"/>
                  <a:pt x="15242" y="8387"/>
                  <a:pt x="15257" y="8338"/>
                </a:cubicBezTo>
                <a:cubicBezTo>
                  <a:pt x="15282" y="8259"/>
                  <a:pt x="15295" y="8255"/>
                  <a:pt x="15378" y="8308"/>
                </a:cubicBezTo>
                <a:cubicBezTo>
                  <a:pt x="15429" y="8341"/>
                  <a:pt x="15503" y="8434"/>
                  <a:pt x="15541" y="8514"/>
                </a:cubicBezTo>
                <a:cubicBezTo>
                  <a:pt x="15580" y="8594"/>
                  <a:pt x="15622" y="8660"/>
                  <a:pt x="15634" y="8660"/>
                </a:cubicBezTo>
                <a:cubicBezTo>
                  <a:pt x="15662" y="8660"/>
                  <a:pt x="15766" y="8917"/>
                  <a:pt x="15767" y="8988"/>
                </a:cubicBezTo>
                <a:cubicBezTo>
                  <a:pt x="15767" y="9016"/>
                  <a:pt x="15825" y="9043"/>
                  <a:pt x="15894" y="9049"/>
                </a:cubicBezTo>
                <a:cubicBezTo>
                  <a:pt x="15973" y="9056"/>
                  <a:pt x="16029" y="9086"/>
                  <a:pt x="16042" y="9130"/>
                </a:cubicBezTo>
                <a:cubicBezTo>
                  <a:pt x="16054" y="9168"/>
                  <a:pt x="16121" y="9224"/>
                  <a:pt x="16193" y="9254"/>
                </a:cubicBezTo>
                <a:cubicBezTo>
                  <a:pt x="16326" y="9310"/>
                  <a:pt x="16504" y="9475"/>
                  <a:pt x="16527" y="9566"/>
                </a:cubicBezTo>
                <a:cubicBezTo>
                  <a:pt x="16552" y="9664"/>
                  <a:pt x="16631" y="9615"/>
                  <a:pt x="16698" y="9460"/>
                </a:cubicBezTo>
                <a:cubicBezTo>
                  <a:pt x="16736" y="9374"/>
                  <a:pt x="16789" y="9277"/>
                  <a:pt x="16816" y="9245"/>
                </a:cubicBezTo>
                <a:cubicBezTo>
                  <a:pt x="16853" y="9200"/>
                  <a:pt x="16864" y="9142"/>
                  <a:pt x="16864" y="9010"/>
                </a:cubicBezTo>
                <a:cubicBezTo>
                  <a:pt x="16864" y="8914"/>
                  <a:pt x="16878" y="8782"/>
                  <a:pt x="16893" y="8716"/>
                </a:cubicBezTo>
                <a:cubicBezTo>
                  <a:pt x="16909" y="8649"/>
                  <a:pt x="16926" y="8491"/>
                  <a:pt x="16931" y="8364"/>
                </a:cubicBezTo>
                <a:cubicBezTo>
                  <a:pt x="16936" y="8238"/>
                  <a:pt x="16954" y="8099"/>
                  <a:pt x="16971" y="8054"/>
                </a:cubicBezTo>
                <a:cubicBezTo>
                  <a:pt x="16988" y="8010"/>
                  <a:pt x="17007" y="7862"/>
                  <a:pt x="17013" y="7725"/>
                </a:cubicBezTo>
                <a:cubicBezTo>
                  <a:pt x="17029" y="7361"/>
                  <a:pt x="17043" y="7236"/>
                  <a:pt x="17081" y="7135"/>
                </a:cubicBezTo>
                <a:cubicBezTo>
                  <a:pt x="17102" y="7081"/>
                  <a:pt x="17122" y="6898"/>
                  <a:pt x="17131" y="6686"/>
                </a:cubicBezTo>
                <a:cubicBezTo>
                  <a:pt x="17140" y="6489"/>
                  <a:pt x="17158" y="6304"/>
                  <a:pt x="17170" y="6275"/>
                </a:cubicBezTo>
                <a:cubicBezTo>
                  <a:pt x="17182" y="6246"/>
                  <a:pt x="17191" y="6182"/>
                  <a:pt x="17191" y="6132"/>
                </a:cubicBezTo>
                <a:cubicBezTo>
                  <a:pt x="17191" y="6082"/>
                  <a:pt x="17229" y="5955"/>
                  <a:pt x="17276" y="5847"/>
                </a:cubicBezTo>
                <a:cubicBezTo>
                  <a:pt x="17322" y="5740"/>
                  <a:pt x="17360" y="5616"/>
                  <a:pt x="17360" y="5573"/>
                </a:cubicBezTo>
                <a:cubicBezTo>
                  <a:pt x="17360" y="5530"/>
                  <a:pt x="17370" y="5480"/>
                  <a:pt x="17383" y="5461"/>
                </a:cubicBezTo>
                <a:cubicBezTo>
                  <a:pt x="17395" y="5443"/>
                  <a:pt x="17413" y="5376"/>
                  <a:pt x="17423" y="5312"/>
                </a:cubicBezTo>
                <a:cubicBezTo>
                  <a:pt x="17453" y="5127"/>
                  <a:pt x="17581" y="4925"/>
                  <a:pt x="17688" y="4896"/>
                </a:cubicBezTo>
                <a:cubicBezTo>
                  <a:pt x="17765" y="4875"/>
                  <a:pt x="17785" y="4850"/>
                  <a:pt x="17795" y="4756"/>
                </a:cubicBezTo>
                <a:cubicBezTo>
                  <a:pt x="17813" y="4585"/>
                  <a:pt x="17882" y="4448"/>
                  <a:pt x="17913" y="4523"/>
                </a:cubicBezTo>
                <a:cubicBezTo>
                  <a:pt x="17927" y="4556"/>
                  <a:pt x="17964" y="4581"/>
                  <a:pt x="17995" y="4581"/>
                </a:cubicBezTo>
                <a:cubicBezTo>
                  <a:pt x="18044" y="4581"/>
                  <a:pt x="18056" y="4551"/>
                  <a:pt x="18081" y="4369"/>
                </a:cubicBezTo>
                <a:cubicBezTo>
                  <a:pt x="18108" y="4166"/>
                  <a:pt x="18114" y="4155"/>
                  <a:pt x="18183" y="4169"/>
                </a:cubicBezTo>
                <a:cubicBezTo>
                  <a:pt x="18243" y="4181"/>
                  <a:pt x="18266" y="4156"/>
                  <a:pt x="18304" y="4043"/>
                </a:cubicBezTo>
                <a:lnTo>
                  <a:pt x="18351" y="3903"/>
                </a:lnTo>
                <a:lnTo>
                  <a:pt x="18414" y="4067"/>
                </a:lnTo>
                <a:cubicBezTo>
                  <a:pt x="18448" y="4156"/>
                  <a:pt x="18486" y="4230"/>
                  <a:pt x="18499" y="4230"/>
                </a:cubicBezTo>
                <a:cubicBezTo>
                  <a:pt x="18535" y="4230"/>
                  <a:pt x="18636" y="4095"/>
                  <a:pt x="18667" y="4007"/>
                </a:cubicBezTo>
                <a:cubicBezTo>
                  <a:pt x="18705" y="3896"/>
                  <a:pt x="18800" y="3908"/>
                  <a:pt x="18866" y="4032"/>
                </a:cubicBezTo>
                <a:cubicBezTo>
                  <a:pt x="18906" y="4107"/>
                  <a:pt x="18938" y="4128"/>
                  <a:pt x="18980" y="4106"/>
                </a:cubicBezTo>
                <a:cubicBezTo>
                  <a:pt x="19023" y="4083"/>
                  <a:pt x="19056" y="4105"/>
                  <a:pt x="19097" y="4183"/>
                </a:cubicBezTo>
                <a:cubicBezTo>
                  <a:pt x="19135" y="4254"/>
                  <a:pt x="19172" y="4280"/>
                  <a:pt x="19204" y="4260"/>
                </a:cubicBezTo>
                <a:cubicBezTo>
                  <a:pt x="19242" y="4237"/>
                  <a:pt x="19269" y="4274"/>
                  <a:pt x="19328" y="4432"/>
                </a:cubicBezTo>
                <a:cubicBezTo>
                  <a:pt x="19369" y="4542"/>
                  <a:pt x="19418" y="4632"/>
                  <a:pt x="19435" y="4632"/>
                </a:cubicBezTo>
                <a:cubicBezTo>
                  <a:pt x="19453" y="4632"/>
                  <a:pt x="19498" y="4722"/>
                  <a:pt x="19535" y="4833"/>
                </a:cubicBezTo>
                <a:cubicBezTo>
                  <a:pt x="19586" y="4982"/>
                  <a:pt x="19619" y="5035"/>
                  <a:pt x="19663" y="5035"/>
                </a:cubicBezTo>
                <a:cubicBezTo>
                  <a:pt x="19702" y="5035"/>
                  <a:pt x="19733" y="5076"/>
                  <a:pt x="19756" y="5159"/>
                </a:cubicBezTo>
                <a:cubicBezTo>
                  <a:pt x="19774" y="5227"/>
                  <a:pt x="19810" y="5297"/>
                  <a:pt x="19835" y="5315"/>
                </a:cubicBezTo>
                <a:cubicBezTo>
                  <a:pt x="19923" y="5378"/>
                  <a:pt x="20029" y="5508"/>
                  <a:pt x="20089" y="5624"/>
                </a:cubicBezTo>
                <a:cubicBezTo>
                  <a:pt x="20168" y="5780"/>
                  <a:pt x="20235" y="5771"/>
                  <a:pt x="20311" y="5594"/>
                </a:cubicBezTo>
                <a:cubicBezTo>
                  <a:pt x="20346" y="5513"/>
                  <a:pt x="20394" y="5432"/>
                  <a:pt x="20417" y="5414"/>
                </a:cubicBezTo>
                <a:cubicBezTo>
                  <a:pt x="20463" y="5380"/>
                  <a:pt x="20488" y="5232"/>
                  <a:pt x="20478" y="5060"/>
                </a:cubicBezTo>
                <a:cubicBezTo>
                  <a:pt x="20465" y="4832"/>
                  <a:pt x="20508" y="3813"/>
                  <a:pt x="20538" y="3640"/>
                </a:cubicBezTo>
                <a:cubicBezTo>
                  <a:pt x="20556" y="3537"/>
                  <a:pt x="20572" y="3292"/>
                  <a:pt x="20574" y="3097"/>
                </a:cubicBezTo>
                <a:cubicBezTo>
                  <a:pt x="20578" y="2679"/>
                  <a:pt x="20625" y="2459"/>
                  <a:pt x="20802" y="2006"/>
                </a:cubicBezTo>
                <a:cubicBezTo>
                  <a:pt x="20888" y="1786"/>
                  <a:pt x="20941" y="1699"/>
                  <a:pt x="21027" y="1633"/>
                </a:cubicBezTo>
                <a:cubicBezTo>
                  <a:pt x="21089" y="1585"/>
                  <a:pt x="21167" y="1493"/>
                  <a:pt x="21199" y="1428"/>
                </a:cubicBezTo>
                <a:cubicBezTo>
                  <a:pt x="21232" y="1363"/>
                  <a:pt x="21277" y="1310"/>
                  <a:pt x="21301" y="1310"/>
                </a:cubicBezTo>
                <a:cubicBezTo>
                  <a:pt x="21366" y="1310"/>
                  <a:pt x="21410" y="1256"/>
                  <a:pt x="21410" y="1178"/>
                </a:cubicBezTo>
                <a:cubicBezTo>
                  <a:pt x="21410" y="1139"/>
                  <a:pt x="21453" y="1057"/>
                  <a:pt x="21505" y="997"/>
                </a:cubicBezTo>
                <a:lnTo>
                  <a:pt x="21600" y="886"/>
                </a:lnTo>
                <a:lnTo>
                  <a:pt x="21600" y="444"/>
                </a:lnTo>
                <a:lnTo>
                  <a:pt x="21600" y="0"/>
                </a:lnTo>
                <a:lnTo>
                  <a:pt x="1819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1270000" y="3371489"/>
            <a:ext cx="10464800" cy="1327511"/>
          </a:xfrm>
          <a:prstGeom prst="rect">
            <a:avLst/>
          </a:prstGeom>
        </p:spPr>
        <p:txBody>
          <a:bodyPr anchor="b"/>
          <a:lstStyle>
            <a:lvl1pPr>
              <a:defRPr>
                <a:effectLst>
                  <a:outerShdw sx="100000" sy="100000" kx="0" ky="0" algn="b" rotWithShape="0" blurRad="12700" dist="38100" dir="762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3" y="8372295"/>
            <a:ext cx="997447" cy="1327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CanDIG"/>
          <p:cNvSpPr txBox="1"/>
          <p:nvPr/>
        </p:nvSpPr>
        <p:spPr>
          <a:xfrm>
            <a:off x="998397" y="8534399"/>
            <a:ext cx="249900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8" name="National Analysis of Distributed Private Genomic Data"/>
          <p:cNvSpPr txBox="1"/>
          <p:nvPr/>
        </p:nvSpPr>
        <p:spPr>
          <a:xfrm>
            <a:off x="4358767" y="8750300"/>
            <a:ext cx="85290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National Analysis of Distributed Private Genomic Data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270000" y="4248150"/>
            <a:ext cx="10464800" cy="1130300"/>
          </a:xfrm>
          <a:prstGeom prst="rect">
            <a:avLst/>
          </a:prstGeom>
          <a:effectLst>
            <a:outerShdw sx="100000" sy="100000" kx="0" ky="0" algn="b" rotWithShape="0" blurRad="635000" dist="128868" dir="5400000">
              <a:srgbClr val="FFFFFF"/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0077B1"/>
                </a:solidFill>
                <a:effectLst>
                  <a:outerShdw sx="100000" sy="100000" kx="0" ky="0" algn="b" rotWithShape="0" blurRad="12700" dist="25400" dir="864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77B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22" name="“Type a quote here.”"/>
          <p:cNvSpPr txBox="1"/>
          <p:nvPr>
            <p:ph type="body" sz="quarter" idx="14"/>
          </p:nvPr>
        </p:nvSpPr>
        <p:spPr>
          <a:xfrm>
            <a:off x="1270000" y="4229099"/>
            <a:ext cx="10464800" cy="762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B22B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23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25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3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3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header-dna-small.jpg" descr="header-dna-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4237"/>
            <a:ext cx="13004800" cy="544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92" y="0"/>
                </a:moveTo>
                <a:lnTo>
                  <a:pt x="18168" y="151"/>
                </a:lnTo>
                <a:cubicBezTo>
                  <a:pt x="18150" y="270"/>
                  <a:pt x="18132" y="302"/>
                  <a:pt x="18085" y="302"/>
                </a:cubicBezTo>
                <a:cubicBezTo>
                  <a:pt x="18052" y="303"/>
                  <a:pt x="18004" y="316"/>
                  <a:pt x="17979" y="332"/>
                </a:cubicBezTo>
                <a:cubicBezTo>
                  <a:pt x="17931" y="363"/>
                  <a:pt x="17874" y="613"/>
                  <a:pt x="17896" y="697"/>
                </a:cubicBezTo>
                <a:cubicBezTo>
                  <a:pt x="17918" y="783"/>
                  <a:pt x="17874" y="974"/>
                  <a:pt x="17768" y="1245"/>
                </a:cubicBezTo>
                <a:cubicBezTo>
                  <a:pt x="17648" y="1554"/>
                  <a:pt x="17591" y="1596"/>
                  <a:pt x="17301" y="1590"/>
                </a:cubicBezTo>
                <a:cubicBezTo>
                  <a:pt x="17106" y="1586"/>
                  <a:pt x="17106" y="1585"/>
                  <a:pt x="17052" y="1420"/>
                </a:cubicBezTo>
                <a:cubicBezTo>
                  <a:pt x="16989" y="1228"/>
                  <a:pt x="16948" y="1237"/>
                  <a:pt x="16837" y="1467"/>
                </a:cubicBezTo>
                <a:cubicBezTo>
                  <a:pt x="16760" y="1629"/>
                  <a:pt x="16723" y="1646"/>
                  <a:pt x="16686" y="1538"/>
                </a:cubicBezTo>
                <a:cubicBezTo>
                  <a:pt x="16641" y="1410"/>
                  <a:pt x="16584" y="1400"/>
                  <a:pt x="16522" y="1508"/>
                </a:cubicBezTo>
                <a:cubicBezTo>
                  <a:pt x="16490" y="1565"/>
                  <a:pt x="16416" y="1643"/>
                  <a:pt x="16358" y="1683"/>
                </a:cubicBezTo>
                <a:cubicBezTo>
                  <a:pt x="16300" y="1723"/>
                  <a:pt x="16186" y="1801"/>
                  <a:pt x="16105" y="1858"/>
                </a:cubicBezTo>
                <a:cubicBezTo>
                  <a:pt x="15924" y="1984"/>
                  <a:pt x="15822" y="1990"/>
                  <a:pt x="15741" y="1880"/>
                </a:cubicBezTo>
                <a:cubicBezTo>
                  <a:pt x="15670" y="1783"/>
                  <a:pt x="15609" y="1817"/>
                  <a:pt x="15609" y="1955"/>
                </a:cubicBezTo>
                <a:cubicBezTo>
                  <a:pt x="15609" y="2069"/>
                  <a:pt x="15533" y="2316"/>
                  <a:pt x="15497" y="2316"/>
                </a:cubicBezTo>
                <a:cubicBezTo>
                  <a:pt x="15484" y="2316"/>
                  <a:pt x="15445" y="2282"/>
                  <a:pt x="15412" y="2240"/>
                </a:cubicBezTo>
                <a:cubicBezTo>
                  <a:pt x="15322" y="2128"/>
                  <a:pt x="15277" y="2147"/>
                  <a:pt x="15241" y="2313"/>
                </a:cubicBezTo>
                <a:cubicBezTo>
                  <a:pt x="15189" y="2553"/>
                  <a:pt x="15009" y="2942"/>
                  <a:pt x="14866" y="3120"/>
                </a:cubicBezTo>
                <a:cubicBezTo>
                  <a:pt x="14691" y="3341"/>
                  <a:pt x="14630" y="3379"/>
                  <a:pt x="14554" y="3316"/>
                </a:cubicBezTo>
                <a:cubicBezTo>
                  <a:pt x="14466" y="3242"/>
                  <a:pt x="14423" y="3330"/>
                  <a:pt x="14441" y="3552"/>
                </a:cubicBezTo>
                <a:cubicBezTo>
                  <a:pt x="14457" y="3755"/>
                  <a:pt x="14415" y="3822"/>
                  <a:pt x="14247" y="3863"/>
                </a:cubicBezTo>
                <a:cubicBezTo>
                  <a:pt x="14184" y="3879"/>
                  <a:pt x="14131" y="3916"/>
                  <a:pt x="14130" y="3947"/>
                </a:cubicBezTo>
                <a:cubicBezTo>
                  <a:pt x="14128" y="3978"/>
                  <a:pt x="14125" y="4038"/>
                  <a:pt x="14122" y="4079"/>
                </a:cubicBezTo>
                <a:cubicBezTo>
                  <a:pt x="14120" y="4121"/>
                  <a:pt x="14117" y="4218"/>
                  <a:pt x="14115" y="4296"/>
                </a:cubicBezTo>
                <a:cubicBezTo>
                  <a:pt x="14113" y="4402"/>
                  <a:pt x="14063" y="4560"/>
                  <a:pt x="13927" y="4901"/>
                </a:cubicBezTo>
                <a:cubicBezTo>
                  <a:pt x="13713" y="5436"/>
                  <a:pt x="13681" y="5498"/>
                  <a:pt x="13612" y="5517"/>
                </a:cubicBezTo>
                <a:cubicBezTo>
                  <a:pt x="13584" y="5524"/>
                  <a:pt x="13548" y="5558"/>
                  <a:pt x="13531" y="5590"/>
                </a:cubicBezTo>
                <a:cubicBezTo>
                  <a:pt x="13483" y="5685"/>
                  <a:pt x="13349" y="5663"/>
                  <a:pt x="13315" y="5556"/>
                </a:cubicBezTo>
                <a:cubicBezTo>
                  <a:pt x="13288" y="5468"/>
                  <a:pt x="13286" y="5468"/>
                  <a:pt x="13266" y="5551"/>
                </a:cubicBezTo>
                <a:cubicBezTo>
                  <a:pt x="13239" y="5665"/>
                  <a:pt x="13124" y="5671"/>
                  <a:pt x="13106" y="5559"/>
                </a:cubicBezTo>
                <a:cubicBezTo>
                  <a:pt x="13094" y="5485"/>
                  <a:pt x="13092" y="5485"/>
                  <a:pt x="13074" y="5559"/>
                </a:cubicBezTo>
                <a:cubicBezTo>
                  <a:pt x="13047" y="5675"/>
                  <a:pt x="12835" y="5672"/>
                  <a:pt x="12808" y="5556"/>
                </a:cubicBezTo>
                <a:cubicBezTo>
                  <a:pt x="12795" y="5502"/>
                  <a:pt x="12772" y="5483"/>
                  <a:pt x="12743" y="5501"/>
                </a:cubicBezTo>
                <a:cubicBezTo>
                  <a:pt x="12712" y="5520"/>
                  <a:pt x="12686" y="5493"/>
                  <a:pt x="12658" y="5408"/>
                </a:cubicBezTo>
                <a:cubicBezTo>
                  <a:pt x="12613" y="5270"/>
                  <a:pt x="12509" y="5239"/>
                  <a:pt x="12509" y="5364"/>
                </a:cubicBezTo>
                <a:cubicBezTo>
                  <a:pt x="12509" y="5406"/>
                  <a:pt x="12487" y="5463"/>
                  <a:pt x="12461" y="5490"/>
                </a:cubicBezTo>
                <a:cubicBezTo>
                  <a:pt x="12435" y="5516"/>
                  <a:pt x="12392" y="5576"/>
                  <a:pt x="12365" y="5622"/>
                </a:cubicBezTo>
                <a:cubicBezTo>
                  <a:pt x="12319" y="5702"/>
                  <a:pt x="12316" y="5700"/>
                  <a:pt x="12305" y="5600"/>
                </a:cubicBezTo>
                <a:cubicBezTo>
                  <a:pt x="12298" y="5536"/>
                  <a:pt x="12276" y="5494"/>
                  <a:pt x="12248" y="5491"/>
                </a:cubicBezTo>
                <a:cubicBezTo>
                  <a:pt x="12103" y="5478"/>
                  <a:pt x="12054" y="5498"/>
                  <a:pt x="12014" y="5587"/>
                </a:cubicBezTo>
                <a:cubicBezTo>
                  <a:pt x="11989" y="5641"/>
                  <a:pt x="11939" y="5692"/>
                  <a:pt x="11902" y="5699"/>
                </a:cubicBezTo>
                <a:cubicBezTo>
                  <a:pt x="11865" y="5706"/>
                  <a:pt x="11830" y="5739"/>
                  <a:pt x="11825" y="5772"/>
                </a:cubicBezTo>
                <a:cubicBezTo>
                  <a:pt x="11813" y="5848"/>
                  <a:pt x="11624" y="5945"/>
                  <a:pt x="11562" y="5907"/>
                </a:cubicBezTo>
                <a:cubicBezTo>
                  <a:pt x="11531" y="5887"/>
                  <a:pt x="11506" y="5909"/>
                  <a:pt x="11488" y="5968"/>
                </a:cubicBezTo>
                <a:cubicBezTo>
                  <a:pt x="11453" y="6082"/>
                  <a:pt x="11328" y="6081"/>
                  <a:pt x="11293" y="5967"/>
                </a:cubicBezTo>
                <a:cubicBezTo>
                  <a:pt x="11275" y="5908"/>
                  <a:pt x="11243" y="5889"/>
                  <a:pt x="11178" y="5901"/>
                </a:cubicBezTo>
                <a:cubicBezTo>
                  <a:pt x="11096" y="5915"/>
                  <a:pt x="11088" y="5929"/>
                  <a:pt x="11080" y="6066"/>
                </a:cubicBezTo>
                <a:cubicBezTo>
                  <a:pt x="11070" y="6249"/>
                  <a:pt x="11038" y="6347"/>
                  <a:pt x="11001" y="6313"/>
                </a:cubicBezTo>
                <a:cubicBezTo>
                  <a:pt x="10986" y="6299"/>
                  <a:pt x="10967" y="6312"/>
                  <a:pt x="10959" y="6343"/>
                </a:cubicBezTo>
                <a:cubicBezTo>
                  <a:pt x="10950" y="6379"/>
                  <a:pt x="10935" y="6383"/>
                  <a:pt x="10919" y="6352"/>
                </a:cubicBezTo>
                <a:cubicBezTo>
                  <a:pt x="10895" y="6306"/>
                  <a:pt x="10775" y="6272"/>
                  <a:pt x="10676" y="6286"/>
                </a:cubicBezTo>
                <a:cubicBezTo>
                  <a:pt x="10634" y="6292"/>
                  <a:pt x="10630" y="6307"/>
                  <a:pt x="10652" y="6370"/>
                </a:cubicBezTo>
                <a:cubicBezTo>
                  <a:pt x="10673" y="6430"/>
                  <a:pt x="10672" y="6470"/>
                  <a:pt x="10644" y="6571"/>
                </a:cubicBezTo>
                <a:cubicBezTo>
                  <a:pt x="10625" y="6641"/>
                  <a:pt x="10600" y="6697"/>
                  <a:pt x="10588" y="6697"/>
                </a:cubicBezTo>
                <a:cubicBezTo>
                  <a:pt x="10576" y="6697"/>
                  <a:pt x="10569" y="6737"/>
                  <a:pt x="10573" y="6785"/>
                </a:cubicBezTo>
                <a:cubicBezTo>
                  <a:pt x="10577" y="6843"/>
                  <a:pt x="10563" y="6878"/>
                  <a:pt x="10533" y="6888"/>
                </a:cubicBezTo>
                <a:cubicBezTo>
                  <a:pt x="10508" y="6896"/>
                  <a:pt x="10483" y="6947"/>
                  <a:pt x="10477" y="7001"/>
                </a:cubicBezTo>
                <a:cubicBezTo>
                  <a:pt x="10469" y="7075"/>
                  <a:pt x="10448" y="7099"/>
                  <a:pt x="10391" y="7099"/>
                </a:cubicBezTo>
                <a:cubicBezTo>
                  <a:pt x="10338" y="7099"/>
                  <a:pt x="10315" y="7122"/>
                  <a:pt x="10315" y="7173"/>
                </a:cubicBezTo>
                <a:cubicBezTo>
                  <a:pt x="10315" y="7249"/>
                  <a:pt x="10235" y="7382"/>
                  <a:pt x="10202" y="7360"/>
                </a:cubicBezTo>
                <a:cubicBezTo>
                  <a:pt x="10192" y="7353"/>
                  <a:pt x="10172" y="7385"/>
                  <a:pt x="10158" y="7431"/>
                </a:cubicBezTo>
                <a:cubicBezTo>
                  <a:pt x="10138" y="7498"/>
                  <a:pt x="10099" y="7514"/>
                  <a:pt x="9973" y="7508"/>
                </a:cubicBezTo>
                <a:cubicBezTo>
                  <a:pt x="9833" y="7502"/>
                  <a:pt x="9812" y="7512"/>
                  <a:pt x="9803" y="7595"/>
                </a:cubicBezTo>
                <a:cubicBezTo>
                  <a:pt x="9798" y="7647"/>
                  <a:pt x="9801" y="7723"/>
                  <a:pt x="9811" y="7765"/>
                </a:cubicBezTo>
                <a:cubicBezTo>
                  <a:pt x="9845" y="7908"/>
                  <a:pt x="9689" y="8106"/>
                  <a:pt x="9542" y="8106"/>
                </a:cubicBezTo>
                <a:cubicBezTo>
                  <a:pt x="9503" y="8106"/>
                  <a:pt x="9470" y="8123"/>
                  <a:pt x="9470" y="8144"/>
                </a:cubicBezTo>
                <a:cubicBezTo>
                  <a:pt x="9456" y="8566"/>
                  <a:pt x="9446" y="8640"/>
                  <a:pt x="9376" y="8797"/>
                </a:cubicBezTo>
                <a:cubicBezTo>
                  <a:pt x="9336" y="8888"/>
                  <a:pt x="9302" y="9006"/>
                  <a:pt x="9302" y="9060"/>
                </a:cubicBezTo>
                <a:cubicBezTo>
                  <a:pt x="9302" y="9124"/>
                  <a:pt x="9276" y="9189"/>
                  <a:pt x="9228" y="9243"/>
                </a:cubicBezTo>
                <a:cubicBezTo>
                  <a:pt x="9187" y="9289"/>
                  <a:pt x="9144" y="9371"/>
                  <a:pt x="9132" y="9422"/>
                </a:cubicBezTo>
                <a:cubicBezTo>
                  <a:pt x="9121" y="9474"/>
                  <a:pt x="9097" y="9517"/>
                  <a:pt x="9080" y="9517"/>
                </a:cubicBezTo>
                <a:cubicBezTo>
                  <a:pt x="9063" y="9517"/>
                  <a:pt x="9049" y="9541"/>
                  <a:pt x="9049" y="9570"/>
                </a:cubicBezTo>
                <a:cubicBezTo>
                  <a:pt x="9049" y="9689"/>
                  <a:pt x="8926" y="9918"/>
                  <a:pt x="8863" y="9918"/>
                </a:cubicBezTo>
                <a:cubicBezTo>
                  <a:pt x="8798" y="9918"/>
                  <a:pt x="8757" y="10058"/>
                  <a:pt x="8787" y="10175"/>
                </a:cubicBezTo>
                <a:cubicBezTo>
                  <a:pt x="8802" y="10233"/>
                  <a:pt x="8698" y="10523"/>
                  <a:pt x="8662" y="10523"/>
                </a:cubicBezTo>
                <a:cubicBezTo>
                  <a:pt x="8651" y="10523"/>
                  <a:pt x="8623" y="10562"/>
                  <a:pt x="8601" y="10610"/>
                </a:cubicBezTo>
                <a:cubicBezTo>
                  <a:pt x="8551" y="10717"/>
                  <a:pt x="8265" y="10722"/>
                  <a:pt x="8211" y="10616"/>
                </a:cubicBezTo>
                <a:cubicBezTo>
                  <a:pt x="8177" y="10548"/>
                  <a:pt x="8051" y="10522"/>
                  <a:pt x="7805" y="10532"/>
                </a:cubicBezTo>
                <a:cubicBezTo>
                  <a:pt x="7729" y="10536"/>
                  <a:pt x="7585" y="10541"/>
                  <a:pt x="7484" y="10543"/>
                </a:cubicBezTo>
                <a:lnTo>
                  <a:pt x="7300" y="10548"/>
                </a:lnTo>
                <a:lnTo>
                  <a:pt x="7219" y="10359"/>
                </a:lnTo>
                <a:cubicBezTo>
                  <a:pt x="7175" y="10255"/>
                  <a:pt x="7121" y="10170"/>
                  <a:pt x="7100" y="10170"/>
                </a:cubicBezTo>
                <a:cubicBezTo>
                  <a:pt x="7079" y="10170"/>
                  <a:pt x="7025" y="10249"/>
                  <a:pt x="6980" y="10345"/>
                </a:cubicBezTo>
                <a:cubicBezTo>
                  <a:pt x="6869" y="10584"/>
                  <a:pt x="6805" y="10615"/>
                  <a:pt x="6699" y="10480"/>
                </a:cubicBezTo>
                <a:cubicBezTo>
                  <a:pt x="6597" y="10352"/>
                  <a:pt x="6534" y="10343"/>
                  <a:pt x="6496" y="10450"/>
                </a:cubicBezTo>
                <a:cubicBezTo>
                  <a:pt x="6462" y="10550"/>
                  <a:pt x="6338" y="10674"/>
                  <a:pt x="6274" y="10674"/>
                </a:cubicBezTo>
                <a:cubicBezTo>
                  <a:pt x="6247" y="10674"/>
                  <a:pt x="6220" y="10694"/>
                  <a:pt x="6213" y="10718"/>
                </a:cubicBezTo>
                <a:cubicBezTo>
                  <a:pt x="6202" y="10762"/>
                  <a:pt x="6169" y="10788"/>
                  <a:pt x="6001" y="10876"/>
                </a:cubicBezTo>
                <a:cubicBezTo>
                  <a:pt x="5955" y="10900"/>
                  <a:pt x="5871" y="10946"/>
                  <a:pt x="5815" y="10978"/>
                </a:cubicBezTo>
                <a:cubicBezTo>
                  <a:pt x="5711" y="11038"/>
                  <a:pt x="5641" y="11015"/>
                  <a:pt x="5492" y="10871"/>
                </a:cubicBezTo>
                <a:cubicBezTo>
                  <a:pt x="5406" y="10788"/>
                  <a:pt x="5368" y="10855"/>
                  <a:pt x="5350" y="11121"/>
                </a:cubicBezTo>
                <a:cubicBezTo>
                  <a:pt x="5330" y="11415"/>
                  <a:pt x="5300" y="11451"/>
                  <a:pt x="5146" y="11357"/>
                </a:cubicBezTo>
                <a:cubicBezTo>
                  <a:pt x="4978" y="11254"/>
                  <a:pt x="4916" y="11257"/>
                  <a:pt x="4901" y="11367"/>
                </a:cubicBezTo>
                <a:cubicBezTo>
                  <a:pt x="4851" y="11722"/>
                  <a:pt x="4798" y="11895"/>
                  <a:pt x="4666" y="12126"/>
                </a:cubicBezTo>
                <a:cubicBezTo>
                  <a:pt x="4437" y="12526"/>
                  <a:pt x="4301" y="12655"/>
                  <a:pt x="4107" y="12659"/>
                </a:cubicBezTo>
                <a:cubicBezTo>
                  <a:pt x="3923" y="12663"/>
                  <a:pt x="3898" y="12705"/>
                  <a:pt x="3908" y="12993"/>
                </a:cubicBezTo>
                <a:cubicBezTo>
                  <a:pt x="3913" y="13146"/>
                  <a:pt x="3907" y="13158"/>
                  <a:pt x="3797" y="13247"/>
                </a:cubicBezTo>
                <a:cubicBezTo>
                  <a:pt x="3733" y="13298"/>
                  <a:pt x="3659" y="13340"/>
                  <a:pt x="3632" y="13341"/>
                </a:cubicBezTo>
                <a:cubicBezTo>
                  <a:pt x="3541" y="13344"/>
                  <a:pt x="3502" y="13432"/>
                  <a:pt x="3502" y="13635"/>
                </a:cubicBezTo>
                <a:cubicBezTo>
                  <a:pt x="3502" y="13887"/>
                  <a:pt x="3396" y="14220"/>
                  <a:pt x="3096" y="14914"/>
                </a:cubicBezTo>
                <a:cubicBezTo>
                  <a:pt x="2941" y="15272"/>
                  <a:pt x="2845" y="15458"/>
                  <a:pt x="2808" y="15468"/>
                </a:cubicBezTo>
                <a:cubicBezTo>
                  <a:pt x="2766" y="15480"/>
                  <a:pt x="2748" y="15524"/>
                  <a:pt x="2732" y="15654"/>
                </a:cubicBezTo>
                <a:cubicBezTo>
                  <a:pt x="2718" y="15763"/>
                  <a:pt x="2658" y="15940"/>
                  <a:pt x="2563" y="16150"/>
                </a:cubicBezTo>
                <a:cubicBezTo>
                  <a:pt x="2482" y="16329"/>
                  <a:pt x="2406" y="16527"/>
                  <a:pt x="2394" y="16589"/>
                </a:cubicBezTo>
                <a:cubicBezTo>
                  <a:pt x="2383" y="16651"/>
                  <a:pt x="2338" y="16799"/>
                  <a:pt x="2296" y="16915"/>
                </a:cubicBezTo>
                <a:lnTo>
                  <a:pt x="2219" y="17126"/>
                </a:lnTo>
                <a:lnTo>
                  <a:pt x="2096" y="16967"/>
                </a:lnTo>
                <a:cubicBezTo>
                  <a:pt x="1935" y="16761"/>
                  <a:pt x="1850" y="16735"/>
                  <a:pt x="1757" y="16866"/>
                </a:cubicBezTo>
                <a:cubicBezTo>
                  <a:pt x="1662" y="17000"/>
                  <a:pt x="1427" y="17009"/>
                  <a:pt x="1351" y="16882"/>
                </a:cubicBezTo>
                <a:cubicBezTo>
                  <a:pt x="1316" y="16824"/>
                  <a:pt x="1250" y="16793"/>
                  <a:pt x="1150" y="16786"/>
                </a:cubicBezTo>
                <a:cubicBezTo>
                  <a:pt x="1069" y="16780"/>
                  <a:pt x="940" y="16760"/>
                  <a:pt x="865" y="16740"/>
                </a:cubicBezTo>
                <a:cubicBezTo>
                  <a:pt x="760" y="16713"/>
                  <a:pt x="709" y="16723"/>
                  <a:pt x="646" y="16786"/>
                </a:cubicBezTo>
                <a:cubicBezTo>
                  <a:pt x="483" y="16948"/>
                  <a:pt x="267" y="16843"/>
                  <a:pt x="150" y="16545"/>
                </a:cubicBezTo>
                <a:cubicBezTo>
                  <a:pt x="122" y="16473"/>
                  <a:pt x="76" y="16414"/>
                  <a:pt x="49" y="16414"/>
                </a:cubicBezTo>
                <a:lnTo>
                  <a:pt x="0" y="16414"/>
                </a:lnTo>
                <a:lnTo>
                  <a:pt x="0" y="19007"/>
                </a:lnTo>
                <a:lnTo>
                  <a:pt x="0" y="21600"/>
                </a:lnTo>
                <a:lnTo>
                  <a:pt x="930" y="21600"/>
                </a:lnTo>
                <a:lnTo>
                  <a:pt x="1860" y="21600"/>
                </a:lnTo>
                <a:lnTo>
                  <a:pt x="1953" y="21378"/>
                </a:lnTo>
                <a:cubicBezTo>
                  <a:pt x="2004" y="21256"/>
                  <a:pt x="2046" y="21131"/>
                  <a:pt x="2046" y="21103"/>
                </a:cubicBezTo>
                <a:cubicBezTo>
                  <a:pt x="2046" y="21074"/>
                  <a:pt x="2100" y="20925"/>
                  <a:pt x="2166" y="20772"/>
                </a:cubicBezTo>
                <a:cubicBezTo>
                  <a:pt x="2255" y="20564"/>
                  <a:pt x="2301" y="20493"/>
                  <a:pt x="2347" y="20493"/>
                </a:cubicBezTo>
                <a:cubicBezTo>
                  <a:pt x="2447" y="20493"/>
                  <a:pt x="2486" y="20408"/>
                  <a:pt x="2522" y="20115"/>
                </a:cubicBezTo>
                <a:cubicBezTo>
                  <a:pt x="2561" y="19799"/>
                  <a:pt x="2569" y="19781"/>
                  <a:pt x="2711" y="19725"/>
                </a:cubicBezTo>
                <a:cubicBezTo>
                  <a:pt x="2769" y="19702"/>
                  <a:pt x="2845" y="19671"/>
                  <a:pt x="2881" y="19656"/>
                </a:cubicBezTo>
                <a:cubicBezTo>
                  <a:pt x="2926" y="19637"/>
                  <a:pt x="2998" y="19676"/>
                  <a:pt x="3110" y="19783"/>
                </a:cubicBezTo>
                <a:cubicBezTo>
                  <a:pt x="3200" y="19869"/>
                  <a:pt x="3304" y="19939"/>
                  <a:pt x="3342" y="19939"/>
                </a:cubicBezTo>
                <a:cubicBezTo>
                  <a:pt x="3426" y="19939"/>
                  <a:pt x="3594" y="20108"/>
                  <a:pt x="3680" y="20278"/>
                </a:cubicBezTo>
                <a:cubicBezTo>
                  <a:pt x="3732" y="20381"/>
                  <a:pt x="3755" y="20395"/>
                  <a:pt x="3827" y="20367"/>
                </a:cubicBezTo>
                <a:cubicBezTo>
                  <a:pt x="4069" y="20273"/>
                  <a:pt x="4618" y="20416"/>
                  <a:pt x="4691" y="20592"/>
                </a:cubicBezTo>
                <a:cubicBezTo>
                  <a:pt x="4703" y="20620"/>
                  <a:pt x="4752" y="20643"/>
                  <a:pt x="4801" y="20643"/>
                </a:cubicBezTo>
                <a:cubicBezTo>
                  <a:pt x="4853" y="20643"/>
                  <a:pt x="4899" y="20674"/>
                  <a:pt x="4915" y="20718"/>
                </a:cubicBezTo>
                <a:cubicBezTo>
                  <a:pt x="4934" y="20774"/>
                  <a:pt x="4980" y="20791"/>
                  <a:pt x="5092" y="20783"/>
                </a:cubicBezTo>
                <a:cubicBezTo>
                  <a:pt x="5318" y="20767"/>
                  <a:pt x="5621" y="20872"/>
                  <a:pt x="5704" y="20994"/>
                </a:cubicBezTo>
                <a:cubicBezTo>
                  <a:pt x="5796" y="21129"/>
                  <a:pt x="5846" y="21123"/>
                  <a:pt x="5905" y="20973"/>
                </a:cubicBezTo>
                <a:lnTo>
                  <a:pt x="5954" y="20851"/>
                </a:lnTo>
                <a:lnTo>
                  <a:pt x="6014" y="20958"/>
                </a:lnTo>
                <a:cubicBezTo>
                  <a:pt x="6092" y="21094"/>
                  <a:pt x="6178" y="21037"/>
                  <a:pt x="6220" y="20819"/>
                </a:cubicBezTo>
                <a:cubicBezTo>
                  <a:pt x="6286" y="20480"/>
                  <a:pt x="6363" y="20427"/>
                  <a:pt x="6467" y="20651"/>
                </a:cubicBezTo>
                <a:cubicBezTo>
                  <a:pt x="6533" y="20794"/>
                  <a:pt x="6645" y="20760"/>
                  <a:pt x="6645" y="20597"/>
                </a:cubicBezTo>
                <a:cubicBezTo>
                  <a:pt x="6645" y="20470"/>
                  <a:pt x="6688" y="20392"/>
                  <a:pt x="6757" y="20392"/>
                </a:cubicBezTo>
                <a:cubicBezTo>
                  <a:pt x="6797" y="20392"/>
                  <a:pt x="6832" y="20349"/>
                  <a:pt x="6859" y="20267"/>
                </a:cubicBezTo>
                <a:cubicBezTo>
                  <a:pt x="6882" y="20197"/>
                  <a:pt x="6917" y="20141"/>
                  <a:pt x="6937" y="20141"/>
                </a:cubicBezTo>
                <a:cubicBezTo>
                  <a:pt x="6993" y="20141"/>
                  <a:pt x="7024" y="20036"/>
                  <a:pt x="7024" y="19851"/>
                </a:cubicBezTo>
                <a:cubicBezTo>
                  <a:pt x="7024" y="19633"/>
                  <a:pt x="7077" y="19335"/>
                  <a:pt x="7116" y="19335"/>
                </a:cubicBezTo>
                <a:cubicBezTo>
                  <a:pt x="7153" y="19335"/>
                  <a:pt x="7305" y="18900"/>
                  <a:pt x="7308" y="18785"/>
                </a:cubicBezTo>
                <a:cubicBezTo>
                  <a:pt x="7313" y="18632"/>
                  <a:pt x="7342" y="18568"/>
                  <a:pt x="7375" y="18634"/>
                </a:cubicBezTo>
                <a:cubicBezTo>
                  <a:pt x="7399" y="18681"/>
                  <a:pt x="7414" y="18676"/>
                  <a:pt x="7445" y="18607"/>
                </a:cubicBezTo>
                <a:cubicBezTo>
                  <a:pt x="7468" y="18559"/>
                  <a:pt x="7481" y="18490"/>
                  <a:pt x="7475" y="18454"/>
                </a:cubicBezTo>
                <a:cubicBezTo>
                  <a:pt x="7461" y="18369"/>
                  <a:pt x="7522" y="18025"/>
                  <a:pt x="7550" y="18025"/>
                </a:cubicBezTo>
                <a:cubicBezTo>
                  <a:pt x="7562" y="18025"/>
                  <a:pt x="7573" y="17941"/>
                  <a:pt x="7573" y="17839"/>
                </a:cubicBezTo>
                <a:cubicBezTo>
                  <a:pt x="7573" y="17708"/>
                  <a:pt x="7589" y="17614"/>
                  <a:pt x="7627" y="17519"/>
                </a:cubicBezTo>
                <a:cubicBezTo>
                  <a:pt x="7656" y="17445"/>
                  <a:pt x="7684" y="17330"/>
                  <a:pt x="7687" y="17264"/>
                </a:cubicBezTo>
                <a:cubicBezTo>
                  <a:pt x="7695" y="17128"/>
                  <a:pt x="7714" y="16983"/>
                  <a:pt x="7743" y="16855"/>
                </a:cubicBezTo>
                <a:cubicBezTo>
                  <a:pt x="7753" y="16807"/>
                  <a:pt x="7762" y="16730"/>
                  <a:pt x="7762" y="16683"/>
                </a:cubicBezTo>
                <a:cubicBezTo>
                  <a:pt x="7762" y="16568"/>
                  <a:pt x="7863" y="16263"/>
                  <a:pt x="7901" y="16263"/>
                </a:cubicBezTo>
                <a:cubicBezTo>
                  <a:pt x="7920" y="16263"/>
                  <a:pt x="7931" y="16211"/>
                  <a:pt x="7931" y="16120"/>
                </a:cubicBezTo>
                <a:cubicBezTo>
                  <a:pt x="7931" y="16041"/>
                  <a:pt x="7950" y="15937"/>
                  <a:pt x="7972" y="15888"/>
                </a:cubicBezTo>
                <a:cubicBezTo>
                  <a:pt x="7995" y="15839"/>
                  <a:pt x="8016" y="15718"/>
                  <a:pt x="8020" y="15616"/>
                </a:cubicBezTo>
                <a:cubicBezTo>
                  <a:pt x="8023" y="15513"/>
                  <a:pt x="8037" y="15437"/>
                  <a:pt x="8050" y="15443"/>
                </a:cubicBezTo>
                <a:cubicBezTo>
                  <a:pt x="8063" y="15449"/>
                  <a:pt x="8079" y="15392"/>
                  <a:pt x="8085" y="15317"/>
                </a:cubicBezTo>
                <a:cubicBezTo>
                  <a:pt x="8102" y="15117"/>
                  <a:pt x="8231" y="14802"/>
                  <a:pt x="8282" y="14833"/>
                </a:cubicBezTo>
                <a:cubicBezTo>
                  <a:pt x="8316" y="14855"/>
                  <a:pt x="8323" y="14832"/>
                  <a:pt x="8326" y="14693"/>
                </a:cubicBezTo>
                <a:cubicBezTo>
                  <a:pt x="8337" y="14134"/>
                  <a:pt x="8386" y="13973"/>
                  <a:pt x="8529" y="14027"/>
                </a:cubicBezTo>
                <a:cubicBezTo>
                  <a:pt x="8597" y="14053"/>
                  <a:pt x="8619" y="14038"/>
                  <a:pt x="8667" y="13928"/>
                </a:cubicBezTo>
                <a:cubicBezTo>
                  <a:pt x="8698" y="13857"/>
                  <a:pt x="8754" y="13790"/>
                  <a:pt x="8791" y="13780"/>
                </a:cubicBezTo>
                <a:cubicBezTo>
                  <a:pt x="8870" y="13759"/>
                  <a:pt x="8924" y="13664"/>
                  <a:pt x="8909" y="13571"/>
                </a:cubicBezTo>
                <a:cubicBezTo>
                  <a:pt x="8904" y="13534"/>
                  <a:pt x="8920" y="13405"/>
                  <a:pt x="8946" y="13284"/>
                </a:cubicBezTo>
                <a:cubicBezTo>
                  <a:pt x="8973" y="13164"/>
                  <a:pt x="8995" y="13044"/>
                  <a:pt x="8996" y="13017"/>
                </a:cubicBezTo>
                <a:cubicBezTo>
                  <a:pt x="8997" y="12949"/>
                  <a:pt x="9149" y="12890"/>
                  <a:pt x="9234" y="12924"/>
                </a:cubicBezTo>
                <a:cubicBezTo>
                  <a:pt x="9272" y="12939"/>
                  <a:pt x="9314" y="12930"/>
                  <a:pt x="9329" y="12905"/>
                </a:cubicBezTo>
                <a:cubicBezTo>
                  <a:pt x="9374" y="12824"/>
                  <a:pt x="9542" y="12863"/>
                  <a:pt x="9641" y="12979"/>
                </a:cubicBezTo>
                <a:cubicBezTo>
                  <a:pt x="9694" y="13040"/>
                  <a:pt x="9766" y="13091"/>
                  <a:pt x="9801" y="13091"/>
                </a:cubicBezTo>
                <a:cubicBezTo>
                  <a:pt x="9838" y="13091"/>
                  <a:pt x="9881" y="13133"/>
                  <a:pt x="9904" y="13191"/>
                </a:cubicBezTo>
                <a:cubicBezTo>
                  <a:pt x="9929" y="13259"/>
                  <a:pt x="9969" y="13292"/>
                  <a:pt x="10023" y="13292"/>
                </a:cubicBezTo>
                <a:cubicBezTo>
                  <a:pt x="10089" y="13292"/>
                  <a:pt x="10110" y="13316"/>
                  <a:pt x="10128" y="13410"/>
                </a:cubicBezTo>
                <a:cubicBezTo>
                  <a:pt x="10149" y="13522"/>
                  <a:pt x="10161" y="13529"/>
                  <a:pt x="10343" y="13527"/>
                </a:cubicBezTo>
                <a:cubicBezTo>
                  <a:pt x="10449" y="13525"/>
                  <a:pt x="10560" y="13536"/>
                  <a:pt x="10589" y="13552"/>
                </a:cubicBezTo>
                <a:cubicBezTo>
                  <a:pt x="10680" y="13601"/>
                  <a:pt x="10800" y="13738"/>
                  <a:pt x="10800" y="13793"/>
                </a:cubicBezTo>
                <a:cubicBezTo>
                  <a:pt x="10800" y="13822"/>
                  <a:pt x="10832" y="13846"/>
                  <a:pt x="10872" y="13846"/>
                </a:cubicBezTo>
                <a:cubicBezTo>
                  <a:pt x="10926" y="13846"/>
                  <a:pt x="10955" y="13881"/>
                  <a:pt x="10985" y="13982"/>
                </a:cubicBezTo>
                <a:cubicBezTo>
                  <a:pt x="11023" y="14104"/>
                  <a:pt x="11038" y="14115"/>
                  <a:pt x="11147" y="14105"/>
                </a:cubicBezTo>
                <a:cubicBezTo>
                  <a:pt x="11235" y="14096"/>
                  <a:pt x="11279" y="14116"/>
                  <a:pt x="11307" y="14175"/>
                </a:cubicBezTo>
                <a:cubicBezTo>
                  <a:pt x="11328" y="14221"/>
                  <a:pt x="11371" y="14250"/>
                  <a:pt x="11404" y="14242"/>
                </a:cubicBezTo>
                <a:cubicBezTo>
                  <a:pt x="11497" y="14219"/>
                  <a:pt x="11645" y="14301"/>
                  <a:pt x="11658" y="14382"/>
                </a:cubicBezTo>
                <a:cubicBezTo>
                  <a:pt x="11666" y="14428"/>
                  <a:pt x="11697" y="14452"/>
                  <a:pt x="11747" y="14448"/>
                </a:cubicBezTo>
                <a:cubicBezTo>
                  <a:pt x="11789" y="14444"/>
                  <a:pt x="11854" y="14456"/>
                  <a:pt x="11892" y="14476"/>
                </a:cubicBezTo>
                <a:cubicBezTo>
                  <a:pt x="11952" y="14508"/>
                  <a:pt x="11960" y="14501"/>
                  <a:pt x="11960" y="14410"/>
                </a:cubicBezTo>
                <a:cubicBezTo>
                  <a:pt x="11960" y="14353"/>
                  <a:pt x="11970" y="14291"/>
                  <a:pt x="11983" y="14273"/>
                </a:cubicBezTo>
                <a:cubicBezTo>
                  <a:pt x="12010" y="14233"/>
                  <a:pt x="12090" y="14395"/>
                  <a:pt x="12074" y="14457"/>
                </a:cubicBezTo>
                <a:cubicBezTo>
                  <a:pt x="12044" y="14574"/>
                  <a:pt x="12152" y="14477"/>
                  <a:pt x="12250" y="14300"/>
                </a:cubicBezTo>
                <a:cubicBezTo>
                  <a:pt x="12311" y="14190"/>
                  <a:pt x="12385" y="14086"/>
                  <a:pt x="12414" y="14068"/>
                </a:cubicBezTo>
                <a:cubicBezTo>
                  <a:pt x="12470" y="14034"/>
                  <a:pt x="12472" y="14020"/>
                  <a:pt x="12467" y="13738"/>
                </a:cubicBezTo>
                <a:cubicBezTo>
                  <a:pt x="12465" y="13609"/>
                  <a:pt x="12475" y="13534"/>
                  <a:pt x="12503" y="13486"/>
                </a:cubicBezTo>
                <a:cubicBezTo>
                  <a:pt x="12525" y="13448"/>
                  <a:pt x="12549" y="13378"/>
                  <a:pt x="12557" y="13330"/>
                </a:cubicBezTo>
                <a:cubicBezTo>
                  <a:pt x="12564" y="13282"/>
                  <a:pt x="12586" y="13242"/>
                  <a:pt x="12604" y="13242"/>
                </a:cubicBezTo>
                <a:cubicBezTo>
                  <a:pt x="12623" y="13242"/>
                  <a:pt x="12632" y="13221"/>
                  <a:pt x="12626" y="13196"/>
                </a:cubicBezTo>
                <a:cubicBezTo>
                  <a:pt x="12619" y="13171"/>
                  <a:pt x="12638" y="13079"/>
                  <a:pt x="12669" y="12993"/>
                </a:cubicBezTo>
                <a:cubicBezTo>
                  <a:pt x="12708" y="12882"/>
                  <a:pt x="12720" y="12803"/>
                  <a:pt x="12712" y="12719"/>
                </a:cubicBezTo>
                <a:cubicBezTo>
                  <a:pt x="12703" y="12635"/>
                  <a:pt x="12714" y="12561"/>
                  <a:pt x="12752" y="12463"/>
                </a:cubicBezTo>
                <a:cubicBezTo>
                  <a:pt x="12801" y="12337"/>
                  <a:pt x="12803" y="12316"/>
                  <a:pt x="12774" y="12239"/>
                </a:cubicBezTo>
                <a:cubicBezTo>
                  <a:pt x="12745" y="12162"/>
                  <a:pt x="12746" y="12146"/>
                  <a:pt x="12783" y="12069"/>
                </a:cubicBezTo>
                <a:cubicBezTo>
                  <a:pt x="12806" y="12022"/>
                  <a:pt x="12825" y="11928"/>
                  <a:pt x="12825" y="11860"/>
                </a:cubicBezTo>
                <a:cubicBezTo>
                  <a:pt x="12825" y="11791"/>
                  <a:pt x="12843" y="11661"/>
                  <a:pt x="12864" y="11570"/>
                </a:cubicBezTo>
                <a:cubicBezTo>
                  <a:pt x="12939" y="11250"/>
                  <a:pt x="12961" y="11152"/>
                  <a:pt x="12963" y="11127"/>
                </a:cubicBezTo>
                <a:cubicBezTo>
                  <a:pt x="12987" y="10888"/>
                  <a:pt x="13000" y="10786"/>
                  <a:pt x="13016" y="10713"/>
                </a:cubicBezTo>
                <a:cubicBezTo>
                  <a:pt x="13027" y="10665"/>
                  <a:pt x="13036" y="10569"/>
                  <a:pt x="13036" y="10499"/>
                </a:cubicBezTo>
                <a:cubicBezTo>
                  <a:pt x="13036" y="10430"/>
                  <a:pt x="13055" y="10326"/>
                  <a:pt x="13078" y="10271"/>
                </a:cubicBezTo>
                <a:cubicBezTo>
                  <a:pt x="13101" y="10216"/>
                  <a:pt x="13120" y="10165"/>
                  <a:pt x="13119" y="10158"/>
                </a:cubicBezTo>
                <a:cubicBezTo>
                  <a:pt x="13112" y="10097"/>
                  <a:pt x="13166" y="9898"/>
                  <a:pt x="13251" y="9670"/>
                </a:cubicBezTo>
                <a:cubicBezTo>
                  <a:pt x="13307" y="9519"/>
                  <a:pt x="13354" y="9366"/>
                  <a:pt x="13355" y="9330"/>
                </a:cubicBezTo>
                <a:cubicBezTo>
                  <a:pt x="13356" y="9294"/>
                  <a:pt x="13359" y="9243"/>
                  <a:pt x="13360" y="9216"/>
                </a:cubicBezTo>
                <a:cubicBezTo>
                  <a:pt x="13364" y="9143"/>
                  <a:pt x="13538" y="8850"/>
                  <a:pt x="13559" y="8881"/>
                </a:cubicBezTo>
                <a:cubicBezTo>
                  <a:pt x="13586" y="8920"/>
                  <a:pt x="13732" y="8816"/>
                  <a:pt x="13732" y="8758"/>
                </a:cubicBezTo>
                <a:cubicBezTo>
                  <a:pt x="13732" y="8688"/>
                  <a:pt x="13836" y="8596"/>
                  <a:pt x="13916" y="8596"/>
                </a:cubicBezTo>
                <a:cubicBezTo>
                  <a:pt x="13982" y="8596"/>
                  <a:pt x="13984" y="8590"/>
                  <a:pt x="13982" y="8385"/>
                </a:cubicBezTo>
                <a:cubicBezTo>
                  <a:pt x="13979" y="8099"/>
                  <a:pt x="13998" y="7980"/>
                  <a:pt x="14060" y="7883"/>
                </a:cubicBezTo>
                <a:cubicBezTo>
                  <a:pt x="14110" y="7805"/>
                  <a:pt x="14118" y="7807"/>
                  <a:pt x="14198" y="7914"/>
                </a:cubicBezTo>
                <a:cubicBezTo>
                  <a:pt x="14267" y="8007"/>
                  <a:pt x="14289" y="8016"/>
                  <a:pt x="14319" y="7966"/>
                </a:cubicBezTo>
                <a:cubicBezTo>
                  <a:pt x="14426" y="7783"/>
                  <a:pt x="14452" y="7775"/>
                  <a:pt x="14500" y="7919"/>
                </a:cubicBezTo>
                <a:cubicBezTo>
                  <a:pt x="14553" y="8077"/>
                  <a:pt x="14628" y="8098"/>
                  <a:pt x="14659" y="7961"/>
                </a:cubicBezTo>
                <a:cubicBezTo>
                  <a:pt x="14683" y="7855"/>
                  <a:pt x="14759" y="7790"/>
                  <a:pt x="14777" y="7861"/>
                </a:cubicBezTo>
                <a:cubicBezTo>
                  <a:pt x="14784" y="7886"/>
                  <a:pt x="14799" y="7894"/>
                  <a:pt x="14810" y="7876"/>
                </a:cubicBezTo>
                <a:cubicBezTo>
                  <a:pt x="14822" y="7859"/>
                  <a:pt x="14837" y="7889"/>
                  <a:pt x="14843" y="7944"/>
                </a:cubicBezTo>
                <a:cubicBezTo>
                  <a:pt x="14849" y="7999"/>
                  <a:pt x="14877" y="8070"/>
                  <a:pt x="14905" y="8100"/>
                </a:cubicBezTo>
                <a:cubicBezTo>
                  <a:pt x="14933" y="8130"/>
                  <a:pt x="14955" y="8180"/>
                  <a:pt x="14955" y="8210"/>
                </a:cubicBezTo>
                <a:cubicBezTo>
                  <a:pt x="14955" y="8245"/>
                  <a:pt x="14978" y="8254"/>
                  <a:pt x="15017" y="8234"/>
                </a:cubicBezTo>
                <a:cubicBezTo>
                  <a:pt x="15069" y="8207"/>
                  <a:pt x="15085" y="8224"/>
                  <a:pt x="15115" y="8331"/>
                </a:cubicBezTo>
                <a:cubicBezTo>
                  <a:pt x="15141" y="8425"/>
                  <a:pt x="15158" y="8447"/>
                  <a:pt x="15176" y="8410"/>
                </a:cubicBezTo>
                <a:cubicBezTo>
                  <a:pt x="15190" y="8382"/>
                  <a:pt x="15208" y="8374"/>
                  <a:pt x="15216" y="8393"/>
                </a:cubicBezTo>
                <a:cubicBezTo>
                  <a:pt x="15224" y="8411"/>
                  <a:pt x="15242" y="8387"/>
                  <a:pt x="15257" y="8338"/>
                </a:cubicBezTo>
                <a:cubicBezTo>
                  <a:pt x="15282" y="8259"/>
                  <a:pt x="15295" y="8255"/>
                  <a:pt x="15378" y="8308"/>
                </a:cubicBezTo>
                <a:cubicBezTo>
                  <a:pt x="15429" y="8341"/>
                  <a:pt x="15503" y="8434"/>
                  <a:pt x="15541" y="8514"/>
                </a:cubicBezTo>
                <a:cubicBezTo>
                  <a:pt x="15580" y="8594"/>
                  <a:pt x="15622" y="8660"/>
                  <a:pt x="15634" y="8660"/>
                </a:cubicBezTo>
                <a:cubicBezTo>
                  <a:pt x="15662" y="8660"/>
                  <a:pt x="15766" y="8917"/>
                  <a:pt x="15767" y="8988"/>
                </a:cubicBezTo>
                <a:cubicBezTo>
                  <a:pt x="15767" y="9016"/>
                  <a:pt x="15825" y="9043"/>
                  <a:pt x="15894" y="9049"/>
                </a:cubicBezTo>
                <a:cubicBezTo>
                  <a:pt x="15973" y="9056"/>
                  <a:pt x="16029" y="9086"/>
                  <a:pt x="16042" y="9130"/>
                </a:cubicBezTo>
                <a:cubicBezTo>
                  <a:pt x="16054" y="9168"/>
                  <a:pt x="16121" y="9224"/>
                  <a:pt x="16193" y="9254"/>
                </a:cubicBezTo>
                <a:cubicBezTo>
                  <a:pt x="16326" y="9310"/>
                  <a:pt x="16504" y="9475"/>
                  <a:pt x="16527" y="9566"/>
                </a:cubicBezTo>
                <a:cubicBezTo>
                  <a:pt x="16552" y="9664"/>
                  <a:pt x="16631" y="9615"/>
                  <a:pt x="16698" y="9460"/>
                </a:cubicBezTo>
                <a:cubicBezTo>
                  <a:pt x="16736" y="9374"/>
                  <a:pt x="16789" y="9277"/>
                  <a:pt x="16816" y="9245"/>
                </a:cubicBezTo>
                <a:cubicBezTo>
                  <a:pt x="16853" y="9200"/>
                  <a:pt x="16864" y="9142"/>
                  <a:pt x="16864" y="9010"/>
                </a:cubicBezTo>
                <a:cubicBezTo>
                  <a:pt x="16864" y="8914"/>
                  <a:pt x="16878" y="8782"/>
                  <a:pt x="16893" y="8716"/>
                </a:cubicBezTo>
                <a:cubicBezTo>
                  <a:pt x="16909" y="8649"/>
                  <a:pt x="16926" y="8491"/>
                  <a:pt x="16931" y="8364"/>
                </a:cubicBezTo>
                <a:cubicBezTo>
                  <a:pt x="16936" y="8238"/>
                  <a:pt x="16954" y="8099"/>
                  <a:pt x="16971" y="8054"/>
                </a:cubicBezTo>
                <a:cubicBezTo>
                  <a:pt x="16988" y="8010"/>
                  <a:pt x="17007" y="7862"/>
                  <a:pt x="17013" y="7725"/>
                </a:cubicBezTo>
                <a:cubicBezTo>
                  <a:pt x="17029" y="7361"/>
                  <a:pt x="17043" y="7236"/>
                  <a:pt x="17081" y="7135"/>
                </a:cubicBezTo>
                <a:cubicBezTo>
                  <a:pt x="17102" y="7081"/>
                  <a:pt x="17122" y="6898"/>
                  <a:pt x="17131" y="6686"/>
                </a:cubicBezTo>
                <a:cubicBezTo>
                  <a:pt x="17140" y="6489"/>
                  <a:pt x="17158" y="6304"/>
                  <a:pt x="17170" y="6275"/>
                </a:cubicBezTo>
                <a:cubicBezTo>
                  <a:pt x="17182" y="6246"/>
                  <a:pt x="17191" y="6182"/>
                  <a:pt x="17191" y="6132"/>
                </a:cubicBezTo>
                <a:cubicBezTo>
                  <a:pt x="17191" y="6082"/>
                  <a:pt x="17229" y="5955"/>
                  <a:pt x="17276" y="5847"/>
                </a:cubicBezTo>
                <a:cubicBezTo>
                  <a:pt x="17322" y="5740"/>
                  <a:pt x="17360" y="5616"/>
                  <a:pt x="17360" y="5573"/>
                </a:cubicBezTo>
                <a:cubicBezTo>
                  <a:pt x="17360" y="5530"/>
                  <a:pt x="17370" y="5480"/>
                  <a:pt x="17383" y="5461"/>
                </a:cubicBezTo>
                <a:cubicBezTo>
                  <a:pt x="17395" y="5443"/>
                  <a:pt x="17413" y="5376"/>
                  <a:pt x="17423" y="5312"/>
                </a:cubicBezTo>
                <a:cubicBezTo>
                  <a:pt x="17453" y="5127"/>
                  <a:pt x="17581" y="4925"/>
                  <a:pt x="17688" y="4896"/>
                </a:cubicBezTo>
                <a:cubicBezTo>
                  <a:pt x="17765" y="4875"/>
                  <a:pt x="17785" y="4850"/>
                  <a:pt x="17795" y="4756"/>
                </a:cubicBezTo>
                <a:cubicBezTo>
                  <a:pt x="17813" y="4585"/>
                  <a:pt x="17882" y="4448"/>
                  <a:pt x="17913" y="4523"/>
                </a:cubicBezTo>
                <a:cubicBezTo>
                  <a:pt x="17927" y="4556"/>
                  <a:pt x="17964" y="4581"/>
                  <a:pt x="17995" y="4581"/>
                </a:cubicBezTo>
                <a:cubicBezTo>
                  <a:pt x="18044" y="4581"/>
                  <a:pt x="18056" y="4551"/>
                  <a:pt x="18081" y="4369"/>
                </a:cubicBezTo>
                <a:cubicBezTo>
                  <a:pt x="18108" y="4166"/>
                  <a:pt x="18114" y="4155"/>
                  <a:pt x="18183" y="4169"/>
                </a:cubicBezTo>
                <a:cubicBezTo>
                  <a:pt x="18243" y="4181"/>
                  <a:pt x="18266" y="4156"/>
                  <a:pt x="18304" y="4043"/>
                </a:cubicBezTo>
                <a:lnTo>
                  <a:pt x="18351" y="3903"/>
                </a:lnTo>
                <a:lnTo>
                  <a:pt x="18414" y="4067"/>
                </a:lnTo>
                <a:cubicBezTo>
                  <a:pt x="18448" y="4156"/>
                  <a:pt x="18486" y="4230"/>
                  <a:pt x="18499" y="4230"/>
                </a:cubicBezTo>
                <a:cubicBezTo>
                  <a:pt x="18535" y="4230"/>
                  <a:pt x="18636" y="4095"/>
                  <a:pt x="18667" y="4007"/>
                </a:cubicBezTo>
                <a:cubicBezTo>
                  <a:pt x="18705" y="3896"/>
                  <a:pt x="18800" y="3908"/>
                  <a:pt x="18866" y="4032"/>
                </a:cubicBezTo>
                <a:cubicBezTo>
                  <a:pt x="18906" y="4107"/>
                  <a:pt x="18938" y="4128"/>
                  <a:pt x="18980" y="4106"/>
                </a:cubicBezTo>
                <a:cubicBezTo>
                  <a:pt x="19023" y="4083"/>
                  <a:pt x="19056" y="4105"/>
                  <a:pt x="19097" y="4183"/>
                </a:cubicBezTo>
                <a:cubicBezTo>
                  <a:pt x="19135" y="4254"/>
                  <a:pt x="19172" y="4280"/>
                  <a:pt x="19204" y="4260"/>
                </a:cubicBezTo>
                <a:cubicBezTo>
                  <a:pt x="19242" y="4237"/>
                  <a:pt x="19269" y="4274"/>
                  <a:pt x="19328" y="4432"/>
                </a:cubicBezTo>
                <a:cubicBezTo>
                  <a:pt x="19369" y="4542"/>
                  <a:pt x="19418" y="4632"/>
                  <a:pt x="19435" y="4632"/>
                </a:cubicBezTo>
                <a:cubicBezTo>
                  <a:pt x="19453" y="4632"/>
                  <a:pt x="19498" y="4722"/>
                  <a:pt x="19535" y="4833"/>
                </a:cubicBezTo>
                <a:cubicBezTo>
                  <a:pt x="19586" y="4982"/>
                  <a:pt x="19619" y="5035"/>
                  <a:pt x="19663" y="5035"/>
                </a:cubicBezTo>
                <a:cubicBezTo>
                  <a:pt x="19702" y="5035"/>
                  <a:pt x="19733" y="5076"/>
                  <a:pt x="19756" y="5159"/>
                </a:cubicBezTo>
                <a:cubicBezTo>
                  <a:pt x="19774" y="5227"/>
                  <a:pt x="19810" y="5297"/>
                  <a:pt x="19835" y="5315"/>
                </a:cubicBezTo>
                <a:cubicBezTo>
                  <a:pt x="19923" y="5378"/>
                  <a:pt x="20029" y="5508"/>
                  <a:pt x="20089" y="5624"/>
                </a:cubicBezTo>
                <a:cubicBezTo>
                  <a:pt x="20168" y="5780"/>
                  <a:pt x="20235" y="5771"/>
                  <a:pt x="20311" y="5594"/>
                </a:cubicBezTo>
                <a:cubicBezTo>
                  <a:pt x="20346" y="5513"/>
                  <a:pt x="20394" y="5432"/>
                  <a:pt x="20417" y="5414"/>
                </a:cubicBezTo>
                <a:cubicBezTo>
                  <a:pt x="20463" y="5380"/>
                  <a:pt x="20488" y="5232"/>
                  <a:pt x="20478" y="5060"/>
                </a:cubicBezTo>
                <a:cubicBezTo>
                  <a:pt x="20465" y="4832"/>
                  <a:pt x="20508" y="3813"/>
                  <a:pt x="20538" y="3640"/>
                </a:cubicBezTo>
                <a:cubicBezTo>
                  <a:pt x="20556" y="3537"/>
                  <a:pt x="20572" y="3292"/>
                  <a:pt x="20574" y="3097"/>
                </a:cubicBezTo>
                <a:cubicBezTo>
                  <a:pt x="20578" y="2679"/>
                  <a:pt x="20625" y="2459"/>
                  <a:pt x="20802" y="2006"/>
                </a:cubicBezTo>
                <a:cubicBezTo>
                  <a:pt x="20888" y="1786"/>
                  <a:pt x="20941" y="1699"/>
                  <a:pt x="21027" y="1633"/>
                </a:cubicBezTo>
                <a:cubicBezTo>
                  <a:pt x="21089" y="1585"/>
                  <a:pt x="21167" y="1493"/>
                  <a:pt x="21199" y="1428"/>
                </a:cubicBezTo>
                <a:cubicBezTo>
                  <a:pt x="21232" y="1363"/>
                  <a:pt x="21277" y="1310"/>
                  <a:pt x="21301" y="1310"/>
                </a:cubicBezTo>
                <a:cubicBezTo>
                  <a:pt x="21366" y="1310"/>
                  <a:pt x="21410" y="1256"/>
                  <a:pt x="21410" y="1178"/>
                </a:cubicBezTo>
                <a:cubicBezTo>
                  <a:pt x="21410" y="1139"/>
                  <a:pt x="21453" y="1057"/>
                  <a:pt x="21505" y="997"/>
                </a:cubicBezTo>
                <a:lnTo>
                  <a:pt x="21600" y="886"/>
                </a:lnTo>
                <a:lnTo>
                  <a:pt x="21600" y="444"/>
                </a:lnTo>
                <a:lnTo>
                  <a:pt x="21600" y="0"/>
                </a:lnTo>
                <a:lnTo>
                  <a:pt x="1819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1270000" y="3371489"/>
            <a:ext cx="10464800" cy="1327511"/>
          </a:xfrm>
          <a:prstGeom prst="rect">
            <a:avLst/>
          </a:prstGeom>
        </p:spPr>
        <p:txBody>
          <a:bodyPr anchor="b"/>
          <a:lstStyle>
            <a:lvl1pPr>
              <a:defRPr sz="8000">
                <a:effectLst>
                  <a:outerShdw sx="100000" sy="100000" kx="0" ky="0" algn="b" rotWithShape="0" blurRad="12700" dist="38100" dir="762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53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3" y="8372295"/>
            <a:ext cx="997447" cy="132751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anDIG"/>
          <p:cNvSpPr txBox="1"/>
          <p:nvPr/>
        </p:nvSpPr>
        <p:spPr>
          <a:xfrm>
            <a:off x="998397" y="8534399"/>
            <a:ext cx="249900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55" name="National Analysis of Distributed Private Genomic Data"/>
          <p:cNvSpPr txBox="1"/>
          <p:nvPr/>
        </p:nvSpPr>
        <p:spPr>
          <a:xfrm>
            <a:off x="4358767" y="8750300"/>
            <a:ext cx="85290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National Analysis of Distributed Private Genomic Data</a:t>
            </a:r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1270000" y="4248150"/>
            <a:ext cx="10464800" cy="1130300"/>
          </a:xfrm>
          <a:prstGeom prst="rect">
            <a:avLst/>
          </a:prstGeom>
          <a:effectLst>
            <a:outerShdw sx="100000" sy="100000" kx="0" ky="0" algn="b" rotWithShape="0" blurRad="635000" dist="128868" dir="5400000">
              <a:srgbClr val="FFFFFF"/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>
                <a:solidFill>
                  <a:srgbClr val="0077B1"/>
                </a:solidFill>
                <a:effectLst>
                  <a:outerShdw sx="100000" sy="100000" kx="0" ky="0" algn="b" rotWithShape="0" blurRad="12700" dist="25400" dir="8640000">
                    <a:srgbClr val="FFFFFF"/>
                  </a:outerShdw>
                </a:effectLst>
                <a:latin typeface="Avenir Black"/>
                <a:ea typeface="Avenir Black"/>
                <a:cs typeface="Avenir Black"/>
                <a:sym typeface="Avenir Blac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32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1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43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5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4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76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  <a:lvl2pPr marL="6858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2pPr>
            <a:lvl3pPr marL="10287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3pPr>
            <a:lvl4pPr marL="13716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4pPr>
            <a:lvl5pPr marL="1714500" indent="-342900">
              <a:spcBef>
                <a:spcPts val="1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89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spcBef>
                <a:spcPts val="21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8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00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11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113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4" y="8943404"/>
            <a:ext cx="496230" cy="6604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anDIG"/>
          <p:cNvSpPr txBox="1"/>
          <p:nvPr/>
        </p:nvSpPr>
        <p:spPr>
          <a:xfrm>
            <a:off x="576317" y="8943404"/>
            <a:ext cx="158181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+mn-lt"/>
                <a:ea typeface="+mn-ea"/>
                <a:cs typeface="+mn-cs"/>
                <a:sym typeface="Avenir Heavy"/>
              </a:defRPr>
            </a:pPr>
            <a:r>
              <a:rPr>
                <a:solidFill>
                  <a:srgbClr val="00AB1D"/>
                </a:solidFill>
              </a:rPr>
              <a:t>Can</a:t>
            </a:r>
            <a:r>
              <a:rPr>
                <a:solidFill>
                  <a:srgbClr val="0175AF"/>
                </a:solidFill>
              </a:rPr>
              <a:t>DIG</a:t>
            </a:r>
          </a:p>
        </p:txBody>
      </p:sp>
      <p:sp>
        <p:nvSpPr>
          <p:cNvPr id="5" name="National Analysis of Distributed Private Genomic Data"/>
          <p:cNvSpPr txBox="1"/>
          <p:nvPr/>
        </p:nvSpPr>
        <p:spPr>
          <a:xfrm>
            <a:off x="5398278" y="9013254"/>
            <a:ext cx="75940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National Analysis of Distributed Private Genomic Data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i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B22B"/>
          </a:solidFill>
          <a:uFillTx/>
          <a:latin typeface="+mn-lt"/>
          <a:ea typeface="+mn-ea"/>
          <a:cs typeface="+mn-cs"/>
          <a:sym typeface="Avenir Heavy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8.tif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5888">
                <a:effectLst>
                  <a:outerShdw sx="100000" sy="100000" kx="0" ky="0" algn="b" rotWithShape="0" blurRad="11684" dist="23368" dir="8640000">
                    <a:srgbClr val="FFFFFF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"/>
          <p:cNvSpPr/>
          <p:nvPr/>
        </p:nvSpPr>
        <p:spPr>
          <a:xfrm>
            <a:off x="9150988" y="4556930"/>
            <a:ext cx="1091011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3" name="Rectangle"/>
          <p:cNvSpPr/>
          <p:nvPr/>
        </p:nvSpPr>
        <p:spPr>
          <a:xfrm>
            <a:off x="6049435" y="3472181"/>
            <a:ext cx="2014667" cy="250817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4" name="Shape"/>
          <p:cNvSpPr/>
          <p:nvPr/>
        </p:nvSpPr>
        <p:spPr>
          <a:xfrm>
            <a:off x="7494376" y="2678149"/>
            <a:ext cx="515542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5" name="Line"/>
          <p:cNvSpPr/>
          <p:nvPr/>
        </p:nvSpPr>
        <p:spPr>
          <a:xfrm>
            <a:off x="8150550" y="3626108"/>
            <a:ext cx="1215011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6" name="?"/>
          <p:cNvSpPr txBox="1"/>
          <p:nvPr/>
        </p:nvSpPr>
        <p:spPr>
          <a:xfrm>
            <a:off x="8843523" y="3445095"/>
            <a:ext cx="385309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577" name="Line"/>
          <p:cNvSpPr/>
          <p:nvPr/>
        </p:nvSpPr>
        <p:spPr>
          <a:xfrm>
            <a:off x="7877464" y="3859361"/>
            <a:ext cx="1215010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8" name="!"/>
          <p:cNvSpPr txBox="1"/>
          <p:nvPr/>
        </p:nvSpPr>
        <p:spPr>
          <a:xfrm>
            <a:off x="8538300" y="4327871"/>
            <a:ext cx="154588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579" name="Shape"/>
          <p:cNvSpPr/>
          <p:nvPr/>
        </p:nvSpPr>
        <p:spPr>
          <a:xfrm>
            <a:off x="8292227" y="4365216"/>
            <a:ext cx="228788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80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3534" y="3485379"/>
            <a:ext cx="205151" cy="2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Shape"/>
          <p:cNvSpPr/>
          <p:nvPr/>
        </p:nvSpPr>
        <p:spPr>
          <a:xfrm>
            <a:off x="7334908" y="5874075"/>
            <a:ext cx="740769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7415167" y="3799709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3" name="Line"/>
          <p:cNvSpPr/>
          <p:nvPr/>
        </p:nvSpPr>
        <p:spPr>
          <a:xfrm>
            <a:off x="7705292" y="3867791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Shape"/>
          <p:cNvSpPr/>
          <p:nvPr/>
        </p:nvSpPr>
        <p:spPr>
          <a:xfrm>
            <a:off x="7066946" y="4330899"/>
            <a:ext cx="338322" cy="22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Shape"/>
          <p:cNvSpPr/>
          <p:nvPr/>
        </p:nvSpPr>
        <p:spPr>
          <a:xfrm>
            <a:off x="5994895" y="5874075"/>
            <a:ext cx="740768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Line"/>
          <p:cNvSpPr/>
          <p:nvPr/>
        </p:nvSpPr>
        <p:spPr>
          <a:xfrm>
            <a:off x="6279521" y="3867791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7" name="Line"/>
          <p:cNvSpPr/>
          <p:nvPr/>
        </p:nvSpPr>
        <p:spPr>
          <a:xfrm>
            <a:off x="6569646" y="3935873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8" name="Shape"/>
          <p:cNvSpPr/>
          <p:nvPr/>
        </p:nvSpPr>
        <p:spPr>
          <a:xfrm>
            <a:off x="5931300" y="4330899"/>
            <a:ext cx="338322" cy="22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9" name="Shape"/>
          <p:cNvSpPr/>
          <p:nvPr/>
        </p:nvSpPr>
        <p:spPr>
          <a:xfrm>
            <a:off x="6481303" y="4602716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0" name="Shape"/>
          <p:cNvSpPr/>
          <p:nvPr/>
        </p:nvSpPr>
        <p:spPr>
          <a:xfrm>
            <a:off x="7611780" y="4747616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1" name="Shape"/>
          <p:cNvSpPr/>
          <p:nvPr/>
        </p:nvSpPr>
        <p:spPr>
          <a:xfrm flipH="1">
            <a:off x="3578585" y="4507215"/>
            <a:ext cx="1091010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2" name="Line"/>
          <p:cNvSpPr/>
          <p:nvPr/>
        </p:nvSpPr>
        <p:spPr>
          <a:xfrm flipH="1">
            <a:off x="4455023" y="3576393"/>
            <a:ext cx="1215011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3" name="?"/>
          <p:cNvSpPr txBox="1"/>
          <p:nvPr/>
        </p:nvSpPr>
        <p:spPr>
          <a:xfrm>
            <a:off x="5143048" y="3395379"/>
            <a:ext cx="385309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4728109" y="3809646"/>
            <a:ext cx="1215010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5" name="!"/>
          <p:cNvSpPr txBox="1"/>
          <p:nvPr/>
        </p:nvSpPr>
        <p:spPr>
          <a:xfrm>
            <a:off x="5383267" y="4288415"/>
            <a:ext cx="154588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596" name="Shape"/>
          <p:cNvSpPr/>
          <p:nvPr/>
        </p:nvSpPr>
        <p:spPr>
          <a:xfrm flipH="1">
            <a:off x="5186053" y="4315607"/>
            <a:ext cx="228789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7" name="Shape"/>
          <p:cNvSpPr/>
          <p:nvPr/>
        </p:nvSpPr>
        <p:spPr>
          <a:xfrm>
            <a:off x="4931692" y="3487474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8" name="Shape"/>
          <p:cNvSpPr/>
          <p:nvPr/>
        </p:nvSpPr>
        <p:spPr>
          <a:xfrm>
            <a:off x="8581928" y="3537189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9" name="Shape"/>
          <p:cNvSpPr/>
          <p:nvPr/>
        </p:nvSpPr>
        <p:spPr>
          <a:xfrm>
            <a:off x="5911298" y="6730633"/>
            <a:ext cx="378327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D07B1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0" name="Circle"/>
          <p:cNvSpPr/>
          <p:nvPr/>
        </p:nvSpPr>
        <p:spPr>
          <a:xfrm>
            <a:off x="5981324" y="6563453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1" name="Shape"/>
          <p:cNvSpPr/>
          <p:nvPr/>
        </p:nvSpPr>
        <p:spPr>
          <a:xfrm>
            <a:off x="7891127" y="6798715"/>
            <a:ext cx="378326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2" name="Circle"/>
          <p:cNvSpPr/>
          <p:nvPr/>
        </p:nvSpPr>
        <p:spPr>
          <a:xfrm>
            <a:off x="7961152" y="6631535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3" name="Line"/>
          <p:cNvSpPr/>
          <p:nvPr/>
        </p:nvSpPr>
        <p:spPr>
          <a:xfrm>
            <a:off x="6862736" y="2993330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4" name="Shape"/>
          <p:cNvSpPr/>
          <p:nvPr/>
        </p:nvSpPr>
        <p:spPr>
          <a:xfrm>
            <a:off x="6883761" y="3021565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5" name="Shape"/>
          <p:cNvSpPr/>
          <p:nvPr/>
        </p:nvSpPr>
        <p:spPr>
          <a:xfrm>
            <a:off x="6311875" y="2653037"/>
            <a:ext cx="515543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5116" y="3889936"/>
            <a:ext cx="2134276" cy="483234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"/>
          <p:cNvSpPr/>
          <p:nvPr/>
        </p:nvSpPr>
        <p:spPr>
          <a:xfrm>
            <a:off x="8232416" y="1774407"/>
            <a:ext cx="845174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9" name="Shape"/>
          <p:cNvSpPr/>
          <p:nvPr/>
        </p:nvSpPr>
        <p:spPr>
          <a:xfrm>
            <a:off x="8813644" y="3801353"/>
            <a:ext cx="845173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0" name="Shape"/>
          <p:cNvSpPr/>
          <p:nvPr/>
        </p:nvSpPr>
        <p:spPr>
          <a:xfrm>
            <a:off x="8357795" y="5656663"/>
            <a:ext cx="845173" cy="66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1" name="Rectangle"/>
          <p:cNvSpPr/>
          <p:nvPr/>
        </p:nvSpPr>
        <p:spPr>
          <a:xfrm rot="16200000">
            <a:off x="7713577" y="4042385"/>
            <a:ext cx="1599944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2" name="Rectangle"/>
          <p:cNvSpPr/>
          <p:nvPr/>
        </p:nvSpPr>
        <p:spPr>
          <a:xfrm rot="18514669">
            <a:off x="7033721" y="5897696"/>
            <a:ext cx="1599945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3" name="Rectangle"/>
          <p:cNvSpPr/>
          <p:nvPr/>
        </p:nvSpPr>
        <p:spPr>
          <a:xfrm flipH="1" rot="13746616">
            <a:off x="7033721" y="2208181"/>
            <a:ext cx="1599945" cy="178336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4" name="Line"/>
          <p:cNvSpPr/>
          <p:nvPr/>
        </p:nvSpPr>
        <p:spPr>
          <a:xfrm flipH="1">
            <a:off x="8333410" y="4894980"/>
            <a:ext cx="160586" cy="52070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5" name="Line"/>
          <p:cNvSpPr/>
          <p:nvPr/>
        </p:nvSpPr>
        <p:spPr>
          <a:xfrm flipH="1">
            <a:off x="6832600" y="4206416"/>
            <a:ext cx="1428573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6934200" y="3992192"/>
            <a:ext cx="1428574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8357056" y="2875680"/>
            <a:ext cx="160586" cy="52070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roup"/>
          <p:cNvGrpSpPr/>
          <p:nvPr/>
        </p:nvGrpSpPr>
        <p:grpSpPr>
          <a:xfrm>
            <a:off x="7891762" y="6176627"/>
            <a:ext cx="814264" cy="1074940"/>
            <a:chOff x="0" y="0"/>
            <a:chExt cx="814262" cy="1074938"/>
          </a:xfrm>
        </p:grpSpPr>
        <p:sp>
          <p:nvSpPr>
            <p:cNvPr id="619" name="Cylinder"/>
            <p:cNvSpPr/>
            <p:nvPr/>
          </p:nvSpPr>
          <p:spPr>
            <a:xfrm>
              <a:off x="0" y="0"/>
              <a:ext cx="814263" cy="107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0" name="DNA"/>
            <p:cNvSpPr/>
            <p:nvPr/>
          </p:nvSpPr>
          <p:spPr>
            <a:xfrm>
              <a:off x="303200" y="322745"/>
              <a:ext cx="207862" cy="56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7094621" y="4958455"/>
            <a:ext cx="833746" cy="280131"/>
            <a:chOff x="0" y="0"/>
            <a:chExt cx="833744" cy="280129"/>
          </a:xfrm>
        </p:grpSpPr>
        <p:sp>
          <p:nvSpPr>
            <p:cNvPr id="622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3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4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6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639" y="2794496"/>
            <a:ext cx="2480916" cy="558207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Task Execution"/>
          <p:cNvSpPr txBox="1"/>
          <p:nvPr/>
        </p:nvSpPr>
        <p:spPr>
          <a:xfrm>
            <a:off x="9037234" y="4159249"/>
            <a:ext cx="16475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 Execution</a:t>
            </a:r>
          </a:p>
        </p:txBody>
      </p:sp>
      <p:sp>
        <p:nvSpPr>
          <p:cNvPr id="628" name="Line"/>
          <p:cNvSpPr/>
          <p:nvPr/>
        </p:nvSpPr>
        <p:spPr>
          <a:xfrm>
            <a:off x="7629140" y="5518237"/>
            <a:ext cx="669754" cy="669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9" name="Line"/>
          <p:cNvSpPr/>
          <p:nvPr/>
        </p:nvSpPr>
        <p:spPr>
          <a:xfrm flipV="1">
            <a:off x="8634722" y="5547309"/>
            <a:ext cx="1141918" cy="660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0" name="Line"/>
          <p:cNvSpPr/>
          <p:nvPr/>
        </p:nvSpPr>
        <p:spPr>
          <a:xfrm>
            <a:off x="4820604" y="3446301"/>
            <a:ext cx="2058817" cy="13335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1" name="Line"/>
          <p:cNvSpPr/>
          <p:nvPr/>
        </p:nvSpPr>
        <p:spPr>
          <a:xfrm>
            <a:off x="5304643" y="3378012"/>
            <a:ext cx="4413702" cy="163431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2" name="Reads, Variants,…"/>
          <p:cNvSpPr txBox="1"/>
          <p:nvPr/>
        </p:nvSpPr>
        <p:spPr>
          <a:xfrm>
            <a:off x="5095856" y="4873478"/>
            <a:ext cx="1816456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Reads, Variants,</a:t>
            </a:r>
          </a:p>
          <a:p>
            <a:pPr>
              <a:defRPr sz="1800"/>
            </a:pPr>
            <a:r>
              <a:t>&amp; Metadata</a:t>
            </a:r>
          </a:p>
        </p:txBody>
      </p:sp>
      <p:sp>
        <p:nvSpPr>
          <p:cNvPr id="633" name="Shape"/>
          <p:cNvSpPr/>
          <p:nvPr/>
        </p:nvSpPr>
        <p:spPr>
          <a:xfrm>
            <a:off x="8201872" y="1017996"/>
            <a:ext cx="772194" cy="622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4" name="Shape"/>
          <p:cNvSpPr/>
          <p:nvPr/>
        </p:nvSpPr>
        <p:spPr>
          <a:xfrm>
            <a:off x="7877722" y="1575288"/>
            <a:ext cx="535044" cy="42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5" name="Circle"/>
          <p:cNvSpPr/>
          <p:nvPr/>
        </p:nvSpPr>
        <p:spPr>
          <a:xfrm>
            <a:off x="7976754" y="1338855"/>
            <a:ext cx="336978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6" name="Line"/>
          <p:cNvSpPr/>
          <p:nvPr/>
        </p:nvSpPr>
        <p:spPr>
          <a:xfrm flipV="1">
            <a:off x="7456870" y="2180109"/>
            <a:ext cx="681029" cy="2498694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7" name="Line"/>
          <p:cNvSpPr/>
          <p:nvPr/>
        </p:nvSpPr>
        <p:spPr>
          <a:xfrm flipH="1" flipV="1">
            <a:off x="8282509" y="2203289"/>
            <a:ext cx="1105050" cy="1521299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8674100" y="3987632"/>
            <a:ext cx="2373789" cy="2096359"/>
          </a:xfrm>
          <a:prstGeom prst="rect">
            <a:avLst/>
          </a:prstGeom>
          <a:solidFill>
            <a:srgbClr val="FFFFFF">
              <a:alpha val="33610"/>
            </a:srgbClr>
          </a:solidFill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42" name="Group"/>
          <p:cNvGrpSpPr/>
          <p:nvPr/>
        </p:nvGrpSpPr>
        <p:grpSpPr>
          <a:xfrm>
            <a:off x="3449721" y="3383655"/>
            <a:ext cx="833746" cy="280131"/>
            <a:chOff x="0" y="0"/>
            <a:chExt cx="833744" cy="280129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0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1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6" name="Group"/>
          <p:cNvGrpSpPr/>
          <p:nvPr/>
        </p:nvGrpSpPr>
        <p:grpSpPr>
          <a:xfrm>
            <a:off x="9444121" y="5147096"/>
            <a:ext cx="833746" cy="280130"/>
            <a:chOff x="0" y="0"/>
            <a:chExt cx="833744" cy="280129"/>
          </a:xfrm>
        </p:grpSpPr>
        <p:sp>
          <p:nvSpPr>
            <p:cNvPr id="643" name="Rounded Rectangle"/>
            <p:cNvSpPr/>
            <p:nvPr/>
          </p:nvSpPr>
          <p:spPr>
            <a:xfrm>
              <a:off x="0" y="0"/>
              <a:ext cx="833745" cy="2801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4" name="Circle"/>
            <p:cNvSpPr/>
            <p:nvPr/>
          </p:nvSpPr>
          <p:spPr>
            <a:xfrm>
              <a:off x="727785" y="48767"/>
              <a:ext cx="48768" cy="487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5" name="Circle"/>
            <p:cNvSpPr/>
            <p:nvPr/>
          </p:nvSpPr>
          <p:spPr>
            <a:xfrm>
              <a:off x="668180" y="48767"/>
              <a:ext cx="48768" cy="4876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9704723" y="5143516"/>
            <a:ext cx="312543" cy="287291"/>
            <a:chOff x="0" y="0"/>
            <a:chExt cx="312542" cy="287290"/>
          </a:xfrm>
        </p:grpSpPr>
        <p:sp>
          <p:nvSpPr>
            <p:cNvPr id="647" name="Rectangle"/>
            <p:cNvSpPr/>
            <p:nvPr/>
          </p:nvSpPr>
          <p:spPr>
            <a:xfrm>
              <a:off x="14722" y="0"/>
              <a:ext cx="283098" cy="2872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7617"/>
              <a:ext cx="312543" cy="232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0" name="Shape"/>
          <p:cNvSpPr/>
          <p:nvPr/>
        </p:nvSpPr>
        <p:spPr>
          <a:xfrm>
            <a:off x="2321024" y="2856750"/>
            <a:ext cx="833745" cy="651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5290B7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1" name="UHN"/>
          <p:cNvSpPr txBox="1"/>
          <p:nvPr/>
        </p:nvSpPr>
        <p:spPr>
          <a:xfrm>
            <a:off x="2339218" y="2368550"/>
            <a:ext cx="7973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UHN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9766" y="1466549"/>
            <a:ext cx="5018534" cy="4839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650" y="1609874"/>
            <a:ext cx="4940300" cy="337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2450" y="4816624"/>
            <a:ext cx="4940300" cy="34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Line"/>
          <p:cNvSpPr/>
          <p:nvPr/>
        </p:nvSpPr>
        <p:spPr>
          <a:xfrm flipH="1">
            <a:off x="8742090" y="1938750"/>
            <a:ext cx="724629" cy="20452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8" name="~ no…"/>
          <p:cNvSpPr txBox="1"/>
          <p:nvPr/>
        </p:nvSpPr>
        <p:spPr>
          <a:xfrm>
            <a:off x="9249867" y="1520675"/>
            <a:ext cx="1096366" cy="81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</a:pPr>
            <a:r>
              <a:t>~ no</a:t>
            </a:r>
          </a:p>
          <a:p>
            <a:pPr>
              <a:lnSpc>
                <a:spcPct val="70000"/>
              </a:lnSpc>
            </a:pPr>
            <a:r>
              <a:t>privacy</a:t>
            </a:r>
          </a:p>
        </p:txBody>
      </p:sp>
      <p:sp>
        <p:nvSpPr>
          <p:cNvPr id="659" name="Line"/>
          <p:cNvSpPr/>
          <p:nvPr/>
        </p:nvSpPr>
        <p:spPr>
          <a:xfrm flipH="1" flipV="1">
            <a:off x="5747679" y="2302295"/>
            <a:ext cx="1344005" cy="30059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0" name="1 site with ϵ &lt; 10"/>
          <p:cNvSpPr txBox="1"/>
          <p:nvPr/>
        </p:nvSpPr>
        <p:spPr>
          <a:xfrm>
            <a:off x="7007609" y="2400806"/>
            <a:ext cx="19613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 site with ϵ &lt; 10 </a:t>
            </a:r>
          </a:p>
        </p:txBody>
      </p:sp>
      <p:sp>
        <p:nvSpPr>
          <p:cNvPr id="661" name="Line"/>
          <p:cNvSpPr/>
          <p:nvPr/>
        </p:nvSpPr>
        <p:spPr>
          <a:xfrm flipH="1" flipV="1">
            <a:off x="5747679" y="2683295"/>
            <a:ext cx="1344005" cy="30059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2" name="2 sites with ϵ &lt; 10"/>
          <p:cNvSpPr txBox="1"/>
          <p:nvPr/>
        </p:nvSpPr>
        <p:spPr>
          <a:xfrm>
            <a:off x="7010987" y="2819906"/>
            <a:ext cx="195462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2 sites with ϵ &lt; 10 </a:t>
            </a:r>
          </a:p>
        </p:txBody>
      </p:sp>
      <p:sp>
        <p:nvSpPr>
          <p:cNvPr id="663" name="Line"/>
          <p:cNvSpPr/>
          <p:nvPr/>
        </p:nvSpPr>
        <p:spPr>
          <a:xfrm flipH="1" flipV="1">
            <a:off x="5684180" y="2949995"/>
            <a:ext cx="1419384" cy="38293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64" name="all sites ϵ &lt; 10"/>
          <p:cNvSpPr txBox="1"/>
          <p:nvPr/>
        </p:nvSpPr>
        <p:spPr>
          <a:xfrm>
            <a:off x="7023179" y="3111649"/>
            <a:ext cx="157464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all sites ϵ &lt; 10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951" y="1837968"/>
            <a:ext cx="3925703" cy="2944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8077" r="0" b="0"/>
          <a:stretch>
            <a:fillRect/>
          </a:stretch>
        </p:blipFill>
        <p:spPr>
          <a:xfrm>
            <a:off x="6437768" y="1193814"/>
            <a:ext cx="3925703" cy="270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1602" y="4727507"/>
            <a:ext cx="47244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10202" t="19133" r="12615" b="9754"/>
          <a:stretch>
            <a:fillRect/>
          </a:stretch>
        </p:blipFill>
        <p:spPr>
          <a:xfrm>
            <a:off x="6932626" y="3472742"/>
            <a:ext cx="3706192" cy="204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Rectangle"/>
          <p:cNvSpPr/>
          <p:nvPr/>
        </p:nvSpPr>
        <p:spPr>
          <a:xfrm>
            <a:off x="1558305" y="2973730"/>
            <a:ext cx="8983700" cy="469395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2" name="Rectangle"/>
          <p:cNvSpPr/>
          <p:nvPr/>
        </p:nvSpPr>
        <p:spPr>
          <a:xfrm>
            <a:off x="6400406" y="5320705"/>
            <a:ext cx="4141550" cy="232271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86" name="Group"/>
          <p:cNvGrpSpPr/>
          <p:nvPr/>
        </p:nvGrpSpPr>
        <p:grpSpPr>
          <a:xfrm>
            <a:off x="8934040" y="6154293"/>
            <a:ext cx="557291" cy="917149"/>
            <a:chOff x="0" y="0"/>
            <a:chExt cx="557289" cy="917148"/>
          </a:xfrm>
        </p:grpSpPr>
        <p:sp>
          <p:nvSpPr>
            <p:cNvPr id="673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4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5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6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7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8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9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0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87" name="Shape"/>
          <p:cNvSpPr/>
          <p:nvPr/>
        </p:nvSpPr>
        <p:spPr>
          <a:xfrm>
            <a:off x="11019632" y="1844995"/>
            <a:ext cx="1193799" cy="932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8" name="Rectangle"/>
          <p:cNvSpPr/>
          <p:nvPr/>
        </p:nvSpPr>
        <p:spPr>
          <a:xfrm>
            <a:off x="1558305" y="1927735"/>
            <a:ext cx="8983700" cy="322933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9" name="Rectangle"/>
          <p:cNvSpPr/>
          <p:nvPr/>
        </p:nvSpPr>
        <p:spPr>
          <a:xfrm>
            <a:off x="1558305" y="2448435"/>
            <a:ext cx="8983700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90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4178" y="1913385"/>
            <a:ext cx="264137" cy="351543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Rectangle"/>
          <p:cNvSpPr/>
          <p:nvPr/>
        </p:nvSpPr>
        <p:spPr>
          <a:xfrm>
            <a:off x="1558305" y="5311675"/>
            <a:ext cx="3827451" cy="232271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2" name="External services"/>
          <p:cNvSpPr txBox="1"/>
          <p:nvPr/>
        </p:nvSpPr>
        <p:spPr>
          <a:xfrm rot="16200000">
            <a:off x="-165348" y="3752850"/>
            <a:ext cx="24341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External services</a:t>
            </a:r>
          </a:p>
        </p:txBody>
      </p:sp>
      <p:sp>
        <p:nvSpPr>
          <p:cNvPr id="693" name="Internal"/>
          <p:cNvSpPr txBox="1"/>
          <p:nvPr/>
        </p:nvSpPr>
        <p:spPr>
          <a:xfrm rot="16200000">
            <a:off x="427183" y="6160523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Internal </a:t>
            </a:r>
          </a:p>
        </p:txBody>
      </p:sp>
      <p:sp>
        <p:nvSpPr>
          <p:cNvPr id="694" name="Rectangle"/>
          <p:cNvSpPr/>
          <p:nvPr/>
        </p:nvSpPr>
        <p:spPr>
          <a:xfrm>
            <a:off x="1866291" y="3413696"/>
            <a:ext cx="2013298" cy="7493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5" name="Rectangle"/>
          <p:cNvSpPr/>
          <p:nvPr/>
        </p:nvSpPr>
        <p:spPr>
          <a:xfrm>
            <a:off x="4919689" y="3413696"/>
            <a:ext cx="2013298" cy="7493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8057916" y="3413696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2849589" y="5699125"/>
            <a:ext cx="2013298" cy="7493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8" name="Metadata Service"/>
          <p:cNvSpPr txBox="1"/>
          <p:nvPr/>
        </p:nvSpPr>
        <p:spPr>
          <a:xfrm>
            <a:off x="1861690" y="3572446"/>
            <a:ext cx="20225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Metadata Service</a:t>
            </a:r>
          </a:p>
        </p:txBody>
      </p:sp>
      <p:sp>
        <p:nvSpPr>
          <p:cNvPr id="699" name="R + V API v2"/>
          <p:cNvSpPr txBox="1"/>
          <p:nvPr/>
        </p:nvSpPr>
        <p:spPr>
          <a:xfrm>
            <a:off x="5187515" y="3572446"/>
            <a:ext cx="14776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R + V API v2</a:t>
            </a:r>
          </a:p>
        </p:txBody>
      </p:sp>
      <p:sp>
        <p:nvSpPr>
          <p:cNvPr id="700" name="Workflows"/>
          <p:cNvSpPr txBox="1"/>
          <p:nvPr/>
        </p:nvSpPr>
        <p:spPr>
          <a:xfrm>
            <a:off x="8432156" y="3572446"/>
            <a:ext cx="12648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Workflows</a:t>
            </a:r>
          </a:p>
        </p:txBody>
      </p:sp>
      <p:sp>
        <p:nvSpPr>
          <p:cNvPr id="701" name="Data Access Layer"/>
          <p:cNvSpPr txBox="1"/>
          <p:nvPr/>
        </p:nvSpPr>
        <p:spPr>
          <a:xfrm>
            <a:off x="2799985" y="5857875"/>
            <a:ext cx="21125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Data Access Layer</a:t>
            </a:r>
          </a:p>
        </p:txBody>
      </p:sp>
      <p:grpSp>
        <p:nvGrpSpPr>
          <p:cNvPr id="704" name="Group"/>
          <p:cNvGrpSpPr/>
          <p:nvPr/>
        </p:nvGrpSpPr>
        <p:grpSpPr>
          <a:xfrm>
            <a:off x="3579451" y="6650788"/>
            <a:ext cx="553573" cy="730792"/>
            <a:chOff x="0" y="0"/>
            <a:chExt cx="553572" cy="730791"/>
          </a:xfrm>
        </p:grpSpPr>
        <p:sp>
          <p:nvSpPr>
            <p:cNvPr id="702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3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07" name="Group"/>
          <p:cNvGrpSpPr/>
          <p:nvPr/>
        </p:nvGrpSpPr>
        <p:grpSpPr>
          <a:xfrm>
            <a:off x="4176351" y="6646193"/>
            <a:ext cx="553573" cy="730792"/>
            <a:chOff x="0" y="0"/>
            <a:chExt cx="553572" cy="730791"/>
          </a:xfrm>
        </p:grpSpPr>
        <p:sp>
          <p:nvSpPr>
            <p:cNvPr id="705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6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10" name="Group"/>
          <p:cNvGrpSpPr/>
          <p:nvPr/>
        </p:nvGrpSpPr>
        <p:grpSpPr>
          <a:xfrm>
            <a:off x="2982551" y="6650788"/>
            <a:ext cx="553573" cy="730792"/>
            <a:chOff x="0" y="0"/>
            <a:chExt cx="553572" cy="730791"/>
          </a:xfrm>
        </p:grpSpPr>
        <p:sp>
          <p:nvSpPr>
            <p:cNvPr id="708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9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11" name="Shape"/>
          <p:cNvSpPr/>
          <p:nvPr/>
        </p:nvSpPr>
        <p:spPr>
          <a:xfrm>
            <a:off x="2211805" y="4452966"/>
            <a:ext cx="553573" cy="73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2" name="Rectangle"/>
          <p:cNvSpPr/>
          <p:nvPr/>
        </p:nvSpPr>
        <p:spPr>
          <a:xfrm>
            <a:off x="6450010" y="5540375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3" name="Cluster backend"/>
          <p:cNvSpPr txBox="1"/>
          <p:nvPr/>
        </p:nvSpPr>
        <p:spPr>
          <a:xfrm>
            <a:off x="6510077" y="5699125"/>
            <a:ext cx="18931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Cluster backend</a:t>
            </a:r>
          </a:p>
        </p:txBody>
      </p:sp>
      <p:sp>
        <p:nvSpPr>
          <p:cNvPr id="714" name="Line"/>
          <p:cNvSpPr/>
          <p:nvPr/>
        </p:nvSpPr>
        <p:spPr>
          <a:xfrm flipV="1">
            <a:off x="2488591" y="1231899"/>
            <a:ext cx="1" cy="2159001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5" name="Line"/>
          <p:cNvSpPr/>
          <p:nvPr/>
        </p:nvSpPr>
        <p:spPr>
          <a:xfrm flipV="1">
            <a:off x="2653691" y="1231899"/>
            <a:ext cx="1" cy="2159001"/>
          </a:xfrm>
          <a:prstGeom prst="line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6" name="Line"/>
          <p:cNvSpPr/>
          <p:nvPr/>
        </p:nvSpPr>
        <p:spPr>
          <a:xfrm flipV="1">
            <a:off x="2488591" y="4174394"/>
            <a:ext cx="1" cy="389745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7" name="Line"/>
          <p:cNvSpPr/>
          <p:nvPr/>
        </p:nvSpPr>
        <p:spPr>
          <a:xfrm flipV="1">
            <a:off x="5333391" y="1231899"/>
            <a:ext cx="1" cy="2159001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8" name="Line"/>
          <p:cNvSpPr/>
          <p:nvPr/>
        </p:nvSpPr>
        <p:spPr>
          <a:xfrm flipV="1">
            <a:off x="5498491" y="1231899"/>
            <a:ext cx="1" cy="2159001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9" name="Line"/>
          <p:cNvSpPr/>
          <p:nvPr/>
        </p:nvSpPr>
        <p:spPr>
          <a:xfrm flipV="1">
            <a:off x="4379850" y="4241205"/>
            <a:ext cx="953543" cy="1368203"/>
          </a:xfrm>
          <a:prstGeom prst="line">
            <a:avLst/>
          </a:prstGeom>
          <a:ln w="381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0" name="Line"/>
          <p:cNvSpPr/>
          <p:nvPr/>
        </p:nvSpPr>
        <p:spPr>
          <a:xfrm flipV="1">
            <a:off x="8813191" y="1231899"/>
            <a:ext cx="1" cy="215900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8978291" y="1231899"/>
            <a:ext cx="1" cy="215900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8209041" y="4185793"/>
            <a:ext cx="524279" cy="1368202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3" name="Line"/>
          <p:cNvSpPr/>
          <p:nvPr/>
        </p:nvSpPr>
        <p:spPr>
          <a:xfrm>
            <a:off x="4912828" y="6159841"/>
            <a:ext cx="1437638" cy="1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4" name="Rounded Rectangle"/>
          <p:cNvSpPr/>
          <p:nvPr/>
        </p:nvSpPr>
        <p:spPr>
          <a:xfrm>
            <a:off x="7695258" y="3167875"/>
            <a:ext cx="2738614" cy="1455294"/>
          </a:xfrm>
          <a:prstGeom prst="roundRect">
            <a:avLst>
              <a:gd name="adj" fmla="val 15000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6893" y="2860399"/>
            <a:ext cx="5269657" cy="382960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"/>
          <p:cNvSpPr/>
          <p:nvPr/>
        </p:nvSpPr>
        <p:spPr>
          <a:xfrm>
            <a:off x="8592188" y="4092552"/>
            <a:ext cx="1091011" cy="852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9" name="Rectangle"/>
          <p:cNvSpPr/>
          <p:nvPr/>
        </p:nvSpPr>
        <p:spPr>
          <a:xfrm>
            <a:off x="5490635" y="3007802"/>
            <a:ext cx="2014667" cy="250817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0" name="Shape"/>
          <p:cNvSpPr/>
          <p:nvPr/>
        </p:nvSpPr>
        <p:spPr>
          <a:xfrm>
            <a:off x="6935576" y="2213771"/>
            <a:ext cx="515542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1" name="Line"/>
          <p:cNvSpPr/>
          <p:nvPr/>
        </p:nvSpPr>
        <p:spPr>
          <a:xfrm>
            <a:off x="7591750" y="3161730"/>
            <a:ext cx="1215011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2" name="?"/>
          <p:cNvSpPr txBox="1"/>
          <p:nvPr/>
        </p:nvSpPr>
        <p:spPr>
          <a:xfrm>
            <a:off x="8284723" y="2980716"/>
            <a:ext cx="385309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733" name="Line"/>
          <p:cNvSpPr/>
          <p:nvPr/>
        </p:nvSpPr>
        <p:spPr>
          <a:xfrm>
            <a:off x="7318664" y="3394982"/>
            <a:ext cx="1215010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4" name="!"/>
          <p:cNvSpPr txBox="1"/>
          <p:nvPr/>
        </p:nvSpPr>
        <p:spPr>
          <a:xfrm>
            <a:off x="7979500" y="3863492"/>
            <a:ext cx="154588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735" name="Shape"/>
          <p:cNvSpPr/>
          <p:nvPr/>
        </p:nvSpPr>
        <p:spPr>
          <a:xfrm>
            <a:off x="7733427" y="3900838"/>
            <a:ext cx="228788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36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4580" y="3062053"/>
            <a:ext cx="205151" cy="2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Shape"/>
          <p:cNvSpPr/>
          <p:nvPr/>
        </p:nvSpPr>
        <p:spPr>
          <a:xfrm>
            <a:off x="6776108" y="5409696"/>
            <a:ext cx="740769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6856367" y="3335331"/>
            <a:ext cx="1" cy="1846415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7146492" y="3403412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Shape"/>
          <p:cNvSpPr/>
          <p:nvPr/>
        </p:nvSpPr>
        <p:spPr>
          <a:xfrm>
            <a:off x="6508146" y="3866521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1" name="Shape"/>
          <p:cNvSpPr/>
          <p:nvPr/>
        </p:nvSpPr>
        <p:spPr>
          <a:xfrm>
            <a:off x="5436095" y="5409696"/>
            <a:ext cx="740768" cy="597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2" name="Line"/>
          <p:cNvSpPr/>
          <p:nvPr/>
        </p:nvSpPr>
        <p:spPr>
          <a:xfrm>
            <a:off x="5720721" y="3403412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3" name="Line"/>
          <p:cNvSpPr/>
          <p:nvPr/>
        </p:nvSpPr>
        <p:spPr>
          <a:xfrm>
            <a:off x="6010846" y="3471495"/>
            <a:ext cx="1" cy="184641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4" name="Shape"/>
          <p:cNvSpPr/>
          <p:nvPr/>
        </p:nvSpPr>
        <p:spPr>
          <a:xfrm>
            <a:off x="5372500" y="3866521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5" name="Shape"/>
          <p:cNvSpPr/>
          <p:nvPr/>
        </p:nvSpPr>
        <p:spPr>
          <a:xfrm>
            <a:off x="5922503" y="4138338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6" name="Shape"/>
          <p:cNvSpPr/>
          <p:nvPr/>
        </p:nvSpPr>
        <p:spPr>
          <a:xfrm>
            <a:off x="7052980" y="4283238"/>
            <a:ext cx="187027" cy="51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7" name="Shape"/>
          <p:cNvSpPr/>
          <p:nvPr/>
        </p:nvSpPr>
        <p:spPr>
          <a:xfrm flipH="1">
            <a:off x="3019785" y="4042837"/>
            <a:ext cx="1091010" cy="8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8" name="Line"/>
          <p:cNvSpPr/>
          <p:nvPr/>
        </p:nvSpPr>
        <p:spPr>
          <a:xfrm flipH="1">
            <a:off x="3896223" y="3112014"/>
            <a:ext cx="1215011" cy="83189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?"/>
          <p:cNvSpPr txBox="1"/>
          <p:nvPr/>
        </p:nvSpPr>
        <p:spPr>
          <a:xfrm>
            <a:off x="4584248" y="2931001"/>
            <a:ext cx="385309" cy="4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?</a:t>
            </a:r>
          </a:p>
        </p:txBody>
      </p:sp>
      <p:sp>
        <p:nvSpPr>
          <p:cNvPr id="750" name="Line"/>
          <p:cNvSpPr/>
          <p:nvPr/>
        </p:nvSpPr>
        <p:spPr>
          <a:xfrm flipH="1">
            <a:off x="4169309" y="3345268"/>
            <a:ext cx="1215010" cy="831892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1" name="!"/>
          <p:cNvSpPr txBox="1"/>
          <p:nvPr/>
        </p:nvSpPr>
        <p:spPr>
          <a:xfrm>
            <a:off x="4824467" y="3824036"/>
            <a:ext cx="154588" cy="4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!</a:t>
            </a:r>
          </a:p>
        </p:txBody>
      </p:sp>
      <p:sp>
        <p:nvSpPr>
          <p:cNvPr id="752" name="Shape"/>
          <p:cNvSpPr/>
          <p:nvPr/>
        </p:nvSpPr>
        <p:spPr>
          <a:xfrm flipH="1">
            <a:off x="4627253" y="3851228"/>
            <a:ext cx="228789" cy="25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3" name="Shape"/>
          <p:cNvSpPr/>
          <p:nvPr/>
        </p:nvSpPr>
        <p:spPr>
          <a:xfrm>
            <a:off x="4372892" y="3023095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4" name="Shape"/>
          <p:cNvSpPr/>
          <p:nvPr/>
        </p:nvSpPr>
        <p:spPr>
          <a:xfrm>
            <a:off x="8023128" y="3072810"/>
            <a:ext cx="338322" cy="22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5" name="Shape"/>
          <p:cNvSpPr/>
          <p:nvPr/>
        </p:nvSpPr>
        <p:spPr>
          <a:xfrm>
            <a:off x="5352498" y="6266254"/>
            <a:ext cx="378327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D07B1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Circle"/>
          <p:cNvSpPr/>
          <p:nvPr/>
        </p:nvSpPr>
        <p:spPr>
          <a:xfrm>
            <a:off x="5422524" y="6099075"/>
            <a:ext cx="238275" cy="239077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7" name="Shape"/>
          <p:cNvSpPr/>
          <p:nvPr/>
        </p:nvSpPr>
        <p:spPr>
          <a:xfrm>
            <a:off x="7332327" y="6334336"/>
            <a:ext cx="378326" cy="30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8" name="Circle"/>
          <p:cNvSpPr/>
          <p:nvPr/>
        </p:nvSpPr>
        <p:spPr>
          <a:xfrm>
            <a:off x="7402352" y="6167156"/>
            <a:ext cx="238275" cy="239078"/>
          </a:xfrm>
          <a:prstGeom prst="ellipse">
            <a:avLst/>
          </a:prstGeom>
          <a:solidFill>
            <a:srgbClr val="0077B1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9" name="Line"/>
          <p:cNvSpPr/>
          <p:nvPr/>
        </p:nvSpPr>
        <p:spPr>
          <a:xfrm>
            <a:off x="6303936" y="2528951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0" name="Shape"/>
          <p:cNvSpPr/>
          <p:nvPr/>
        </p:nvSpPr>
        <p:spPr>
          <a:xfrm>
            <a:off x="6324961" y="2557186"/>
            <a:ext cx="145892" cy="399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1" name="Shape"/>
          <p:cNvSpPr/>
          <p:nvPr/>
        </p:nvSpPr>
        <p:spPr>
          <a:xfrm>
            <a:off x="5753075" y="2188659"/>
            <a:ext cx="515543" cy="680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1063" r="0" b="31063"/>
          <a:stretch>
            <a:fillRect/>
          </a:stretch>
        </p:blipFill>
        <p:spPr>
          <a:xfrm>
            <a:off x="6447280" y="1875829"/>
            <a:ext cx="3232909" cy="1224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31493" r="0" b="31493"/>
          <a:stretch>
            <a:fillRect/>
          </a:stretch>
        </p:blipFill>
        <p:spPr>
          <a:xfrm>
            <a:off x="-35481" y="3172618"/>
            <a:ext cx="3170029" cy="1173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23055" t="12322" r="28583" b="17135"/>
          <a:stretch>
            <a:fillRect/>
          </a:stretch>
        </p:blipFill>
        <p:spPr>
          <a:xfrm>
            <a:off x="1283247" y="4337769"/>
            <a:ext cx="1417686" cy="2067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2935" y="4083995"/>
            <a:ext cx="1904108" cy="1904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40075" y="6304384"/>
            <a:ext cx="1904108" cy="1904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12481" r="0" b="12481"/>
          <a:stretch>
            <a:fillRect/>
          </a:stretch>
        </p:blipFill>
        <p:spPr>
          <a:xfrm>
            <a:off x="3839115" y="2101533"/>
            <a:ext cx="2245683" cy="168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58060" y="3873500"/>
            <a:ext cx="2159001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22738" r="0" b="22738"/>
          <a:stretch>
            <a:fillRect/>
          </a:stretch>
        </p:blipFill>
        <p:spPr>
          <a:xfrm>
            <a:off x="3547412" y="6304383"/>
            <a:ext cx="2600376" cy="141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0" t="27533" r="0" b="27533"/>
          <a:stretch>
            <a:fillRect/>
          </a:stretch>
        </p:blipFill>
        <p:spPr>
          <a:xfrm>
            <a:off x="6641651" y="6258464"/>
            <a:ext cx="3420667" cy="1536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42869" y="2100730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3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0" t="37697" r="0" b="37697"/>
          <a:stretch>
            <a:fillRect/>
          </a:stretch>
        </p:blipFill>
        <p:spPr>
          <a:xfrm>
            <a:off x="6158751" y="3187052"/>
            <a:ext cx="3810001" cy="937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rcRect l="0" t="13666" r="0" b="13666"/>
          <a:stretch>
            <a:fillRect/>
          </a:stretch>
        </p:blipFill>
        <p:spPr>
          <a:xfrm>
            <a:off x="10439955" y="4322472"/>
            <a:ext cx="2600220" cy="188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l="0" t="18770" r="0" b="18770"/>
          <a:stretch>
            <a:fillRect/>
          </a:stretch>
        </p:blipFill>
        <p:spPr>
          <a:xfrm>
            <a:off x="10127007" y="6274736"/>
            <a:ext cx="2600330" cy="1624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36075" y="4267194"/>
            <a:ext cx="3169841" cy="137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10790234" y="3237766"/>
            <a:ext cx="737666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0" name="Shape"/>
          <p:cNvSpPr/>
          <p:nvPr/>
        </p:nvSpPr>
        <p:spPr>
          <a:xfrm>
            <a:off x="8488028" y="3203374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Shape"/>
          <p:cNvSpPr/>
          <p:nvPr/>
        </p:nvSpPr>
        <p:spPr>
          <a:xfrm>
            <a:off x="11094139" y="3996135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Shape"/>
          <p:cNvSpPr/>
          <p:nvPr/>
        </p:nvSpPr>
        <p:spPr>
          <a:xfrm>
            <a:off x="11234194" y="4102843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11309977" y="4246403"/>
            <a:ext cx="110547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4" name="Shape"/>
          <p:cNvSpPr/>
          <p:nvPr/>
        </p:nvSpPr>
        <p:spPr>
          <a:xfrm>
            <a:off x="11387587" y="42362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5" name="Shape"/>
          <p:cNvSpPr/>
          <p:nvPr/>
        </p:nvSpPr>
        <p:spPr>
          <a:xfrm>
            <a:off x="11511188" y="4382912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89" name="Group"/>
          <p:cNvGrpSpPr/>
          <p:nvPr/>
        </p:nvGrpSpPr>
        <p:grpSpPr>
          <a:xfrm>
            <a:off x="10600169" y="4045267"/>
            <a:ext cx="344358" cy="566720"/>
            <a:chOff x="0" y="0"/>
            <a:chExt cx="344357" cy="566718"/>
          </a:xfrm>
        </p:grpSpPr>
        <p:sp>
          <p:nvSpPr>
            <p:cNvPr id="176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90" name="Rounded Rectangle"/>
          <p:cNvSpPr/>
          <p:nvPr/>
        </p:nvSpPr>
        <p:spPr>
          <a:xfrm>
            <a:off x="10448256" y="3888455"/>
            <a:ext cx="1421622" cy="880344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Shape"/>
          <p:cNvSpPr/>
          <p:nvPr/>
        </p:nvSpPr>
        <p:spPr>
          <a:xfrm>
            <a:off x="7460403" y="3211089"/>
            <a:ext cx="737666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Shape"/>
          <p:cNvSpPr/>
          <p:nvPr/>
        </p:nvSpPr>
        <p:spPr>
          <a:xfrm>
            <a:off x="7764309" y="396945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hape"/>
          <p:cNvSpPr/>
          <p:nvPr/>
        </p:nvSpPr>
        <p:spPr>
          <a:xfrm>
            <a:off x="7904364" y="4076166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7980146" y="4219725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5" name="Shape"/>
          <p:cNvSpPr/>
          <p:nvPr/>
        </p:nvSpPr>
        <p:spPr>
          <a:xfrm>
            <a:off x="8057757" y="4209551"/>
            <a:ext cx="342061" cy="451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6" name="Shape"/>
          <p:cNvSpPr/>
          <p:nvPr/>
        </p:nvSpPr>
        <p:spPr>
          <a:xfrm>
            <a:off x="8181357" y="4356235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10" name="Group"/>
          <p:cNvGrpSpPr/>
          <p:nvPr/>
        </p:nvGrpSpPr>
        <p:grpSpPr>
          <a:xfrm>
            <a:off x="7270338" y="4018590"/>
            <a:ext cx="344358" cy="566720"/>
            <a:chOff x="0" y="0"/>
            <a:chExt cx="344357" cy="566718"/>
          </a:xfrm>
        </p:grpSpPr>
        <p:sp>
          <p:nvSpPr>
            <p:cNvPr id="197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1" name="Rounded Rectangle"/>
          <p:cNvSpPr/>
          <p:nvPr/>
        </p:nvSpPr>
        <p:spPr>
          <a:xfrm>
            <a:off x="7118425" y="3861778"/>
            <a:ext cx="1421622" cy="880344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"/>
          <p:cNvSpPr/>
          <p:nvPr/>
        </p:nvSpPr>
        <p:spPr>
          <a:xfrm>
            <a:off x="9141057" y="6938740"/>
            <a:ext cx="737666" cy="576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Shape"/>
          <p:cNvSpPr/>
          <p:nvPr/>
        </p:nvSpPr>
        <p:spPr>
          <a:xfrm>
            <a:off x="9444963" y="608314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Shape"/>
          <p:cNvSpPr/>
          <p:nvPr/>
        </p:nvSpPr>
        <p:spPr>
          <a:xfrm>
            <a:off x="9585017" y="6189856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660800" y="6333415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6" name="Shape"/>
          <p:cNvSpPr/>
          <p:nvPr/>
        </p:nvSpPr>
        <p:spPr>
          <a:xfrm>
            <a:off x="9738410" y="6323241"/>
            <a:ext cx="342061" cy="451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Shape"/>
          <p:cNvSpPr/>
          <p:nvPr/>
        </p:nvSpPr>
        <p:spPr>
          <a:xfrm>
            <a:off x="9862011" y="6469925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31" name="Group"/>
          <p:cNvGrpSpPr/>
          <p:nvPr/>
        </p:nvGrpSpPr>
        <p:grpSpPr>
          <a:xfrm>
            <a:off x="8950991" y="6132280"/>
            <a:ext cx="344358" cy="566720"/>
            <a:chOff x="0" y="0"/>
            <a:chExt cx="344357" cy="566718"/>
          </a:xfrm>
        </p:grpSpPr>
        <p:sp>
          <p:nvSpPr>
            <p:cNvPr id="218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2" name="Rounded Rectangle"/>
          <p:cNvSpPr/>
          <p:nvPr/>
        </p:nvSpPr>
        <p:spPr>
          <a:xfrm>
            <a:off x="8799079" y="5975468"/>
            <a:ext cx="1421621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35" name="Group"/>
          <p:cNvGrpSpPr/>
          <p:nvPr/>
        </p:nvGrpSpPr>
        <p:grpSpPr>
          <a:xfrm rot="19820640">
            <a:off x="10168478" y="4185908"/>
            <a:ext cx="191951" cy="1270880"/>
            <a:chOff x="0" y="0"/>
            <a:chExt cx="191950" cy="1270878"/>
          </a:xfrm>
        </p:grpSpPr>
        <p:sp>
          <p:nvSpPr>
            <p:cNvPr id="233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34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 rot="1782001">
            <a:off x="8605831" y="4185908"/>
            <a:ext cx="191951" cy="1270880"/>
            <a:chOff x="0" y="0"/>
            <a:chExt cx="191950" cy="1270878"/>
          </a:xfrm>
        </p:grpSpPr>
        <p:sp>
          <p:nvSpPr>
            <p:cNvPr id="236" name="Rectangle"/>
            <p:cNvSpPr/>
            <p:nvPr/>
          </p:nvSpPr>
          <p:spPr>
            <a:xfrm rot="21600000">
              <a:off x="-1" y="-1"/>
              <a:ext cx="191952" cy="1270880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37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65746"/>
              <a:ext cx="161002" cy="214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" name="Rectangle"/>
          <p:cNvSpPr/>
          <p:nvPr/>
        </p:nvSpPr>
        <p:spPr>
          <a:xfrm rot="16200000">
            <a:off x="9413914" y="5047226"/>
            <a:ext cx="191951" cy="1498676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40" name="logo_only.png" descr="logo_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9429337" y="5689438"/>
            <a:ext cx="161002" cy="2142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roup"/>
          <p:cNvGrpSpPr/>
          <p:nvPr/>
        </p:nvGrpSpPr>
        <p:grpSpPr>
          <a:xfrm>
            <a:off x="8333056" y="3356773"/>
            <a:ext cx="255798" cy="317124"/>
            <a:chOff x="0" y="0"/>
            <a:chExt cx="255797" cy="317123"/>
          </a:xfrm>
        </p:grpSpPr>
        <p:sp>
          <p:nvSpPr>
            <p:cNvPr id="241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2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4" name="Shape"/>
          <p:cNvSpPr/>
          <p:nvPr/>
        </p:nvSpPr>
        <p:spPr>
          <a:xfrm>
            <a:off x="10277726" y="3264026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47" name="Group"/>
          <p:cNvGrpSpPr/>
          <p:nvPr/>
        </p:nvGrpSpPr>
        <p:grpSpPr>
          <a:xfrm>
            <a:off x="10122753" y="3417425"/>
            <a:ext cx="255798" cy="317124"/>
            <a:chOff x="0" y="0"/>
            <a:chExt cx="255797" cy="317123"/>
          </a:xfrm>
        </p:grpSpPr>
        <p:sp>
          <p:nvSpPr>
            <p:cNvPr id="245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8" name="Shape"/>
          <p:cNvSpPr/>
          <p:nvPr/>
        </p:nvSpPr>
        <p:spPr>
          <a:xfrm>
            <a:off x="8565515" y="6991677"/>
            <a:ext cx="369177" cy="2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51" name="Group"/>
          <p:cNvGrpSpPr/>
          <p:nvPr/>
        </p:nvGrpSpPr>
        <p:grpSpPr>
          <a:xfrm>
            <a:off x="8410542" y="7145076"/>
            <a:ext cx="255798" cy="317124"/>
            <a:chOff x="0" y="0"/>
            <a:chExt cx="255797" cy="317123"/>
          </a:xfrm>
        </p:grpSpPr>
        <p:sp>
          <p:nvSpPr>
            <p:cNvPr id="249" name="Shape"/>
            <p:cNvSpPr/>
            <p:nvPr/>
          </p:nvSpPr>
          <p:spPr>
            <a:xfrm>
              <a:off x="0" y="113035"/>
              <a:ext cx="255798" cy="20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Circle"/>
            <p:cNvSpPr/>
            <p:nvPr/>
          </p:nvSpPr>
          <p:spPr>
            <a:xfrm>
              <a:off x="47346" y="0"/>
              <a:ext cx="161105" cy="161647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223" y="2179827"/>
            <a:ext cx="6301368" cy="632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"/>
          <p:cNvSpPr/>
          <p:nvPr/>
        </p:nvSpPr>
        <p:spPr>
          <a:xfrm>
            <a:off x="12195319" y="6071206"/>
            <a:ext cx="294572" cy="19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99195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1" name="Shape"/>
          <p:cNvSpPr/>
          <p:nvPr/>
        </p:nvSpPr>
        <p:spPr>
          <a:xfrm>
            <a:off x="11922395" y="6126138"/>
            <a:ext cx="253695" cy="20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rgbClr val="99195E">
              <a:alpha val="39515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2" name="Circle"/>
          <p:cNvSpPr/>
          <p:nvPr/>
        </p:nvSpPr>
        <p:spPr>
          <a:xfrm>
            <a:off x="11975274" y="6005615"/>
            <a:ext cx="147937" cy="148436"/>
          </a:xfrm>
          <a:prstGeom prst="ellipse">
            <a:avLst/>
          </a:prstGeom>
          <a:solidFill>
            <a:srgbClr val="99195E"/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3" name="Lock"/>
          <p:cNvSpPr/>
          <p:nvPr/>
        </p:nvSpPr>
        <p:spPr>
          <a:xfrm>
            <a:off x="4100188" y="5905066"/>
            <a:ext cx="49609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4" name="Hospital"/>
          <p:cNvSpPr/>
          <p:nvPr/>
        </p:nvSpPr>
        <p:spPr>
          <a:xfrm>
            <a:off x="564415" y="3285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5" name="Cylinder"/>
          <p:cNvSpPr/>
          <p:nvPr/>
        </p:nvSpPr>
        <p:spPr>
          <a:xfrm>
            <a:off x="4550655" y="5365345"/>
            <a:ext cx="1074311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6" name="Computer"/>
          <p:cNvSpPr/>
          <p:nvPr/>
        </p:nvSpPr>
        <p:spPr>
          <a:xfrm>
            <a:off x="4456332" y="885441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7" name="DNA"/>
          <p:cNvSpPr/>
          <p:nvPr/>
        </p:nvSpPr>
        <p:spPr>
          <a:xfrm>
            <a:off x="4950688" y="5791164"/>
            <a:ext cx="27424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Line"/>
          <p:cNvSpPr/>
          <p:nvPr/>
        </p:nvSpPr>
        <p:spPr>
          <a:xfrm flipH="1">
            <a:off x="2051833" y="2002420"/>
            <a:ext cx="1693807" cy="1393245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9" name="1"/>
          <p:cNvSpPr txBox="1"/>
          <p:nvPr/>
        </p:nvSpPr>
        <p:spPr>
          <a:xfrm>
            <a:off x="1681497" y="210654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0" name="Line"/>
          <p:cNvSpPr/>
          <p:nvPr/>
        </p:nvSpPr>
        <p:spPr>
          <a:xfrm flipV="1">
            <a:off x="5109031" y="2124692"/>
            <a:ext cx="1" cy="3135407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1" name="Credit Card"/>
          <p:cNvSpPr/>
          <p:nvPr/>
        </p:nvSpPr>
        <p:spPr>
          <a:xfrm>
            <a:off x="2883174" y="3322228"/>
            <a:ext cx="70828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2" name="2"/>
          <p:cNvSpPr txBox="1"/>
          <p:nvPr/>
        </p:nvSpPr>
        <p:spPr>
          <a:xfrm>
            <a:off x="2587791" y="332222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3" name="Shape"/>
          <p:cNvSpPr/>
          <p:nvPr/>
        </p:nvSpPr>
        <p:spPr>
          <a:xfrm>
            <a:off x="3972462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4" name="Circle"/>
          <p:cNvSpPr/>
          <p:nvPr/>
        </p:nvSpPr>
        <p:spPr>
          <a:xfrm>
            <a:off x="4092912" y="1581942"/>
            <a:ext cx="336977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5" name="Line"/>
          <p:cNvSpPr/>
          <p:nvPr/>
        </p:nvSpPr>
        <p:spPr>
          <a:xfrm flipH="1">
            <a:off x="2026136" y="2363428"/>
            <a:ext cx="1785653" cy="1482642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6" name="Credit Card"/>
          <p:cNvSpPr/>
          <p:nvPr/>
        </p:nvSpPr>
        <p:spPr>
          <a:xfrm>
            <a:off x="4469529" y="4417162"/>
            <a:ext cx="519413" cy="3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7" name="3"/>
          <p:cNvSpPr txBox="1"/>
          <p:nvPr/>
        </p:nvSpPr>
        <p:spPr>
          <a:xfrm>
            <a:off x="4061974" y="4355689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8" name="Line"/>
          <p:cNvSpPr/>
          <p:nvPr/>
        </p:nvSpPr>
        <p:spPr>
          <a:xfrm flipH="1" flipV="1">
            <a:off x="8345825" y="4128826"/>
            <a:ext cx="1902787" cy="1471072"/>
          </a:xfrm>
          <a:prstGeom prst="line">
            <a:avLst/>
          </a:prstGeom>
          <a:ln w="63500">
            <a:solidFill>
              <a:srgbClr val="0076B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9" name="Shape"/>
          <p:cNvSpPr/>
          <p:nvPr/>
        </p:nvSpPr>
        <p:spPr>
          <a:xfrm>
            <a:off x="9348564" y="442963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0" name="?"/>
          <p:cNvSpPr txBox="1"/>
          <p:nvPr/>
        </p:nvSpPr>
        <p:spPr>
          <a:xfrm>
            <a:off x="9671984" y="4330751"/>
            <a:ext cx="496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801" name="Line"/>
          <p:cNvSpPr/>
          <p:nvPr/>
        </p:nvSpPr>
        <p:spPr>
          <a:xfrm flipH="1" flipV="1">
            <a:off x="8027112" y="4423103"/>
            <a:ext cx="2132208" cy="1623044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2" name="Shape"/>
          <p:cNvSpPr/>
          <p:nvPr/>
        </p:nvSpPr>
        <p:spPr>
          <a:xfrm>
            <a:off x="12559302" y="5643750"/>
            <a:ext cx="224573" cy="24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3" name="Lock"/>
          <p:cNvSpPr/>
          <p:nvPr/>
        </p:nvSpPr>
        <p:spPr>
          <a:xfrm>
            <a:off x="10107129" y="5905066"/>
            <a:ext cx="49609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4" name="Cylinder"/>
          <p:cNvSpPr/>
          <p:nvPr/>
        </p:nvSpPr>
        <p:spPr>
          <a:xfrm>
            <a:off x="10557596" y="5365345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5" name="Computer"/>
          <p:cNvSpPr/>
          <p:nvPr/>
        </p:nvSpPr>
        <p:spPr>
          <a:xfrm>
            <a:off x="10463272" y="885441"/>
            <a:ext cx="1389958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6" name="DNA"/>
          <p:cNvSpPr/>
          <p:nvPr/>
        </p:nvSpPr>
        <p:spPr>
          <a:xfrm>
            <a:off x="10957628" y="5791163"/>
            <a:ext cx="274245" cy="751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7" name="Shape"/>
          <p:cNvSpPr/>
          <p:nvPr/>
        </p:nvSpPr>
        <p:spPr>
          <a:xfrm>
            <a:off x="9979403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8" name="Circle"/>
          <p:cNvSpPr/>
          <p:nvPr/>
        </p:nvSpPr>
        <p:spPr>
          <a:xfrm>
            <a:off x="10099853" y="1581941"/>
            <a:ext cx="336977" cy="338113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9" name="Line"/>
          <p:cNvSpPr/>
          <p:nvPr/>
        </p:nvSpPr>
        <p:spPr>
          <a:xfrm flipV="1">
            <a:off x="6451298" y="1664779"/>
            <a:ext cx="1" cy="4339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0" name="4"/>
          <p:cNvSpPr txBox="1"/>
          <p:nvPr/>
        </p:nvSpPr>
        <p:spPr>
          <a:xfrm>
            <a:off x="9038043" y="41781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1" name="5"/>
          <p:cNvSpPr txBox="1"/>
          <p:nvPr/>
        </p:nvSpPr>
        <p:spPr>
          <a:xfrm>
            <a:off x="8259339" y="49914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2" name="Line"/>
          <p:cNvSpPr/>
          <p:nvPr/>
        </p:nvSpPr>
        <p:spPr>
          <a:xfrm>
            <a:off x="11383708" y="2118342"/>
            <a:ext cx="1" cy="3135407"/>
          </a:xfrm>
          <a:prstGeom prst="line">
            <a:avLst/>
          </a:prstGeom>
          <a:ln w="63500">
            <a:solidFill>
              <a:srgbClr val="0076B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3" name="DNA"/>
          <p:cNvSpPr/>
          <p:nvPr/>
        </p:nvSpPr>
        <p:spPr>
          <a:xfrm>
            <a:off x="11040471" y="3634425"/>
            <a:ext cx="259081" cy="71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4" name="6"/>
          <p:cNvSpPr txBox="1"/>
          <p:nvPr/>
        </p:nvSpPr>
        <p:spPr>
          <a:xfrm>
            <a:off x="10699303" y="37590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5" name="Hospital"/>
          <p:cNvSpPr/>
          <p:nvPr/>
        </p:nvSpPr>
        <p:spPr>
          <a:xfrm>
            <a:off x="6830625" y="3285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6" name="Sending the ID token"/>
          <p:cNvSpPr txBox="1"/>
          <p:nvPr/>
        </p:nvSpPr>
        <p:spPr>
          <a:xfrm>
            <a:off x="1787614" y="7393652"/>
            <a:ext cx="31568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Sending the ID token</a:t>
            </a:r>
          </a:p>
        </p:txBody>
      </p:sp>
      <p:sp>
        <p:nvSpPr>
          <p:cNvPr id="817" name="Validating ID token,…"/>
          <p:cNvSpPr txBox="1"/>
          <p:nvPr/>
        </p:nvSpPr>
        <p:spPr>
          <a:xfrm>
            <a:off x="7720444" y="7357720"/>
            <a:ext cx="343235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Validating ID token,</a:t>
            </a:r>
          </a:p>
          <a:p>
            <a: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Deciding Authorization</a:t>
            </a:r>
          </a:p>
        </p:txBody>
      </p:sp>
      <p:sp>
        <p:nvSpPr>
          <p:cNvPr id="818" name="Shape"/>
          <p:cNvSpPr/>
          <p:nvPr/>
        </p:nvSpPr>
        <p:spPr>
          <a:xfrm>
            <a:off x="12207095" y="5686935"/>
            <a:ext cx="294572" cy="191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915" y="1021428"/>
            <a:ext cx="1015392" cy="6472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2" name="Group"/>
          <p:cNvGrpSpPr/>
          <p:nvPr/>
        </p:nvGrpSpPr>
        <p:grpSpPr>
          <a:xfrm>
            <a:off x="11934171" y="5621344"/>
            <a:ext cx="253695" cy="322933"/>
            <a:chOff x="0" y="0"/>
            <a:chExt cx="253693" cy="322932"/>
          </a:xfrm>
        </p:grpSpPr>
        <p:sp>
          <p:nvSpPr>
            <p:cNvPr id="820" name="Shape"/>
            <p:cNvSpPr/>
            <p:nvPr/>
          </p:nvSpPr>
          <p:spPr>
            <a:xfrm>
              <a:off x="0" y="120522"/>
              <a:ext cx="253694" cy="20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chemeClr val="accent4">
                <a:hueOff val="384618"/>
                <a:satOff val="3869"/>
                <a:lumOff val="5802"/>
                <a:alpha val="49211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1" name="Circle"/>
            <p:cNvSpPr/>
            <p:nvPr/>
          </p:nvSpPr>
          <p:spPr>
            <a:xfrm>
              <a:off x="52878" y="0"/>
              <a:ext cx="147938" cy="148435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23" name="Dingbat Check"/>
          <p:cNvSpPr/>
          <p:nvPr/>
        </p:nvSpPr>
        <p:spPr>
          <a:xfrm>
            <a:off x="8556852" y="5098896"/>
            <a:ext cx="259081" cy="24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1D8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4" name="DNA"/>
          <p:cNvSpPr/>
          <p:nvPr/>
        </p:nvSpPr>
        <p:spPr>
          <a:xfrm>
            <a:off x="10711647" y="1090961"/>
            <a:ext cx="166194" cy="455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5" name="Skeleton Key"/>
          <p:cNvSpPr/>
          <p:nvPr/>
        </p:nvSpPr>
        <p:spPr>
          <a:xfrm>
            <a:off x="2051832" y="2131485"/>
            <a:ext cx="1074311" cy="41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6" name="Shape"/>
          <p:cNvSpPr/>
          <p:nvPr/>
        </p:nvSpPr>
        <p:spPr>
          <a:xfrm flipH="1" rot="10800000">
            <a:off x="12561999" y="6066146"/>
            <a:ext cx="224573" cy="24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EE220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keleton Key"/>
          <p:cNvSpPr/>
          <p:nvPr/>
        </p:nvSpPr>
        <p:spPr>
          <a:xfrm>
            <a:off x="4465451" y="2029885"/>
            <a:ext cx="1074310" cy="41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9" name="Lock"/>
          <p:cNvSpPr/>
          <p:nvPr/>
        </p:nvSpPr>
        <p:spPr>
          <a:xfrm>
            <a:off x="6759643" y="6743266"/>
            <a:ext cx="49609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9" y="0"/>
                </a:moveTo>
                <a:cubicBezTo>
                  <a:pt x="5847" y="0"/>
                  <a:pt x="2031" y="2517"/>
                  <a:pt x="2031" y="5611"/>
                </a:cubicBezTo>
                <a:lnTo>
                  <a:pt x="2031" y="10273"/>
                </a:lnTo>
                <a:lnTo>
                  <a:pt x="2074" y="10273"/>
                </a:lnTo>
                <a:cubicBezTo>
                  <a:pt x="770" y="11451"/>
                  <a:pt x="0" y="12903"/>
                  <a:pt x="0" y="14474"/>
                </a:cubicBezTo>
                <a:cubicBezTo>
                  <a:pt x="0" y="18410"/>
                  <a:pt x="4835" y="21600"/>
                  <a:pt x="10800" y="21600"/>
                </a:cubicBezTo>
                <a:cubicBezTo>
                  <a:pt x="16765" y="21600"/>
                  <a:pt x="21600" y="18410"/>
                  <a:pt x="21600" y="14474"/>
                </a:cubicBezTo>
                <a:cubicBezTo>
                  <a:pt x="21600" y="12721"/>
                  <a:pt x="20641" y="11116"/>
                  <a:pt x="19050" y="9875"/>
                </a:cubicBezTo>
                <a:lnTo>
                  <a:pt x="19050" y="5611"/>
                </a:lnTo>
                <a:cubicBezTo>
                  <a:pt x="19050" y="2517"/>
                  <a:pt x="15231" y="0"/>
                  <a:pt x="10539" y="0"/>
                </a:cubicBezTo>
                <a:close/>
                <a:moveTo>
                  <a:pt x="10539" y="2497"/>
                </a:moveTo>
                <a:cubicBezTo>
                  <a:pt x="13144" y="2497"/>
                  <a:pt x="15263" y="3895"/>
                  <a:pt x="15263" y="5611"/>
                </a:cubicBezTo>
                <a:lnTo>
                  <a:pt x="15263" y="7984"/>
                </a:lnTo>
                <a:cubicBezTo>
                  <a:pt x="13902" y="7575"/>
                  <a:pt x="12392" y="7346"/>
                  <a:pt x="10800" y="7346"/>
                </a:cubicBezTo>
                <a:cubicBezTo>
                  <a:pt x="9002" y="7346"/>
                  <a:pt x="7307" y="7638"/>
                  <a:pt x="5816" y="8151"/>
                </a:cubicBezTo>
                <a:lnTo>
                  <a:pt x="5816" y="5611"/>
                </a:lnTo>
                <a:cubicBezTo>
                  <a:pt x="5816" y="3895"/>
                  <a:pt x="7934" y="2498"/>
                  <a:pt x="10539" y="2497"/>
                </a:cubicBezTo>
                <a:close/>
                <a:moveTo>
                  <a:pt x="10800" y="10692"/>
                </a:moveTo>
                <a:cubicBezTo>
                  <a:pt x="13959" y="10692"/>
                  <a:pt x="16529" y="12389"/>
                  <a:pt x="16529" y="14474"/>
                </a:cubicBezTo>
                <a:cubicBezTo>
                  <a:pt x="16529" y="16558"/>
                  <a:pt x="13959" y="18254"/>
                  <a:pt x="10800" y="18254"/>
                </a:cubicBezTo>
                <a:cubicBezTo>
                  <a:pt x="7641" y="18254"/>
                  <a:pt x="5071" y="16558"/>
                  <a:pt x="5071" y="14474"/>
                </a:cubicBezTo>
                <a:cubicBezTo>
                  <a:pt x="5071" y="12389"/>
                  <a:pt x="7641" y="10692"/>
                  <a:pt x="10800" y="10692"/>
                </a:cubicBezTo>
                <a:close/>
                <a:moveTo>
                  <a:pt x="10800" y="11318"/>
                </a:moveTo>
                <a:cubicBezTo>
                  <a:pt x="8163" y="11318"/>
                  <a:pt x="6018" y="12734"/>
                  <a:pt x="6018" y="14474"/>
                </a:cubicBezTo>
                <a:cubicBezTo>
                  <a:pt x="6018" y="16214"/>
                  <a:pt x="8163" y="17629"/>
                  <a:pt x="10800" y="17629"/>
                </a:cubicBezTo>
                <a:cubicBezTo>
                  <a:pt x="13437" y="17629"/>
                  <a:pt x="15582" y="16214"/>
                  <a:pt x="15582" y="14474"/>
                </a:cubicBezTo>
                <a:cubicBezTo>
                  <a:pt x="15582" y="12734"/>
                  <a:pt x="13437" y="11318"/>
                  <a:pt x="10800" y="11318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0" name="Hospital"/>
          <p:cNvSpPr/>
          <p:nvPr/>
        </p:nvSpPr>
        <p:spPr>
          <a:xfrm>
            <a:off x="2609115" y="3666708"/>
            <a:ext cx="1404706" cy="109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1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1" name="Cylinder"/>
          <p:cNvSpPr/>
          <p:nvPr/>
        </p:nvSpPr>
        <p:spPr>
          <a:xfrm>
            <a:off x="7210111" y="6203545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2" name="Computer"/>
          <p:cNvSpPr/>
          <p:nvPr/>
        </p:nvSpPr>
        <p:spPr>
          <a:xfrm>
            <a:off x="6869332" y="885441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DA7E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3" name="DNA"/>
          <p:cNvSpPr/>
          <p:nvPr/>
        </p:nvSpPr>
        <p:spPr>
          <a:xfrm>
            <a:off x="7610143" y="6629364"/>
            <a:ext cx="274244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4" name="Line"/>
          <p:cNvSpPr/>
          <p:nvPr/>
        </p:nvSpPr>
        <p:spPr>
          <a:xfrm flipH="1">
            <a:off x="3946405" y="2002420"/>
            <a:ext cx="2212236" cy="1620803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5" name="1"/>
          <p:cNvSpPr txBox="1"/>
          <p:nvPr/>
        </p:nvSpPr>
        <p:spPr>
          <a:xfrm>
            <a:off x="4098351" y="200494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6" name="Line"/>
          <p:cNvSpPr/>
          <p:nvPr/>
        </p:nvSpPr>
        <p:spPr>
          <a:xfrm flipV="1">
            <a:off x="7522031" y="2124692"/>
            <a:ext cx="1" cy="3958330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7" name="Credit Card"/>
          <p:cNvSpPr/>
          <p:nvPr/>
        </p:nvSpPr>
        <p:spPr>
          <a:xfrm>
            <a:off x="5349013" y="3226947"/>
            <a:ext cx="708286" cy="461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8" name="2"/>
          <p:cNvSpPr txBox="1"/>
          <p:nvPr/>
        </p:nvSpPr>
        <p:spPr>
          <a:xfrm>
            <a:off x="5000791" y="332222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9" name="Shape"/>
          <p:cNvSpPr/>
          <p:nvPr/>
        </p:nvSpPr>
        <p:spPr>
          <a:xfrm>
            <a:off x="6385462" y="1856474"/>
            <a:ext cx="57787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483" fill="norm" stroke="1" extrusionOk="0">
                <a:moveTo>
                  <a:pt x="17098" y="3032"/>
                </a:moveTo>
                <a:cubicBezTo>
                  <a:pt x="19492" y="5549"/>
                  <a:pt x="20474" y="9072"/>
                  <a:pt x="20929" y="12143"/>
                </a:cubicBezTo>
                <a:cubicBezTo>
                  <a:pt x="21382" y="15195"/>
                  <a:pt x="21075" y="18446"/>
                  <a:pt x="18920" y="19952"/>
                </a:cubicBezTo>
                <a:cubicBezTo>
                  <a:pt x="18257" y="20416"/>
                  <a:pt x="17486" y="20579"/>
                  <a:pt x="16734" y="20429"/>
                </a:cubicBezTo>
                <a:lnTo>
                  <a:pt x="10816" y="20417"/>
                </a:lnTo>
                <a:lnTo>
                  <a:pt x="4673" y="20273"/>
                </a:lnTo>
                <a:cubicBezTo>
                  <a:pt x="4018" y="20412"/>
                  <a:pt x="3335" y="20305"/>
                  <a:pt x="2710" y="19952"/>
                </a:cubicBezTo>
                <a:cubicBezTo>
                  <a:pt x="363" y="18628"/>
                  <a:pt x="-218" y="15461"/>
                  <a:pt x="67" y="12338"/>
                </a:cubicBezTo>
                <a:cubicBezTo>
                  <a:pt x="352" y="9203"/>
                  <a:pt x="1299" y="5640"/>
                  <a:pt x="3757" y="3032"/>
                </a:cubicBezTo>
                <a:cubicBezTo>
                  <a:pt x="7576" y="-1021"/>
                  <a:pt x="13266" y="-1000"/>
                  <a:pt x="17098" y="3032"/>
                </a:cubicBez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  <a:alpha val="4921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0" name="Circle"/>
          <p:cNvSpPr/>
          <p:nvPr/>
        </p:nvSpPr>
        <p:spPr>
          <a:xfrm>
            <a:off x="6505912" y="1581942"/>
            <a:ext cx="336977" cy="33811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14211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1" name="Line"/>
          <p:cNvSpPr/>
          <p:nvPr/>
        </p:nvSpPr>
        <p:spPr>
          <a:xfrm flipH="1">
            <a:off x="4179220" y="2413782"/>
            <a:ext cx="1946022" cy="1483088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2" name="Credit Card"/>
          <p:cNvSpPr/>
          <p:nvPr/>
        </p:nvSpPr>
        <p:spPr>
          <a:xfrm>
            <a:off x="6882529" y="4417162"/>
            <a:ext cx="519413" cy="3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3" name="3"/>
          <p:cNvSpPr txBox="1"/>
          <p:nvPr/>
        </p:nvSpPr>
        <p:spPr>
          <a:xfrm>
            <a:off x="6474975" y="4355689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4" name="Line"/>
          <p:cNvSpPr/>
          <p:nvPr/>
        </p:nvSpPr>
        <p:spPr>
          <a:xfrm flipH="1" flipV="1">
            <a:off x="4204194" y="4713721"/>
            <a:ext cx="2729928" cy="1747231"/>
          </a:xfrm>
          <a:prstGeom prst="line">
            <a:avLst/>
          </a:prstGeom>
          <a:ln w="63500">
            <a:solidFill>
              <a:srgbClr val="0076B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5" name="Shape"/>
          <p:cNvSpPr/>
          <p:nvPr/>
        </p:nvSpPr>
        <p:spPr>
          <a:xfrm>
            <a:off x="5237784" y="4958460"/>
            <a:ext cx="496095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F08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6" name="?"/>
          <p:cNvSpPr txBox="1"/>
          <p:nvPr/>
        </p:nvSpPr>
        <p:spPr>
          <a:xfrm>
            <a:off x="5561205" y="4859577"/>
            <a:ext cx="4960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847" name="Line"/>
          <p:cNvSpPr/>
          <p:nvPr/>
        </p:nvSpPr>
        <p:spPr>
          <a:xfrm flipH="1" flipV="1">
            <a:off x="4253484" y="5178253"/>
            <a:ext cx="2481696" cy="1551530"/>
          </a:xfrm>
          <a:prstGeom prst="line">
            <a:avLst/>
          </a:prstGeom>
          <a:ln w="63500">
            <a:solidFill>
              <a:srgbClr val="0171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48" name="!"/>
          <p:cNvSpPr txBox="1"/>
          <p:nvPr/>
        </p:nvSpPr>
        <p:spPr>
          <a:xfrm>
            <a:off x="4817458" y="5652113"/>
            <a:ext cx="1661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!</a:t>
            </a:r>
          </a:p>
        </p:txBody>
      </p:sp>
      <p:sp>
        <p:nvSpPr>
          <p:cNvPr id="849" name="Shape"/>
          <p:cNvSpPr/>
          <p:nvPr/>
        </p:nvSpPr>
        <p:spPr>
          <a:xfrm>
            <a:off x="4530427" y="5652113"/>
            <a:ext cx="294571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0" name="4"/>
          <p:cNvSpPr txBox="1"/>
          <p:nvPr/>
        </p:nvSpPr>
        <p:spPr>
          <a:xfrm>
            <a:off x="4927263" y="470695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1" name="5"/>
          <p:cNvSpPr txBox="1"/>
          <p:nvPr/>
        </p:nvSpPr>
        <p:spPr>
          <a:xfrm>
            <a:off x="4228798" y="5481533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2" name="Line"/>
          <p:cNvSpPr/>
          <p:nvPr/>
        </p:nvSpPr>
        <p:spPr>
          <a:xfrm>
            <a:off x="7988649" y="2118342"/>
            <a:ext cx="1" cy="3742430"/>
          </a:xfrm>
          <a:prstGeom prst="line">
            <a:avLst/>
          </a:prstGeom>
          <a:ln w="63500">
            <a:solidFill>
              <a:srgbClr val="0076B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3" name="DNA"/>
          <p:cNvSpPr/>
          <p:nvPr/>
        </p:nvSpPr>
        <p:spPr>
          <a:xfrm>
            <a:off x="8122045" y="3634425"/>
            <a:ext cx="259081" cy="71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4" name="6"/>
          <p:cNvSpPr txBox="1"/>
          <p:nvPr/>
        </p:nvSpPr>
        <p:spPr>
          <a:xfrm>
            <a:off x="8474477" y="387332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8953" y="21145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85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113587" y="63029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58" name="persistence layer"/>
          <p:cNvSpPr/>
          <p:nvPr/>
        </p:nvSpPr>
        <p:spPr>
          <a:xfrm>
            <a:off x="7100887" y="49891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892" name="Connection Line"/>
          <p:cNvSpPr/>
          <p:nvPr/>
        </p:nvSpPr>
        <p:spPr>
          <a:xfrm>
            <a:off x="10220507" y="57202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0" name="Spring ORM"/>
          <p:cNvSpPr txBox="1"/>
          <p:nvPr/>
        </p:nvSpPr>
        <p:spPr>
          <a:xfrm>
            <a:off x="10249169" y="52441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893" name="Connection Line"/>
          <p:cNvSpPr/>
          <p:nvPr/>
        </p:nvSpPr>
        <p:spPr>
          <a:xfrm>
            <a:off x="9613883" y="37019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2" name="jsp servlet"/>
          <p:cNvSpPr txBox="1"/>
          <p:nvPr/>
        </p:nvSpPr>
        <p:spPr>
          <a:xfrm>
            <a:off x="9743811" y="30851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894" name="Connection Line"/>
          <p:cNvSpPr/>
          <p:nvPr/>
        </p:nvSpPr>
        <p:spPr>
          <a:xfrm>
            <a:off x="6468033" y="3863824"/>
            <a:ext cx="866201" cy="125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24" h="21414" fill="norm" stroke="1" extrusionOk="0">
                <a:moveTo>
                  <a:pt x="6981" y="21414"/>
                </a:moveTo>
                <a:cubicBezTo>
                  <a:pt x="-4876" y="6951"/>
                  <a:pt x="-1628" y="-186"/>
                  <a:pt x="16724" y="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4" name="REST APIs"/>
          <p:cNvSpPr txBox="1"/>
          <p:nvPr/>
        </p:nvSpPr>
        <p:spPr>
          <a:xfrm>
            <a:off x="5855782" y="32184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865" name="Importer"/>
          <p:cNvSpPr txBox="1"/>
          <p:nvPr/>
        </p:nvSpPr>
        <p:spPr>
          <a:xfrm rot="16177476">
            <a:off x="5664333" y="68504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866" name="Line"/>
          <p:cNvSpPr/>
          <p:nvPr/>
        </p:nvSpPr>
        <p:spPr>
          <a:xfrm flipV="1">
            <a:off x="6591081" y="70980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891" name="Group"/>
          <p:cNvGrpSpPr/>
          <p:nvPr/>
        </p:nvGrpSpPr>
        <p:grpSpPr>
          <a:xfrm>
            <a:off x="1400340" y="5151085"/>
            <a:ext cx="2914320" cy="2455672"/>
            <a:chOff x="0" y="0"/>
            <a:chExt cx="2914318" cy="2455671"/>
          </a:xfrm>
        </p:grpSpPr>
        <p:sp>
          <p:nvSpPr>
            <p:cNvPr id="867" name="Shape"/>
            <p:cNvSpPr/>
            <p:nvPr/>
          </p:nvSpPr>
          <p:spPr>
            <a:xfrm>
              <a:off x="454628" y="420300"/>
              <a:ext cx="980661" cy="76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1" y="0"/>
                  </a:moveTo>
                  <a:lnTo>
                    <a:pt x="3341" y="3754"/>
                  </a:lnTo>
                  <a:lnTo>
                    <a:pt x="0" y="3754"/>
                  </a:lnTo>
                  <a:lnTo>
                    <a:pt x="0" y="21600"/>
                  </a:lnTo>
                  <a:lnTo>
                    <a:pt x="8297" y="21600"/>
                  </a:lnTo>
                  <a:lnTo>
                    <a:pt x="8297" y="17275"/>
                  </a:lnTo>
                  <a:lnTo>
                    <a:pt x="9939" y="17275"/>
                  </a:lnTo>
                  <a:lnTo>
                    <a:pt x="9939" y="21600"/>
                  </a:lnTo>
                  <a:lnTo>
                    <a:pt x="11595" y="21600"/>
                  </a:lnTo>
                  <a:lnTo>
                    <a:pt x="11595" y="17275"/>
                  </a:lnTo>
                  <a:lnTo>
                    <a:pt x="13239" y="17275"/>
                  </a:lnTo>
                  <a:lnTo>
                    <a:pt x="13239" y="21600"/>
                  </a:lnTo>
                  <a:lnTo>
                    <a:pt x="21600" y="21600"/>
                  </a:lnTo>
                  <a:lnTo>
                    <a:pt x="21600" y="3754"/>
                  </a:lnTo>
                  <a:lnTo>
                    <a:pt x="18195" y="3754"/>
                  </a:lnTo>
                  <a:lnTo>
                    <a:pt x="18195" y="0"/>
                  </a:lnTo>
                  <a:lnTo>
                    <a:pt x="3341" y="0"/>
                  </a:lnTo>
                  <a:close/>
                  <a:moveTo>
                    <a:pt x="4997" y="1938"/>
                  </a:moveTo>
                  <a:lnTo>
                    <a:pt x="6641" y="1938"/>
                  </a:lnTo>
                  <a:lnTo>
                    <a:pt x="6641" y="3754"/>
                  </a:lnTo>
                  <a:lnTo>
                    <a:pt x="4997" y="3754"/>
                  </a:lnTo>
                  <a:lnTo>
                    <a:pt x="4997" y="1938"/>
                  </a:lnTo>
                  <a:close/>
                  <a:moveTo>
                    <a:pt x="8297" y="1938"/>
                  </a:moveTo>
                  <a:lnTo>
                    <a:pt x="9939" y="1938"/>
                  </a:lnTo>
                  <a:lnTo>
                    <a:pt x="9939" y="3754"/>
                  </a:lnTo>
                  <a:lnTo>
                    <a:pt x="8297" y="3754"/>
                  </a:lnTo>
                  <a:lnTo>
                    <a:pt x="8297" y="1938"/>
                  </a:lnTo>
                  <a:close/>
                  <a:moveTo>
                    <a:pt x="11595" y="1938"/>
                  </a:moveTo>
                  <a:lnTo>
                    <a:pt x="13239" y="1938"/>
                  </a:lnTo>
                  <a:lnTo>
                    <a:pt x="13239" y="3754"/>
                  </a:lnTo>
                  <a:lnTo>
                    <a:pt x="11595" y="3754"/>
                  </a:lnTo>
                  <a:lnTo>
                    <a:pt x="11595" y="1938"/>
                  </a:lnTo>
                  <a:close/>
                  <a:moveTo>
                    <a:pt x="14895" y="1938"/>
                  </a:moveTo>
                  <a:lnTo>
                    <a:pt x="16538" y="1938"/>
                  </a:lnTo>
                  <a:lnTo>
                    <a:pt x="16538" y="3754"/>
                  </a:lnTo>
                  <a:lnTo>
                    <a:pt x="14895" y="3754"/>
                  </a:lnTo>
                  <a:lnTo>
                    <a:pt x="14895" y="1938"/>
                  </a:lnTo>
                  <a:close/>
                  <a:moveTo>
                    <a:pt x="1698" y="5774"/>
                  </a:moveTo>
                  <a:lnTo>
                    <a:pt x="3341" y="5774"/>
                  </a:lnTo>
                  <a:lnTo>
                    <a:pt x="3341" y="7590"/>
                  </a:lnTo>
                  <a:lnTo>
                    <a:pt x="1698" y="7590"/>
                  </a:lnTo>
                  <a:lnTo>
                    <a:pt x="1698" y="5774"/>
                  </a:lnTo>
                  <a:close/>
                  <a:moveTo>
                    <a:pt x="4997" y="5774"/>
                  </a:moveTo>
                  <a:lnTo>
                    <a:pt x="6641" y="5774"/>
                  </a:lnTo>
                  <a:lnTo>
                    <a:pt x="6641" y="7590"/>
                  </a:lnTo>
                  <a:lnTo>
                    <a:pt x="4997" y="7590"/>
                  </a:lnTo>
                  <a:lnTo>
                    <a:pt x="4997" y="5774"/>
                  </a:lnTo>
                  <a:close/>
                  <a:moveTo>
                    <a:pt x="8297" y="5774"/>
                  </a:moveTo>
                  <a:lnTo>
                    <a:pt x="9939" y="5774"/>
                  </a:lnTo>
                  <a:lnTo>
                    <a:pt x="9939" y="7590"/>
                  </a:lnTo>
                  <a:lnTo>
                    <a:pt x="8297" y="7590"/>
                  </a:lnTo>
                  <a:lnTo>
                    <a:pt x="8297" y="5774"/>
                  </a:lnTo>
                  <a:close/>
                  <a:moveTo>
                    <a:pt x="11595" y="5774"/>
                  </a:moveTo>
                  <a:lnTo>
                    <a:pt x="13239" y="5774"/>
                  </a:lnTo>
                  <a:lnTo>
                    <a:pt x="13239" y="7590"/>
                  </a:lnTo>
                  <a:lnTo>
                    <a:pt x="11595" y="7590"/>
                  </a:lnTo>
                  <a:lnTo>
                    <a:pt x="11595" y="5774"/>
                  </a:lnTo>
                  <a:close/>
                  <a:moveTo>
                    <a:pt x="14895" y="5774"/>
                  </a:moveTo>
                  <a:lnTo>
                    <a:pt x="16538" y="5774"/>
                  </a:lnTo>
                  <a:lnTo>
                    <a:pt x="16538" y="7590"/>
                  </a:lnTo>
                  <a:lnTo>
                    <a:pt x="14895" y="7590"/>
                  </a:lnTo>
                  <a:lnTo>
                    <a:pt x="14895" y="5774"/>
                  </a:lnTo>
                  <a:close/>
                  <a:moveTo>
                    <a:pt x="18195" y="5774"/>
                  </a:moveTo>
                  <a:lnTo>
                    <a:pt x="19838" y="5774"/>
                  </a:lnTo>
                  <a:lnTo>
                    <a:pt x="19838" y="7590"/>
                  </a:lnTo>
                  <a:lnTo>
                    <a:pt x="18195" y="7590"/>
                  </a:lnTo>
                  <a:lnTo>
                    <a:pt x="18195" y="5774"/>
                  </a:lnTo>
                  <a:close/>
                  <a:moveTo>
                    <a:pt x="1698" y="9608"/>
                  </a:moveTo>
                  <a:lnTo>
                    <a:pt x="3341" y="9608"/>
                  </a:lnTo>
                  <a:lnTo>
                    <a:pt x="3341" y="11424"/>
                  </a:lnTo>
                  <a:lnTo>
                    <a:pt x="1698" y="11424"/>
                  </a:lnTo>
                  <a:lnTo>
                    <a:pt x="1698" y="9608"/>
                  </a:lnTo>
                  <a:close/>
                  <a:moveTo>
                    <a:pt x="4997" y="9608"/>
                  </a:moveTo>
                  <a:lnTo>
                    <a:pt x="6641" y="9608"/>
                  </a:lnTo>
                  <a:lnTo>
                    <a:pt x="6641" y="11424"/>
                  </a:lnTo>
                  <a:lnTo>
                    <a:pt x="4997" y="11424"/>
                  </a:lnTo>
                  <a:lnTo>
                    <a:pt x="4997" y="9608"/>
                  </a:lnTo>
                  <a:close/>
                  <a:moveTo>
                    <a:pt x="14895" y="9608"/>
                  </a:moveTo>
                  <a:lnTo>
                    <a:pt x="16538" y="9608"/>
                  </a:lnTo>
                  <a:lnTo>
                    <a:pt x="16538" y="11424"/>
                  </a:lnTo>
                  <a:lnTo>
                    <a:pt x="14895" y="11424"/>
                  </a:lnTo>
                  <a:lnTo>
                    <a:pt x="14895" y="9608"/>
                  </a:lnTo>
                  <a:close/>
                  <a:moveTo>
                    <a:pt x="18195" y="9608"/>
                  </a:moveTo>
                  <a:lnTo>
                    <a:pt x="19838" y="9608"/>
                  </a:lnTo>
                  <a:lnTo>
                    <a:pt x="19838" y="11424"/>
                  </a:lnTo>
                  <a:lnTo>
                    <a:pt x="18195" y="11424"/>
                  </a:lnTo>
                  <a:lnTo>
                    <a:pt x="18195" y="9608"/>
                  </a:lnTo>
                  <a:close/>
                  <a:moveTo>
                    <a:pt x="10799" y="9711"/>
                  </a:moveTo>
                  <a:cubicBezTo>
                    <a:pt x="11937" y="9711"/>
                    <a:pt x="12861" y="10893"/>
                    <a:pt x="12861" y="12350"/>
                  </a:cubicBezTo>
                  <a:cubicBezTo>
                    <a:pt x="12861" y="13806"/>
                    <a:pt x="11937" y="14988"/>
                    <a:pt x="10799" y="14988"/>
                  </a:cubicBezTo>
                  <a:cubicBezTo>
                    <a:pt x="9661" y="14988"/>
                    <a:pt x="8739" y="13806"/>
                    <a:pt x="8739" y="12350"/>
                  </a:cubicBezTo>
                  <a:cubicBezTo>
                    <a:pt x="8739" y="10893"/>
                    <a:pt x="9661" y="9711"/>
                    <a:pt x="10799" y="9711"/>
                  </a:cubicBezTo>
                  <a:close/>
                  <a:moveTo>
                    <a:pt x="10314" y="10706"/>
                  </a:moveTo>
                  <a:lnTo>
                    <a:pt x="10314" y="11729"/>
                  </a:lnTo>
                  <a:lnTo>
                    <a:pt x="9515" y="11729"/>
                  </a:lnTo>
                  <a:lnTo>
                    <a:pt x="9515" y="12970"/>
                  </a:lnTo>
                  <a:lnTo>
                    <a:pt x="10314" y="12970"/>
                  </a:lnTo>
                  <a:lnTo>
                    <a:pt x="10314" y="13993"/>
                  </a:lnTo>
                  <a:lnTo>
                    <a:pt x="11284" y="13993"/>
                  </a:lnTo>
                  <a:lnTo>
                    <a:pt x="11284" y="12970"/>
                  </a:lnTo>
                  <a:lnTo>
                    <a:pt x="12083" y="12970"/>
                  </a:lnTo>
                  <a:lnTo>
                    <a:pt x="12083" y="11729"/>
                  </a:lnTo>
                  <a:lnTo>
                    <a:pt x="11284" y="11729"/>
                  </a:lnTo>
                  <a:lnTo>
                    <a:pt x="11284" y="10706"/>
                  </a:lnTo>
                  <a:lnTo>
                    <a:pt x="10314" y="10706"/>
                  </a:lnTo>
                  <a:close/>
                  <a:moveTo>
                    <a:pt x="1698" y="13442"/>
                  </a:moveTo>
                  <a:lnTo>
                    <a:pt x="3341" y="13442"/>
                  </a:lnTo>
                  <a:lnTo>
                    <a:pt x="3341" y="15257"/>
                  </a:lnTo>
                  <a:lnTo>
                    <a:pt x="1698" y="15257"/>
                  </a:lnTo>
                  <a:lnTo>
                    <a:pt x="1698" y="13442"/>
                  </a:lnTo>
                  <a:close/>
                  <a:moveTo>
                    <a:pt x="4997" y="13442"/>
                  </a:moveTo>
                  <a:lnTo>
                    <a:pt x="6641" y="13442"/>
                  </a:lnTo>
                  <a:lnTo>
                    <a:pt x="6641" y="15257"/>
                  </a:lnTo>
                  <a:lnTo>
                    <a:pt x="4997" y="15257"/>
                  </a:lnTo>
                  <a:lnTo>
                    <a:pt x="4997" y="13442"/>
                  </a:lnTo>
                  <a:close/>
                  <a:moveTo>
                    <a:pt x="14895" y="13442"/>
                  </a:moveTo>
                  <a:lnTo>
                    <a:pt x="16538" y="13442"/>
                  </a:lnTo>
                  <a:lnTo>
                    <a:pt x="16538" y="15257"/>
                  </a:lnTo>
                  <a:lnTo>
                    <a:pt x="14895" y="15257"/>
                  </a:lnTo>
                  <a:lnTo>
                    <a:pt x="14895" y="13442"/>
                  </a:lnTo>
                  <a:close/>
                  <a:moveTo>
                    <a:pt x="18195" y="13442"/>
                  </a:moveTo>
                  <a:lnTo>
                    <a:pt x="19838" y="13442"/>
                  </a:lnTo>
                  <a:lnTo>
                    <a:pt x="19838" y="15257"/>
                  </a:lnTo>
                  <a:lnTo>
                    <a:pt x="18195" y="15257"/>
                  </a:lnTo>
                  <a:lnTo>
                    <a:pt x="18195" y="13442"/>
                  </a:lnTo>
                  <a:close/>
                  <a:moveTo>
                    <a:pt x="1698" y="17275"/>
                  </a:moveTo>
                  <a:lnTo>
                    <a:pt x="3341" y="17275"/>
                  </a:lnTo>
                  <a:lnTo>
                    <a:pt x="3341" y="19091"/>
                  </a:lnTo>
                  <a:lnTo>
                    <a:pt x="1698" y="19091"/>
                  </a:lnTo>
                  <a:lnTo>
                    <a:pt x="1698" y="17275"/>
                  </a:lnTo>
                  <a:close/>
                  <a:moveTo>
                    <a:pt x="4997" y="17275"/>
                  </a:moveTo>
                  <a:lnTo>
                    <a:pt x="6641" y="17275"/>
                  </a:lnTo>
                  <a:lnTo>
                    <a:pt x="6641" y="19091"/>
                  </a:lnTo>
                  <a:lnTo>
                    <a:pt x="4997" y="19091"/>
                  </a:lnTo>
                  <a:lnTo>
                    <a:pt x="4997" y="17275"/>
                  </a:lnTo>
                  <a:close/>
                  <a:moveTo>
                    <a:pt x="14895" y="17275"/>
                  </a:moveTo>
                  <a:lnTo>
                    <a:pt x="16538" y="17275"/>
                  </a:lnTo>
                  <a:lnTo>
                    <a:pt x="16538" y="19091"/>
                  </a:lnTo>
                  <a:lnTo>
                    <a:pt x="14895" y="19091"/>
                  </a:lnTo>
                  <a:lnTo>
                    <a:pt x="14895" y="17275"/>
                  </a:lnTo>
                  <a:close/>
                  <a:moveTo>
                    <a:pt x="18195" y="17275"/>
                  </a:moveTo>
                  <a:lnTo>
                    <a:pt x="19838" y="17275"/>
                  </a:lnTo>
                  <a:lnTo>
                    <a:pt x="19838" y="19091"/>
                  </a:lnTo>
                  <a:lnTo>
                    <a:pt x="18195" y="19091"/>
                  </a:lnTo>
                  <a:lnTo>
                    <a:pt x="18195" y="17275"/>
                  </a:ln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8" name="Shape"/>
            <p:cNvSpPr/>
            <p:nvPr/>
          </p:nvSpPr>
          <p:spPr>
            <a:xfrm>
              <a:off x="858644" y="1428485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9" name="Shape"/>
            <p:cNvSpPr/>
            <p:nvPr/>
          </p:nvSpPr>
          <p:spPr>
            <a:xfrm>
              <a:off x="1044835" y="1570344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87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8" t="6759" r="5904" b="3042"/>
            <a:stretch>
              <a:fillRect/>
            </a:stretch>
          </p:blipFill>
          <p:spPr>
            <a:xfrm>
              <a:off x="1145581" y="1761231"/>
              <a:ext cx="146733" cy="34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6" fill="norm" stroke="1" extrusionOk="0">
                  <a:moveTo>
                    <a:pt x="2543" y="53"/>
                  </a:moveTo>
                  <a:cubicBezTo>
                    <a:pt x="1886" y="225"/>
                    <a:pt x="1923" y="690"/>
                    <a:pt x="2600" y="845"/>
                  </a:cubicBezTo>
                  <a:cubicBezTo>
                    <a:pt x="3127" y="966"/>
                    <a:pt x="3859" y="899"/>
                    <a:pt x="4103" y="697"/>
                  </a:cubicBezTo>
                  <a:cubicBezTo>
                    <a:pt x="4366" y="479"/>
                    <a:pt x="4156" y="155"/>
                    <a:pt x="3698" y="53"/>
                  </a:cubicBezTo>
                  <a:cubicBezTo>
                    <a:pt x="3393" y="-14"/>
                    <a:pt x="2827" y="-21"/>
                    <a:pt x="2543" y="53"/>
                  </a:cubicBezTo>
                  <a:close/>
                  <a:moveTo>
                    <a:pt x="9707" y="1266"/>
                  </a:moveTo>
                  <a:cubicBezTo>
                    <a:pt x="8595" y="1275"/>
                    <a:pt x="7782" y="1630"/>
                    <a:pt x="7858" y="2083"/>
                  </a:cubicBezTo>
                  <a:cubicBezTo>
                    <a:pt x="7914" y="2411"/>
                    <a:pt x="8391" y="2692"/>
                    <a:pt x="9072" y="2801"/>
                  </a:cubicBezTo>
                  <a:cubicBezTo>
                    <a:pt x="9622" y="2888"/>
                    <a:pt x="10438" y="2791"/>
                    <a:pt x="10920" y="2603"/>
                  </a:cubicBezTo>
                  <a:cubicBezTo>
                    <a:pt x="11014" y="2566"/>
                    <a:pt x="11171" y="2485"/>
                    <a:pt x="11267" y="2405"/>
                  </a:cubicBezTo>
                  <a:cubicBezTo>
                    <a:pt x="11862" y="1904"/>
                    <a:pt x="11004" y="1256"/>
                    <a:pt x="9707" y="1266"/>
                  </a:cubicBezTo>
                  <a:close/>
                  <a:moveTo>
                    <a:pt x="16525" y="3815"/>
                  </a:moveTo>
                  <a:cubicBezTo>
                    <a:pt x="14744" y="3461"/>
                    <a:pt x="12621" y="4077"/>
                    <a:pt x="12654" y="4929"/>
                  </a:cubicBezTo>
                  <a:cubicBezTo>
                    <a:pt x="12674" y="5450"/>
                    <a:pt x="13414" y="5861"/>
                    <a:pt x="14560" y="6043"/>
                  </a:cubicBezTo>
                  <a:cubicBezTo>
                    <a:pt x="15127" y="6133"/>
                    <a:pt x="16135" y="6105"/>
                    <a:pt x="16641" y="5994"/>
                  </a:cubicBezTo>
                  <a:cubicBezTo>
                    <a:pt x="17116" y="5888"/>
                    <a:pt x="17424" y="5783"/>
                    <a:pt x="17681" y="5622"/>
                  </a:cubicBezTo>
                  <a:cubicBezTo>
                    <a:pt x="18703" y="4980"/>
                    <a:pt x="18168" y="4142"/>
                    <a:pt x="16525" y="3815"/>
                  </a:cubicBezTo>
                  <a:close/>
                  <a:moveTo>
                    <a:pt x="18027" y="7281"/>
                  </a:moveTo>
                  <a:cubicBezTo>
                    <a:pt x="16717" y="7281"/>
                    <a:pt x="15606" y="7591"/>
                    <a:pt x="15023" y="8097"/>
                  </a:cubicBezTo>
                  <a:cubicBezTo>
                    <a:pt x="14747" y="8337"/>
                    <a:pt x="14792" y="8324"/>
                    <a:pt x="14792" y="8716"/>
                  </a:cubicBezTo>
                  <a:lnTo>
                    <a:pt x="14792" y="9112"/>
                  </a:lnTo>
                  <a:lnTo>
                    <a:pt x="15023" y="9360"/>
                  </a:lnTo>
                  <a:cubicBezTo>
                    <a:pt x="15467" y="9745"/>
                    <a:pt x="16222" y="9994"/>
                    <a:pt x="17161" y="10102"/>
                  </a:cubicBezTo>
                  <a:cubicBezTo>
                    <a:pt x="17622" y="10155"/>
                    <a:pt x="18331" y="10171"/>
                    <a:pt x="18778" y="10127"/>
                  </a:cubicBezTo>
                  <a:cubicBezTo>
                    <a:pt x="20451" y="9961"/>
                    <a:pt x="21598" y="9214"/>
                    <a:pt x="21321" y="8493"/>
                  </a:cubicBezTo>
                  <a:cubicBezTo>
                    <a:pt x="21046" y="7780"/>
                    <a:pt x="19706" y="7281"/>
                    <a:pt x="18027" y="7281"/>
                  </a:cubicBezTo>
                  <a:close/>
                  <a:moveTo>
                    <a:pt x="5778" y="7503"/>
                  </a:moveTo>
                  <a:cubicBezTo>
                    <a:pt x="5015" y="7587"/>
                    <a:pt x="4554" y="7709"/>
                    <a:pt x="3987" y="7949"/>
                  </a:cubicBezTo>
                  <a:cubicBezTo>
                    <a:pt x="2824" y="8441"/>
                    <a:pt x="2525" y="9182"/>
                    <a:pt x="3236" y="9805"/>
                  </a:cubicBezTo>
                  <a:cubicBezTo>
                    <a:pt x="3781" y="10283"/>
                    <a:pt x="4848" y="10595"/>
                    <a:pt x="6125" y="10671"/>
                  </a:cubicBezTo>
                  <a:cubicBezTo>
                    <a:pt x="7797" y="10772"/>
                    <a:pt x="9351" y="10437"/>
                    <a:pt x="10054" y="9805"/>
                  </a:cubicBezTo>
                  <a:cubicBezTo>
                    <a:pt x="10968" y="8984"/>
                    <a:pt x="10199" y="7998"/>
                    <a:pt x="8378" y="7627"/>
                  </a:cubicBezTo>
                  <a:cubicBezTo>
                    <a:pt x="7465" y="7441"/>
                    <a:pt x="6738" y="7398"/>
                    <a:pt x="5778" y="7503"/>
                  </a:cubicBezTo>
                  <a:close/>
                  <a:moveTo>
                    <a:pt x="14849" y="11142"/>
                  </a:moveTo>
                  <a:cubicBezTo>
                    <a:pt x="13883" y="11036"/>
                    <a:pt x="12920" y="11097"/>
                    <a:pt x="12076" y="11290"/>
                  </a:cubicBezTo>
                  <a:cubicBezTo>
                    <a:pt x="10928" y="11553"/>
                    <a:pt x="10255" y="11990"/>
                    <a:pt x="10112" y="12577"/>
                  </a:cubicBezTo>
                  <a:cubicBezTo>
                    <a:pt x="9918" y="13369"/>
                    <a:pt x="11199" y="14142"/>
                    <a:pt x="13000" y="14310"/>
                  </a:cubicBezTo>
                  <a:cubicBezTo>
                    <a:pt x="14806" y="14478"/>
                    <a:pt x="16529" y="14145"/>
                    <a:pt x="17276" y="13493"/>
                  </a:cubicBezTo>
                  <a:cubicBezTo>
                    <a:pt x="17607" y="13204"/>
                    <a:pt x="17681" y="13018"/>
                    <a:pt x="17681" y="12676"/>
                  </a:cubicBezTo>
                  <a:cubicBezTo>
                    <a:pt x="17681" y="11937"/>
                    <a:pt x="16601" y="11334"/>
                    <a:pt x="14849" y="11142"/>
                  </a:cubicBezTo>
                  <a:close/>
                  <a:moveTo>
                    <a:pt x="3120" y="11810"/>
                  </a:moveTo>
                  <a:cubicBezTo>
                    <a:pt x="2481" y="11823"/>
                    <a:pt x="2339" y="11830"/>
                    <a:pt x="1849" y="11934"/>
                  </a:cubicBezTo>
                  <a:cubicBezTo>
                    <a:pt x="671" y="12183"/>
                    <a:pt x="-2" y="12648"/>
                    <a:pt x="0" y="13221"/>
                  </a:cubicBezTo>
                  <a:cubicBezTo>
                    <a:pt x="3" y="13937"/>
                    <a:pt x="1110" y="14508"/>
                    <a:pt x="2774" y="14632"/>
                  </a:cubicBezTo>
                  <a:cubicBezTo>
                    <a:pt x="3920" y="14717"/>
                    <a:pt x="5292" y="14486"/>
                    <a:pt x="5952" y="14112"/>
                  </a:cubicBezTo>
                  <a:cubicBezTo>
                    <a:pt x="6979" y="13527"/>
                    <a:pt x="6921" y="12761"/>
                    <a:pt x="5778" y="12231"/>
                  </a:cubicBezTo>
                  <a:cubicBezTo>
                    <a:pt x="5088" y="11910"/>
                    <a:pt x="4264" y="11786"/>
                    <a:pt x="3120" y="11810"/>
                  </a:cubicBezTo>
                  <a:close/>
                  <a:moveTo>
                    <a:pt x="6703" y="15844"/>
                  </a:moveTo>
                  <a:cubicBezTo>
                    <a:pt x="4875" y="15702"/>
                    <a:pt x="3247" y="16412"/>
                    <a:pt x="3583" y="17206"/>
                  </a:cubicBezTo>
                  <a:cubicBezTo>
                    <a:pt x="3774" y="17657"/>
                    <a:pt x="4389" y="18020"/>
                    <a:pt x="5374" y="18171"/>
                  </a:cubicBezTo>
                  <a:cubicBezTo>
                    <a:pt x="5976" y="18263"/>
                    <a:pt x="6906" y="18224"/>
                    <a:pt x="7512" y="18097"/>
                  </a:cubicBezTo>
                  <a:cubicBezTo>
                    <a:pt x="9959" y="17580"/>
                    <a:pt x="9410" y="16055"/>
                    <a:pt x="6703" y="15844"/>
                  </a:cubicBezTo>
                  <a:close/>
                  <a:moveTo>
                    <a:pt x="12134" y="18740"/>
                  </a:moveTo>
                  <a:cubicBezTo>
                    <a:pt x="11603" y="18743"/>
                    <a:pt x="11115" y="18825"/>
                    <a:pt x="10747" y="18988"/>
                  </a:cubicBezTo>
                  <a:cubicBezTo>
                    <a:pt x="10456" y="19116"/>
                    <a:pt x="10227" y="19331"/>
                    <a:pt x="10227" y="19483"/>
                  </a:cubicBezTo>
                  <a:cubicBezTo>
                    <a:pt x="10227" y="19768"/>
                    <a:pt x="10700" y="20100"/>
                    <a:pt x="11325" y="20225"/>
                  </a:cubicBezTo>
                  <a:cubicBezTo>
                    <a:pt x="12003" y="20361"/>
                    <a:pt x="12780" y="20295"/>
                    <a:pt x="13347" y="20052"/>
                  </a:cubicBezTo>
                  <a:cubicBezTo>
                    <a:pt x="13817" y="19850"/>
                    <a:pt x="13989" y="19636"/>
                    <a:pt x="13867" y="19384"/>
                  </a:cubicBezTo>
                  <a:cubicBezTo>
                    <a:pt x="13682" y="19000"/>
                    <a:pt x="12955" y="18735"/>
                    <a:pt x="12134" y="18740"/>
                  </a:cubicBezTo>
                  <a:close/>
                  <a:moveTo>
                    <a:pt x="17796" y="20770"/>
                  </a:moveTo>
                  <a:cubicBezTo>
                    <a:pt x="17246" y="21006"/>
                    <a:pt x="17519" y="21445"/>
                    <a:pt x="18258" y="21537"/>
                  </a:cubicBezTo>
                  <a:cubicBezTo>
                    <a:pt x="18595" y="21579"/>
                    <a:pt x="18730" y="21578"/>
                    <a:pt x="19067" y="21512"/>
                  </a:cubicBezTo>
                  <a:cubicBezTo>
                    <a:pt x="19304" y="21466"/>
                    <a:pt x="19422" y="21416"/>
                    <a:pt x="19529" y="21314"/>
                  </a:cubicBezTo>
                  <a:cubicBezTo>
                    <a:pt x="19711" y="21143"/>
                    <a:pt x="19715" y="21049"/>
                    <a:pt x="19529" y="20893"/>
                  </a:cubicBezTo>
                  <a:cubicBezTo>
                    <a:pt x="19218" y="20632"/>
                    <a:pt x="18288" y="20559"/>
                    <a:pt x="17796" y="2077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871" name="Shape"/>
            <p:cNvSpPr/>
            <p:nvPr/>
          </p:nvSpPr>
          <p:spPr>
            <a:xfrm>
              <a:off x="1248757" y="1747668"/>
              <a:ext cx="454740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2" name="Shape"/>
            <p:cNvSpPr/>
            <p:nvPr/>
          </p:nvSpPr>
          <p:spPr>
            <a:xfrm>
              <a:off x="1413074" y="1942670"/>
              <a:ext cx="126106" cy="345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86" name="Group"/>
            <p:cNvGrpSpPr/>
            <p:nvPr/>
          </p:nvGrpSpPr>
          <p:grpSpPr>
            <a:xfrm>
              <a:off x="201954" y="1493802"/>
              <a:ext cx="457794" cy="753403"/>
              <a:chOff x="0" y="0"/>
              <a:chExt cx="457792" cy="753402"/>
            </a:xfrm>
          </p:grpSpPr>
          <p:sp>
            <p:nvSpPr>
              <p:cNvPr id="873" name="Rounded Rectangle"/>
              <p:cNvSpPr/>
              <p:nvPr/>
            </p:nvSpPr>
            <p:spPr>
              <a:xfrm>
                <a:off x="0" y="0"/>
                <a:ext cx="454739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4" name="Circle"/>
              <p:cNvSpPr/>
              <p:nvPr/>
            </p:nvSpPr>
            <p:spPr>
              <a:xfrm>
                <a:off x="396946" y="26598"/>
                <a:ext cx="26600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5" name="Circle"/>
              <p:cNvSpPr/>
              <p:nvPr/>
            </p:nvSpPr>
            <p:spPr>
              <a:xfrm>
                <a:off x="364437" y="26598"/>
                <a:ext cx="26599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6" name="Rounded Rectangle"/>
              <p:cNvSpPr/>
              <p:nvPr/>
            </p:nvSpPr>
            <p:spPr>
              <a:xfrm>
                <a:off x="3053" y="168457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7" name="Circle"/>
              <p:cNvSpPr/>
              <p:nvPr/>
            </p:nvSpPr>
            <p:spPr>
              <a:xfrm>
                <a:off x="400000" y="195056"/>
                <a:ext cx="26599" cy="265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8" name="Circle"/>
              <p:cNvSpPr/>
              <p:nvPr/>
            </p:nvSpPr>
            <p:spPr>
              <a:xfrm>
                <a:off x="367490" y="195056"/>
                <a:ext cx="26600" cy="26599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79" name="Rounded Rectangle"/>
              <p:cNvSpPr/>
              <p:nvPr/>
            </p:nvSpPr>
            <p:spPr>
              <a:xfrm>
                <a:off x="3053" y="336915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0" name="Circle"/>
              <p:cNvSpPr/>
              <p:nvPr/>
            </p:nvSpPr>
            <p:spPr>
              <a:xfrm>
                <a:off x="400000" y="363513"/>
                <a:ext cx="26599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1" name="Circle"/>
              <p:cNvSpPr/>
              <p:nvPr/>
            </p:nvSpPr>
            <p:spPr>
              <a:xfrm>
                <a:off x="367490" y="363513"/>
                <a:ext cx="26600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2" name="Rounded Rectangle"/>
              <p:cNvSpPr/>
              <p:nvPr/>
            </p:nvSpPr>
            <p:spPr>
              <a:xfrm>
                <a:off x="3053" y="505372"/>
                <a:ext cx="454740" cy="248031"/>
              </a:xfrm>
              <a:prstGeom prst="roundRect">
                <a:avLst>
                  <a:gd name="adj" fmla="val 13849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3" name="Line"/>
              <p:cNvSpPr/>
              <p:nvPr/>
            </p:nvSpPr>
            <p:spPr>
              <a:xfrm flipV="1">
                <a:off x="4935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4" name="Line"/>
              <p:cNvSpPr/>
              <p:nvPr/>
            </p:nvSpPr>
            <p:spPr>
              <a:xfrm flipV="1">
                <a:off x="87776" y="540837"/>
                <a:ext cx="65808" cy="173042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V="1">
                <a:off x="12619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87" name="Rounded Rectangle"/>
            <p:cNvSpPr/>
            <p:nvPr/>
          </p:nvSpPr>
          <p:spPr>
            <a:xfrm>
              <a:off x="0" y="1285334"/>
              <a:ext cx="1889919" cy="1170338"/>
            </a:xfrm>
            <a:prstGeom prst="roundRect">
              <a:avLst>
                <a:gd name="adj" fmla="val 11364"/>
              </a:avLst>
            </a:prstGeom>
            <a:noFill/>
            <a:ln w="25400" cap="flat">
              <a:solidFill>
                <a:schemeClr val="accent1">
                  <a:hueOff val="273562"/>
                  <a:satOff val="2937"/>
                  <a:lumOff val="-2223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90" name="Group"/>
            <p:cNvGrpSpPr/>
            <p:nvPr/>
          </p:nvGrpSpPr>
          <p:grpSpPr>
            <a:xfrm rot="19891939">
              <a:off x="2271899" y="-41326"/>
              <a:ext cx="255182" cy="1689522"/>
              <a:chOff x="0" y="0"/>
              <a:chExt cx="255180" cy="1689520"/>
            </a:xfrm>
          </p:grpSpPr>
          <p:sp>
            <p:nvSpPr>
              <p:cNvPr id="888" name="Rectangle"/>
              <p:cNvSpPr/>
              <p:nvPr/>
            </p:nvSpPr>
            <p:spPr>
              <a:xfrm rot="21600000">
                <a:off x="-1" y="-1"/>
                <a:ext cx="255182" cy="1689522"/>
              </a:xfrm>
              <a:prstGeom prst="rect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889" name="logo_only.png" descr="logo_only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 rot="21600000">
                <a:off x="-1" y="619168"/>
                <a:ext cx="214038" cy="284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253" y="16065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354887" y="57949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98" name="persistence layer"/>
          <p:cNvSpPr/>
          <p:nvPr/>
        </p:nvSpPr>
        <p:spPr>
          <a:xfrm>
            <a:off x="7342187" y="44811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932" name="Connection Line"/>
          <p:cNvSpPr/>
          <p:nvPr/>
        </p:nvSpPr>
        <p:spPr>
          <a:xfrm>
            <a:off x="10461807" y="52122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0" name="Spring ORM"/>
          <p:cNvSpPr txBox="1"/>
          <p:nvPr/>
        </p:nvSpPr>
        <p:spPr>
          <a:xfrm>
            <a:off x="10490469" y="47361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933" name="Connection Line"/>
          <p:cNvSpPr/>
          <p:nvPr/>
        </p:nvSpPr>
        <p:spPr>
          <a:xfrm>
            <a:off x="9855183" y="31939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2" name="jsp servlet"/>
          <p:cNvSpPr txBox="1"/>
          <p:nvPr/>
        </p:nvSpPr>
        <p:spPr>
          <a:xfrm>
            <a:off x="9985111" y="25771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903" name="REST APIs"/>
          <p:cNvSpPr txBox="1"/>
          <p:nvPr/>
        </p:nvSpPr>
        <p:spPr>
          <a:xfrm>
            <a:off x="6097082" y="27104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904" name="Importer"/>
          <p:cNvSpPr txBox="1"/>
          <p:nvPr/>
        </p:nvSpPr>
        <p:spPr>
          <a:xfrm rot="16177476">
            <a:off x="5905633" y="63424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905" name="Line"/>
          <p:cNvSpPr/>
          <p:nvPr/>
        </p:nvSpPr>
        <p:spPr>
          <a:xfrm flipV="1">
            <a:off x="6832381" y="65900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30" name="Group"/>
          <p:cNvGrpSpPr/>
          <p:nvPr/>
        </p:nvGrpSpPr>
        <p:grpSpPr>
          <a:xfrm>
            <a:off x="1641640" y="4643085"/>
            <a:ext cx="2914320" cy="2455672"/>
            <a:chOff x="0" y="0"/>
            <a:chExt cx="2914318" cy="2455671"/>
          </a:xfrm>
        </p:grpSpPr>
        <p:sp>
          <p:nvSpPr>
            <p:cNvPr id="906" name="Shape"/>
            <p:cNvSpPr/>
            <p:nvPr/>
          </p:nvSpPr>
          <p:spPr>
            <a:xfrm>
              <a:off x="454628" y="420300"/>
              <a:ext cx="980661" cy="76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1" y="0"/>
                  </a:moveTo>
                  <a:lnTo>
                    <a:pt x="3341" y="3754"/>
                  </a:lnTo>
                  <a:lnTo>
                    <a:pt x="0" y="3754"/>
                  </a:lnTo>
                  <a:lnTo>
                    <a:pt x="0" y="21600"/>
                  </a:lnTo>
                  <a:lnTo>
                    <a:pt x="8297" y="21600"/>
                  </a:lnTo>
                  <a:lnTo>
                    <a:pt x="8297" y="17275"/>
                  </a:lnTo>
                  <a:lnTo>
                    <a:pt x="9939" y="17275"/>
                  </a:lnTo>
                  <a:lnTo>
                    <a:pt x="9939" y="21600"/>
                  </a:lnTo>
                  <a:lnTo>
                    <a:pt x="11595" y="21600"/>
                  </a:lnTo>
                  <a:lnTo>
                    <a:pt x="11595" y="17275"/>
                  </a:lnTo>
                  <a:lnTo>
                    <a:pt x="13239" y="17275"/>
                  </a:lnTo>
                  <a:lnTo>
                    <a:pt x="13239" y="21600"/>
                  </a:lnTo>
                  <a:lnTo>
                    <a:pt x="21600" y="21600"/>
                  </a:lnTo>
                  <a:lnTo>
                    <a:pt x="21600" y="3754"/>
                  </a:lnTo>
                  <a:lnTo>
                    <a:pt x="18195" y="3754"/>
                  </a:lnTo>
                  <a:lnTo>
                    <a:pt x="18195" y="0"/>
                  </a:lnTo>
                  <a:lnTo>
                    <a:pt x="3341" y="0"/>
                  </a:lnTo>
                  <a:close/>
                  <a:moveTo>
                    <a:pt x="4997" y="1938"/>
                  </a:moveTo>
                  <a:lnTo>
                    <a:pt x="6641" y="1938"/>
                  </a:lnTo>
                  <a:lnTo>
                    <a:pt x="6641" y="3754"/>
                  </a:lnTo>
                  <a:lnTo>
                    <a:pt x="4997" y="3754"/>
                  </a:lnTo>
                  <a:lnTo>
                    <a:pt x="4997" y="1938"/>
                  </a:lnTo>
                  <a:close/>
                  <a:moveTo>
                    <a:pt x="8297" y="1938"/>
                  </a:moveTo>
                  <a:lnTo>
                    <a:pt x="9939" y="1938"/>
                  </a:lnTo>
                  <a:lnTo>
                    <a:pt x="9939" y="3754"/>
                  </a:lnTo>
                  <a:lnTo>
                    <a:pt x="8297" y="3754"/>
                  </a:lnTo>
                  <a:lnTo>
                    <a:pt x="8297" y="1938"/>
                  </a:lnTo>
                  <a:close/>
                  <a:moveTo>
                    <a:pt x="11595" y="1938"/>
                  </a:moveTo>
                  <a:lnTo>
                    <a:pt x="13239" y="1938"/>
                  </a:lnTo>
                  <a:lnTo>
                    <a:pt x="13239" y="3754"/>
                  </a:lnTo>
                  <a:lnTo>
                    <a:pt x="11595" y="3754"/>
                  </a:lnTo>
                  <a:lnTo>
                    <a:pt x="11595" y="1938"/>
                  </a:lnTo>
                  <a:close/>
                  <a:moveTo>
                    <a:pt x="14895" y="1938"/>
                  </a:moveTo>
                  <a:lnTo>
                    <a:pt x="16538" y="1938"/>
                  </a:lnTo>
                  <a:lnTo>
                    <a:pt x="16538" y="3754"/>
                  </a:lnTo>
                  <a:lnTo>
                    <a:pt x="14895" y="3754"/>
                  </a:lnTo>
                  <a:lnTo>
                    <a:pt x="14895" y="1938"/>
                  </a:lnTo>
                  <a:close/>
                  <a:moveTo>
                    <a:pt x="1698" y="5774"/>
                  </a:moveTo>
                  <a:lnTo>
                    <a:pt x="3341" y="5774"/>
                  </a:lnTo>
                  <a:lnTo>
                    <a:pt x="3341" y="7590"/>
                  </a:lnTo>
                  <a:lnTo>
                    <a:pt x="1698" y="7590"/>
                  </a:lnTo>
                  <a:lnTo>
                    <a:pt x="1698" y="5774"/>
                  </a:lnTo>
                  <a:close/>
                  <a:moveTo>
                    <a:pt x="4997" y="5774"/>
                  </a:moveTo>
                  <a:lnTo>
                    <a:pt x="6641" y="5774"/>
                  </a:lnTo>
                  <a:lnTo>
                    <a:pt x="6641" y="7590"/>
                  </a:lnTo>
                  <a:lnTo>
                    <a:pt x="4997" y="7590"/>
                  </a:lnTo>
                  <a:lnTo>
                    <a:pt x="4997" y="5774"/>
                  </a:lnTo>
                  <a:close/>
                  <a:moveTo>
                    <a:pt x="8297" y="5774"/>
                  </a:moveTo>
                  <a:lnTo>
                    <a:pt x="9939" y="5774"/>
                  </a:lnTo>
                  <a:lnTo>
                    <a:pt x="9939" y="7590"/>
                  </a:lnTo>
                  <a:lnTo>
                    <a:pt x="8297" y="7590"/>
                  </a:lnTo>
                  <a:lnTo>
                    <a:pt x="8297" y="5774"/>
                  </a:lnTo>
                  <a:close/>
                  <a:moveTo>
                    <a:pt x="11595" y="5774"/>
                  </a:moveTo>
                  <a:lnTo>
                    <a:pt x="13239" y="5774"/>
                  </a:lnTo>
                  <a:lnTo>
                    <a:pt x="13239" y="7590"/>
                  </a:lnTo>
                  <a:lnTo>
                    <a:pt x="11595" y="7590"/>
                  </a:lnTo>
                  <a:lnTo>
                    <a:pt x="11595" y="5774"/>
                  </a:lnTo>
                  <a:close/>
                  <a:moveTo>
                    <a:pt x="14895" y="5774"/>
                  </a:moveTo>
                  <a:lnTo>
                    <a:pt x="16538" y="5774"/>
                  </a:lnTo>
                  <a:lnTo>
                    <a:pt x="16538" y="7590"/>
                  </a:lnTo>
                  <a:lnTo>
                    <a:pt x="14895" y="7590"/>
                  </a:lnTo>
                  <a:lnTo>
                    <a:pt x="14895" y="5774"/>
                  </a:lnTo>
                  <a:close/>
                  <a:moveTo>
                    <a:pt x="18195" y="5774"/>
                  </a:moveTo>
                  <a:lnTo>
                    <a:pt x="19838" y="5774"/>
                  </a:lnTo>
                  <a:lnTo>
                    <a:pt x="19838" y="7590"/>
                  </a:lnTo>
                  <a:lnTo>
                    <a:pt x="18195" y="7590"/>
                  </a:lnTo>
                  <a:lnTo>
                    <a:pt x="18195" y="5774"/>
                  </a:lnTo>
                  <a:close/>
                  <a:moveTo>
                    <a:pt x="1698" y="9608"/>
                  </a:moveTo>
                  <a:lnTo>
                    <a:pt x="3341" y="9608"/>
                  </a:lnTo>
                  <a:lnTo>
                    <a:pt x="3341" y="11424"/>
                  </a:lnTo>
                  <a:lnTo>
                    <a:pt x="1698" y="11424"/>
                  </a:lnTo>
                  <a:lnTo>
                    <a:pt x="1698" y="9608"/>
                  </a:lnTo>
                  <a:close/>
                  <a:moveTo>
                    <a:pt x="4997" y="9608"/>
                  </a:moveTo>
                  <a:lnTo>
                    <a:pt x="6641" y="9608"/>
                  </a:lnTo>
                  <a:lnTo>
                    <a:pt x="6641" y="11424"/>
                  </a:lnTo>
                  <a:lnTo>
                    <a:pt x="4997" y="11424"/>
                  </a:lnTo>
                  <a:lnTo>
                    <a:pt x="4997" y="9608"/>
                  </a:lnTo>
                  <a:close/>
                  <a:moveTo>
                    <a:pt x="14895" y="9608"/>
                  </a:moveTo>
                  <a:lnTo>
                    <a:pt x="16538" y="9608"/>
                  </a:lnTo>
                  <a:lnTo>
                    <a:pt x="16538" y="11424"/>
                  </a:lnTo>
                  <a:lnTo>
                    <a:pt x="14895" y="11424"/>
                  </a:lnTo>
                  <a:lnTo>
                    <a:pt x="14895" y="9608"/>
                  </a:lnTo>
                  <a:close/>
                  <a:moveTo>
                    <a:pt x="18195" y="9608"/>
                  </a:moveTo>
                  <a:lnTo>
                    <a:pt x="19838" y="9608"/>
                  </a:lnTo>
                  <a:lnTo>
                    <a:pt x="19838" y="11424"/>
                  </a:lnTo>
                  <a:lnTo>
                    <a:pt x="18195" y="11424"/>
                  </a:lnTo>
                  <a:lnTo>
                    <a:pt x="18195" y="9608"/>
                  </a:lnTo>
                  <a:close/>
                  <a:moveTo>
                    <a:pt x="10799" y="9711"/>
                  </a:moveTo>
                  <a:cubicBezTo>
                    <a:pt x="11937" y="9711"/>
                    <a:pt x="12861" y="10893"/>
                    <a:pt x="12861" y="12350"/>
                  </a:cubicBezTo>
                  <a:cubicBezTo>
                    <a:pt x="12861" y="13806"/>
                    <a:pt x="11937" y="14988"/>
                    <a:pt x="10799" y="14988"/>
                  </a:cubicBezTo>
                  <a:cubicBezTo>
                    <a:pt x="9661" y="14988"/>
                    <a:pt x="8739" y="13806"/>
                    <a:pt x="8739" y="12350"/>
                  </a:cubicBezTo>
                  <a:cubicBezTo>
                    <a:pt x="8739" y="10893"/>
                    <a:pt x="9661" y="9711"/>
                    <a:pt x="10799" y="9711"/>
                  </a:cubicBezTo>
                  <a:close/>
                  <a:moveTo>
                    <a:pt x="10314" y="10706"/>
                  </a:moveTo>
                  <a:lnTo>
                    <a:pt x="10314" y="11729"/>
                  </a:lnTo>
                  <a:lnTo>
                    <a:pt x="9515" y="11729"/>
                  </a:lnTo>
                  <a:lnTo>
                    <a:pt x="9515" y="12970"/>
                  </a:lnTo>
                  <a:lnTo>
                    <a:pt x="10314" y="12970"/>
                  </a:lnTo>
                  <a:lnTo>
                    <a:pt x="10314" y="13993"/>
                  </a:lnTo>
                  <a:lnTo>
                    <a:pt x="11284" y="13993"/>
                  </a:lnTo>
                  <a:lnTo>
                    <a:pt x="11284" y="12970"/>
                  </a:lnTo>
                  <a:lnTo>
                    <a:pt x="12083" y="12970"/>
                  </a:lnTo>
                  <a:lnTo>
                    <a:pt x="12083" y="11729"/>
                  </a:lnTo>
                  <a:lnTo>
                    <a:pt x="11284" y="11729"/>
                  </a:lnTo>
                  <a:lnTo>
                    <a:pt x="11284" y="10706"/>
                  </a:lnTo>
                  <a:lnTo>
                    <a:pt x="10314" y="10706"/>
                  </a:lnTo>
                  <a:close/>
                  <a:moveTo>
                    <a:pt x="1698" y="13442"/>
                  </a:moveTo>
                  <a:lnTo>
                    <a:pt x="3341" y="13442"/>
                  </a:lnTo>
                  <a:lnTo>
                    <a:pt x="3341" y="15257"/>
                  </a:lnTo>
                  <a:lnTo>
                    <a:pt x="1698" y="15257"/>
                  </a:lnTo>
                  <a:lnTo>
                    <a:pt x="1698" y="13442"/>
                  </a:lnTo>
                  <a:close/>
                  <a:moveTo>
                    <a:pt x="4997" y="13442"/>
                  </a:moveTo>
                  <a:lnTo>
                    <a:pt x="6641" y="13442"/>
                  </a:lnTo>
                  <a:lnTo>
                    <a:pt x="6641" y="15257"/>
                  </a:lnTo>
                  <a:lnTo>
                    <a:pt x="4997" y="15257"/>
                  </a:lnTo>
                  <a:lnTo>
                    <a:pt x="4997" y="13442"/>
                  </a:lnTo>
                  <a:close/>
                  <a:moveTo>
                    <a:pt x="14895" y="13442"/>
                  </a:moveTo>
                  <a:lnTo>
                    <a:pt x="16538" y="13442"/>
                  </a:lnTo>
                  <a:lnTo>
                    <a:pt x="16538" y="15257"/>
                  </a:lnTo>
                  <a:lnTo>
                    <a:pt x="14895" y="15257"/>
                  </a:lnTo>
                  <a:lnTo>
                    <a:pt x="14895" y="13442"/>
                  </a:lnTo>
                  <a:close/>
                  <a:moveTo>
                    <a:pt x="18195" y="13442"/>
                  </a:moveTo>
                  <a:lnTo>
                    <a:pt x="19838" y="13442"/>
                  </a:lnTo>
                  <a:lnTo>
                    <a:pt x="19838" y="15257"/>
                  </a:lnTo>
                  <a:lnTo>
                    <a:pt x="18195" y="15257"/>
                  </a:lnTo>
                  <a:lnTo>
                    <a:pt x="18195" y="13442"/>
                  </a:lnTo>
                  <a:close/>
                  <a:moveTo>
                    <a:pt x="1698" y="17275"/>
                  </a:moveTo>
                  <a:lnTo>
                    <a:pt x="3341" y="17275"/>
                  </a:lnTo>
                  <a:lnTo>
                    <a:pt x="3341" y="19091"/>
                  </a:lnTo>
                  <a:lnTo>
                    <a:pt x="1698" y="19091"/>
                  </a:lnTo>
                  <a:lnTo>
                    <a:pt x="1698" y="17275"/>
                  </a:lnTo>
                  <a:close/>
                  <a:moveTo>
                    <a:pt x="4997" y="17275"/>
                  </a:moveTo>
                  <a:lnTo>
                    <a:pt x="6641" y="17275"/>
                  </a:lnTo>
                  <a:lnTo>
                    <a:pt x="6641" y="19091"/>
                  </a:lnTo>
                  <a:lnTo>
                    <a:pt x="4997" y="19091"/>
                  </a:lnTo>
                  <a:lnTo>
                    <a:pt x="4997" y="17275"/>
                  </a:lnTo>
                  <a:close/>
                  <a:moveTo>
                    <a:pt x="14895" y="17275"/>
                  </a:moveTo>
                  <a:lnTo>
                    <a:pt x="16538" y="17275"/>
                  </a:lnTo>
                  <a:lnTo>
                    <a:pt x="16538" y="19091"/>
                  </a:lnTo>
                  <a:lnTo>
                    <a:pt x="14895" y="19091"/>
                  </a:lnTo>
                  <a:lnTo>
                    <a:pt x="14895" y="17275"/>
                  </a:lnTo>
                  <a:close/>
                  <a:moveTo>
                    <a:pt x="18195" y="17275"/>
                  </a:moveTo>
                  <a:lnTo>
                    <a:pt x="19838" y="17275"/>
                  </a:lnTo>
                  <a:lnTo>
                    <a:pt x="19838" y="19091"/>
                  </a:lnTo>
                  <a:lnTo>
                    <a:pt x="18195" y="19091"/>
                  </a:lnTo>
                  <a:lnTo>
                    <a:pt x="18195" y="17275"/>
                  </a:ln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7" name="Shape"/>
            <p:cNvSpPr/>
            <p:nvPr/>
          </p:nvSpPr>
          <p:spPr>
            <a:xfrm>
              <a:off x="858644" y="1428485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8" name="Shape"/>
            <p:cNvSpPr/>
            <p:nvPr/>
          </p:nvSpPr>
          <p:spPr>
            <a:xfrm>
              <a:off x="1044835" y="1570344"/>
              <a:ext cx="454739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90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8" t="6759" r="5904" b="3042"/>
            <a:stretch>
              <a:fillRect/>
            </a:stretch>
          </p:blipFill>
          <p:spPr>
            <a:xfrm>
              <a:off x="1145581" y="1761231"/>
              <a:ext cx="146733" cy="34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6" fill="norm" stroke="1" extrusionOk="0">
                  <a:moveTo>
                    <a:pt x="2543" y="53"/>
                  </a:moveTo>
                  <a:cubicBezTo>
                    <a:pt x="1886" y="225"/>
                    <a:pt x="1923" y="690"/>
                    <a:pt x="2600" y="845"/>
                  </a:cubicBezTo>
                  <a:cubicBezTo>
                    <a:pt x="3127" y="966"/>
                    <a:pt x="3859" y="899"/>
                    <a:pt x="4103" y="697"/>
                  </a:cubicBezTo>
                  <a:cubicBezTo>
                    <a:pt x="4366" y="479"/>
                    <a:pt x="4156" y="155"/>
                    <a:pt x="3698" y="53"/>
                  </a:cubicBezTo>
                  <a:cubicBezTo>
                    <a:pt x="3393" y="-14"/>
                    <a:pt x="2827" y="-21"/>
                    <a:pt x="2543" y="53"/>
                  </a:cubicBezTo>
                  <a:close/>
                  <a:moveTo>
                    <a:pt x="9707" y="1266"/>
                  </a:moveTo>
                  <a:cubicBezTo>
                    <a:pt x="8595" y="1275"/>
                    <a:pt x="7782" y="1630"/>
                    <a:pt x="7858" y="2083"/>
                  </a:cubicBezTo>
                  <a:cubicBezTo>
                    <a:pt x="7914" y="2411"/>
                    <a:pt x="8391" y="2692"/>
                    <a:pt x="9072" y="2801"/>
                  </a:cubicBezTo>
                  <a:cubicBezTo>
                    <a:pt x="9622" y="2888"/>
                    <a:pt x="10438" y="2791"/>
                    <a:pt x="10920" y="2603"/>
                  </a:cubicBezTo>
                  <a:cubicBezTo>
                    <a:pt x="11014" y="2566"/>
                    <a:pt x="11171" y="2485"/>
                    <a:pt x="11267" y="2405"/>
                  </a:cubicBezTo>
                  <a:cubicBezTo>
                    <a:pt x="11862" y="1904"/>
                    <a:pt x="11004" y="1256"/>
                    <a:pt x="9707" y="1266"/>
                  </a:cubicBezTo>
                  <a:close/>
                  <a:moveTo>
                    <a:pt x="16525" y="3815"/>
                  </a:moveTo>
                  <a:cubicBezTo>
                    <a:pt x="14744" y="3461"/>
                    <a:pt x="12621" y="4077"/>
                    <a:pt x="12654" y="4929"/>
                  </a:cubicBezTo>
                  <a:cubicBezTo>
                    <a:pt x="12674" y="5450"/>
                    <a:pt x="13414" y="5861"/>
                    <a:pt x="14560" y="6043"/>
                  </a:cubicBezTo>
                  <a:cubicBezTo>
                    <a:pt x="15127" y="6133"/>
                    <a:pt x="16135" y="6105"/>
                    <a:pt x="16641" y="5994"/>
                  </a:cubicBezTo>
                  <a:cubicBezTo>
                    <a:pt x="17116" y="5888"/>
                    <a:pt x="17424" y="5783"/>
                    <a:pt x="17681" y="5622"/>
                  </a:cubicBezTo>
                  <a:cubicBezTo>
                    <a:pt x="18703" y="4980"/>
                    <a:pt x="18168" y="4142"/>
                    <a:pt x="16525" y="3815"/>
                  </a:cubicBezTo>
                  <a:close/>
                  <a:moveTo>
                    <a:pt x="18027" y="7281"/>
                  </a:moveTo>
                  <a:cubicBezTo>
                    <a:pt x="16717" y="7281"/>
                    <a:pt x="15606" y="7591"/>
                    <a:pt x="15023" y="8097"/>
                  </a:cubicBezTo>
                  <a:cubicBezTo>
                    <a:pt x="14747" y="8337"/>
                    <a:pt x="14792" y="8324"/>
                    <a:pt x="14792" y="8716"/>
                  </a:cubicBezTo>
                  <a:lnTo>
                    <a:pt x="14792" y="9112"/>
                  </a:lnTo>
                  <a:lnTo>
                    <a:pt x="15023" y="9360"/>
                  </a:lnTo>
                  <a:cubicBezTo>
                    <a:pt x="15467" y="9745"/>
                    <a:pt x="16222" y="9994"/>
                    <a:pt x="17161" y="10102"/>
                  </a:cubicBezTo>
                  <a:cubicBezTo>
                    <a:pt x="17622" y="10155"/>
                    <a:pt x="18331" y="10171"/>
                    <a:pt x="18778" y="10127"/>
                  </a:cubicBezTo>
                  <a:cubicBezTo>
                    <a:pt x="20451" y="9961"/>
                    <a:pt x="21598" y="9214"/>
                    <a:pt x="21321" y="8493"/>
                  </a:cubicBezTo>
                  <a:cubicBezTo>
                    <a:pt x="21046" y="7780"/>
                    <a:pt x="19706" y="7281"/>
                    <a:pt x="18027" y="7281"/>
                  </a:cubicBezTo>
                  <a:close/>
                  <a:moveTo>
                    <a:pt x="5778" y="7503"/>
                  </a:moveTo>
                  <a:cubicBezTo>
                    <a:pt x="5015" y="7587"/>
                    <a:pt x="4554" y="7709"/>
                    <a:pt x="3987" y="7949"/>
                  </a:cubicBezTo>
                  <a:cubicBezTo>
                    <a:pt x="2824" y="8441"/>
                    <a:pt x="2525" y="9182"/>
                    <a:pt x="3236" y="9805"/>
                  </a:cubicBezTo>
                  <a:cubicBezTo>
                    <a:pt x="3781" y="10283"/>
                    <a:pt x="4848" y="10595"/>
                    <a:pt x="6125" y="10671"/>
                  </a:cubicBezTo>
                  <a:cubicBezTo>
                    <a:pt x="7797" y="10772"/>
                    <a:pt x="9351" y="10437"/>
                    <a:pt x="10054" y="9805"/>
                  </a:cubicBezTo>
                  <a:cubicBezTo>
                    <a:pt x="10968" y="8984"/>
                    <a:pt x="10199" y="7998"/>
                    <a:pt x="8378" y="7627"/>
                  </a:cubicBezTo>
                  <a:cubicBezTo>
                    <a:pt x="7465" y="7441"/>
                    <a:pt x="6738" y="7398"/>
                    <a:pt x="5778" y="7503"/>
                  </a:cubicBezTo>
                  <a:close/>
                  <a:moveTo>
                    <a:pt x="14849" y="11142"/>
                  </a:moveTo>
                  <a:cubicBezTo>
                    <a:pt x="13883" y="11036"/>
                    <a:pt x="12920" y="11097"/>
                    <a:pt x="12076" y="11290"/>
                  </a:cubicBezTo>
                  <a:cubicBezTo>
                    <a:pt x="10928" y="11553"/>
                    <a:pt x="10255" y="11990"/>
                    <a:pt x="10112" y="12577"/>
                  </a:cubicBezTo>
                  <a:cubicBezTo>
                    <a:pt x="9918" y="13369"/>
                    <a:pt x="11199" y="14142"/>
                    <a:pt x="13000" y="14310"/>
                  </a:cubicBezTo>
                  <a:cubicBezTo>
                    <a:pt x="14806" y="14478"/>
                    <a:pt x="16529" y="14145"/>
                    <a:pt x="17276" y="13493"/>
                  </a:cubicBezTo>
                  <a:cubicBezTo>
                    <a:pt x="17607" y="13204"/>
                    <a:pt x="17681" y="13018"/>
                    <a:pt x="17681" y="12676"/>
                  </a:cubicBezTo>
                  <a:cubicBezTo>
                    <a:pt x="17681" y="11937"/>
                    <a:pt x="16601" y="11334"/>
                    <a:pt x="14849" y="11142"/>
                  </a:cubicBezTo>
                  <a:close/>
                  <a:moveTo>
                    <a:pt x="3120" y="11810"/>
                  </a:moveTo>
                  <a:cubicBezTo>
                    <a:pt x="2481" y="11823"/>
                    <a:pt x="2339" y="11830"/>
                    <a:pt x="1849" y="11934"/>
                  </a:cubicBezTo>
                  <a:cubicBezTo>
                    <a:pt x="671" y="12183"/>
                    <a:pt x="-2" y="12648"/>
                    <a:pt x="0" y="13221"/>
                  </a:cubicBezTo>
                  <a:cubicBezTo>
                    <a:pt x="3" y="13937"/>
                    <a:pt x="1110" y="14508"/>
                    <a:pt x="2774" y="14632"/>
                  </a:cubicBezTo>
                  <a:cubicBezTo>
                    <a:pt x="3920" y="14717"/>
                    <a:pt x="5292" y="14486"/>
                    <a:pt x="5952" y="14112"/>
                  </a:cubicBezTo>
                  <a:cubicBezTo>
                    <a:pt x="6979" y="13527"/>
                    <a:pt x="6921" y="12761"/>
                    <a:pt x="5778" y="12231"/>
                  </a:cubicBezTo>
                  <a:cubicBezTo>
                    <a:pt x="5088" y="11910"/>
                    <a:pt x="4264" y="11786"/>
                    <a:pt x="3120" y="11810"/>
                  </a:cubicBezTo>
                  <a:close/>
                  <a:moveTo>
                    <a:pt x="6703" y="15844"/>
                  </a:moveTo>
                  <a:cubicBezTo>
                    <a:pt x="4875" y="15702"/>
                    <a:pt x="3247" y="16412"/>
                    <a:pt x="3583" y="17206"/>
                  </a:cubicBezTo>
                  <a:cubicBezTo>
                    <a:pt x="3774" y="17657"/>
                    <a:pt x="4389" y="18020"/>
                    <a:pt x="5374" y="18171"/>
                  </a:cubicBezTo>
                  <a:cubicBezTo>
                    <a:pt x="5976" y="18263"/>
                    <a:pt x="6906" y="18224"/>
                    <a:pt x="7512" y="18097"/>
                  </a:cubicBezTo>
                  <a:cubicBezTo>
                    <a:pt x="9959" y="17580"/>
                    <a:pt x="9410" y="16055"/>
                    <a:pt x="6703" y="15844"/>
                  </a:cubicBezTo>
                  <a:close/>
                  <a:moveTo>
                    <a:pt x="12134" y="18740"/>
                  </a:moveTo>
                  <a:cubicBezTo>
                    <a:pt x="11603" y="18743"/>
                    <a:pt x="11115" y="18825"/>
                    <a:pt x="10747" y="18988"/>
                  </a:cubicBezTo>
                  <a:cubicBezTo>
                    <a:pt x="10456" y="19116"/>
                    <a:pt x="10227" y="19331"/>
                    <a:pt x="10227" y="19483"/>
                  </a:cubicBezTo>
                  <a:cubicBezTo>
                    <a:pt x="10227" y="19768"/>
                    <a:pt x="10700" y="20100"/>
                    <a:pt x="11325" y="20225"/>
                  </a:cubicBezTo>
                  <a:cubicBezTo>
                    <a:pt x="12003" y="20361"/>
                    <a:pt x="12780" y="20295"/>
                    <a:pt x="13347" y="20052"/>
                  </a:cubicBezTo>
                  <a:cubicBezTo>
                    <a:pt x="13817" y="19850"/>
                    <a:pt x="13989" y="19636"/>
                    <a:pt x="13867" y="19384"/>
                  </a:cubicBezTo>
                  <a:cubicBezTo>
                    <a:pt x="13682" y="19000"/>
                    <a:pt x="12955" y="18735"/>
                    <a:pt x="12134" y="18740"/>
                  </a:cubicBezTo>
                  <a:close/>
                  <a:moveTo>
                    <a:pt x="17796" y="20770"/>
                  </a:moveTo>
                  <a:cubicBezTo>
                    <a:pt x="17246" y="21006"/>
                    <a:pt x="17519" y="21445"/>
                    <a:pt x="18258" y="21537"/>
                  </a:cubicBezTo>
                  <a:cubicBezTo>
                    <a:pt x="18595" y="21579"/>
                    <a:pt x="18730" y="21578"/>
                    <a:pt x="19067" y="21512"/>
                  </a:cubicBezTo>
                  <a:cubicBezTo>
                    <a:pt x="19304" y="21466"/>
                    <a:pt x="19422" y="21416"/>
                    <a:pt x="19529" y="21314"/>
                  </a:cubicBezTo>
                  <a:cubicBezTo>
                    <a:pt x="19711" y="21143"/>
                    <a:pt x="19715" y="21049"/>
                    <a:pt x="19529" y="20893"/>
                  </a:cubicBezTo>
                  <a:cubicBezTo>
                    <a:pt x="19218" y="20632"/>
                    <a:pt x="18288" y="20559"/>
                    <a:pt x="17796" y="2077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10" name="Shape"/>
            <p:cNvSpPr/>
            <p:nvPr/>
          </p:nvSpPr>
          <p:spPr>
            <a:xfrm>
              <a:off x="1248757" y="1747668"/>
              <a:ext cx="454740" cy="6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1" name="Shape"/>
            <p:cNvSpPr/>
            <p:nvPr/>
          </p:nvSpPr>
          <p:spPr>
            <a:xfrm>
              <a:off x="1413074" y="1942670"/>
              <a:ext cx="126106" cy="345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25" name="Group"/>
            <p:cNvGrpSpPr/>
            <p:nvPr/>
          </p:nvGrpSpPr>
          <p:grpSpPr>
            <a:xfrm>
              <a:off x="201954" y="1493802"/>
              <a:ext cx="457794" cy="753403"/>
              <a:chOff x="0" y="0"/>
              <a:chExt cx="457792" cy="753402"/>
            </a:xfrm>
          </p:grpSpPr>
          <p:sp>
            <p:nvSpPr>
              <p:cNvPr id="912" name="Rounded Rectangle"/>
              <p:cNvSpPr/>
              <p:nvPr/>
            </p:nvSpPr>
            <p:spPr>
              <a:xfrm>
                <a:off x="0" y="0"/>
                <a:ext cx="454739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3" name="Circle"/>
              <p:cNvSpPr/>
              <p:nvPr/>
            </p:nvSpPr>
            <p:spPr>
              <a:xfrm>
                <a:off x="396946" y="26598"/>
                <a:ext cx="26600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4" name="Circle"/>
              <p:cNvSpPr/>
              <p:nvPr/>
            </p:nvSpPr>
            <p:spPr>
              <a:xfrm>
                <a:off x="364437" y="26598"/>
                <a:ext cx="26599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5" name="Rounded Rectangle"/>
              <p:cNvSpPr/>
              <p:nvPr/>
            </p:nvSpPr>
            <p:spPr>
              <a:xfrm>
                <a:off x="3053" y="168457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6" name="Circle"/>
              <p:cNvSpPr/>
              <p:nvPr/>
            </p:nvSpPr>
            <p:spPr>
              <a:xfrm>
                <a:off x="400000" y="195056"/>
                <a:ext cx="26599" cy="265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7" name="Circle"/>
              <p:cNvSpPr/>
              <p:nvPr/>
            </p:nvSpPr>
            <p:spPr>
              <a:xfrm>
                <a:off x="367490" y="195056"/>
                <a:ext cx="26600" cy="26599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8" name="Rounded Rectangle"/>
              <p:cNvSpPr/>
              <p:nvPr/>
            </p:nvSpPr>
            <p:spPr>
              <a:xfrm>
                <a:off x="3053" y="336915"/>
                <a:ext cx="454740" cy="152788"/>
              </a:xfrm>
              <a:prstGeom prst="roundRect">
                <a:avLst>
                  <a:gd name="adj" fmla="val 22481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9" name="Circle"/>
              <p:cNvSpPr/>
              <p:nvPr/>
            </p:nvSpPr>
            <p:spPr>
              <a:xfrm>
                <a:off x="400000" y="363513"/>
                <a:ext cx="26599" cy="266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0" name="Circle"/>
              <p:cNvSpPr/>
              <p:nvPr/>
            </p:nvSpPr>
            <p:spPr>
              <a:xfrm>
                <a:off x="367490" y="363513"/>
                <a:ext cx="26600" cy="26600"/>
              </a:xfrm>
              <a:prstGeom prst="ellipse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1" name="Rounded Rectangle"/>
              <p:cNvSpPr/>
              <p:nvPr/>
            </p:nvSpPr>
            <p:spPr>
              <a:xfrm>
                <a:off x="3053" y="505372"/>
                <a:ext cx="454740" cy="248031"/>
              </a:xfrm>
              <a:prstGeom prst="roundRect">
                <a:avLst>
                  <a:gd name="adj" fmla="val 13849"/>
                </a:avLst>
              </a:prstGeom>
              <a:solidFill>
                <a:srgbClr val="0077B1">
                  <a:alpha val="51085"/>
                </a:srgbClr>
              </a:solidFill>
              <a:ln w="25400" cap="flat">
                <a:solidFill>
                  <a:srgbClr val="0077B1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2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2" name="Line"/>
              <p:cNvSpPr/>
              <p:nvPr/>
            </p:nvSpPr>
            <p:spPr>
              <a:xfrm flipV="1">
                <a:off x="4935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3" name="Line"/>
              <p:cNvSpPr/>
              <p:nvPr/>
            </p:nvSpPr>
            <p:spPr>
              <a:xfrm flipV="1">
                <a:off x="87776" y="540837"/>
                <a:ext cx="65808" cy="173042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4" name="Line"/>
              <p:cNvSpPr/>
              <p:nvPr/>
            </p:nvSpPr>
            <p:spPr>
              <a:xfrm flipV="1">
                <a:off x="126196" y="538985"/>
                <a:ext cx="65808" cy="180805"/>
              </a:xfrm>
              <a:prstGeom prst="line">
                <a:avLst/>
              </a:prstGeom>
              <a:noFill/>
              <a:ln w="12700" cap="flat">
                <a:solidFill>
                  <a:srgbClr val="0077B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26" name="Rounded Rectangle"/>
            <p:cNvSpPr/>
            <p:nvPr/>
          </p:nvSpPr>
          <p:spPr>
            <a:xfrm>
              <a:off x="0" y="1285334"/>
              <a:ext cx="1889919" cy="1170338"/>
            </a:xfrm>
            <a:prstGeom prst="roundRect">
              <a:avLst>
                <a:gd name="adj" fmla="val 11364"/>
              </a:avLst>
            </a:prstGeom>
            <a:noFill/>
            <a:ln w="25400" cap="flat">
              <a:solidFill>
                <a:schemeClr val="accent1">
                  <a:hueOff val="273562"/>
                  <a:satOff val="2937"/>
                  <a:lumOff val="-2223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29" name="Group"/>
            <p:cNvGrpSpPr/>
            <p:nvPr/>
          </p:nvGrpSpPr>
          <p:grpSpPr>
            <a:xfrm rot="19891939">
              <a:off x="2271899" y="-41326"/>
              <a:ext cx="255182" cy="1689522"/>
              <a:chOff x="0" y="0"/>
              <a:chExt cx="255180" cy="1689520"/>
            </a:xfrm>
          </p:grpSpPr>
          <p:sp>
            <p:nvSpPr>
              <p:cNvPr id="927" name="Rectangle"/>
              <p:cNvSpPr/>
              <p:nvPr/>
            </p:nvSpPr>
            <p:spPr>
              <a:xfrm rot="21600000">
                <a:off x="-1" y="-1"/>
                <a:ext cx="255182" cy="1689522"/>
              </a:xfrm>
              <a:prstGeom prst="rect">
                <a:avLst/>
              </a:pr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928" name="logo_only.png" descr="logo_only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 rot="21600000">
                <a:off x="-1" y="619168"/>
                <a:ext cx="214038" cy="284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931" name="Double Arrow"/>
          <p:cNvSpPr/>
          <p:nvPr/>
        </p:nvSpPr>
        <p:spPr>
          <a:xfrm rot="8831338">
            <a:off x="3873844" y="4088501"/>
            <a:ext cx="3732815" cy="374949"/>
          </a:xfrm>
          <a:prstGeom prst="leftRightArrow">
            <a:avLst>
              <a:gd name="adj1" fmla="val 54504"/>
              <a:gd name="adj2" fmla="val 149034"/>
            </a:avLst>
          </a:prstGeom>
          <a:solidFill>
            <a:srgbClr val="01B22B"/>
          </a:solidFill>
          <a:ln w="12700">
            <a:miter lim="400000"/>
          </a:ln>
          <a:effectLst>
            <a:outerShdw sx="100000" sy="100000" kx="0" ky="0" algn="b" rotWithShape="0" blurRad="38100" dist="25400" dir="660242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3553" y="1441450"/>
            <a:ext cx="1908743" cy="18005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4867" t="19466" r="17187" b="19466"/>
          <a:stretch>
            <a:fillRect/>
          </a:stretch>
        </p:blipFill>
        <p:spPr>
          <a:xfrm>
            <a:off x="7088187" y="5629845"/>
            <a:ext cx="3019447" cy="159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937" name="persistence layer"/>
          <p:cNvSpPr/>
          <p:nvPr/>
        </p:nvSpPr>
        <p:spPr>
          <a:xfrm>
            <a:off x="7075487" y="4316065"/>
            <a:ext cx="3044826" cy="103063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persistence layer</a:t>
            </a:r>
          </a:p>
        </p:txBody>
      </p:sp>
      <p:sp>
        <p:nvSpPr>
          <p:cNvPr id="971" name="Connection Line"/>
          <p:cNvSpPr/>
          <p:nvPr/>
        </p:nvSpPr>
        <p:spPr>
          <a:xfrm>
            <a:off x="10195107" y="5047191"/>
            <a:ext cx="1069575" cy="882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494" y="13265"/>
                  <a:pt x="21600" y="6065"/>
                  <a:pt x="31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39" name="Spring ORM"/>
          <p:cNvSpPr txBox="1"/>
          <p:nvPr/>
        </p:nvSpPr>
        <p:spPr>
          <a:xfrm>
            <a:off x="10223769" y="4571032"/>
            <a:ext cx="18123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ORM</a:t>
            </a:r>
          </a:p>
        </p:txBody>
      </p:sp>
      <p:sp>
        <p:nvSpPr>
          <p:cNvPr id="972" name="Connection Line"/>
          <p:cNvSpPr/>
          <p:nvPr/>
        </p:nvSpPr>
        <p:spPr>
          <a:xfrm>
            <a:off x="9588483" y="3028895"/>
            <a:ext cx="1252510" cy="1364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62" h="18203" fill="norm" stroke="1" extrusionOk="0">
                <a:moveTo>
                  <a:pt x="9253" y="18203"/>
                </a:moveTo>
                <a:cubicBezTo>
                  <a:pt x="21600" y="1984"/>
                  <a:pt x="18516" y="-3397"/>
                  <a:pt x="0" y="206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1" name="jsp servlet"/>
          <p:cNvSpPr txBox="1"/>
          <p:nvPr/>
        </p:nvSpPr>
        <p:spPr>
          <a:xfrm>
            <a:off x="9718411" y="2412032"/>
            <a:ext cx="16038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 servlet </a:t>
            </a:r>
          </a:p>
        </p:txBody>
      </p:sp>
      <p:sp>
        <p:nvSpPr>
          <p:cNvPr id="942" name="REST APIs"/>
          <p:cNvSpPr txBox="1"/>
          <p:nvPr/>
        </p:nvSpPr>
        <p:spPr>
          <a:xfrm>
            <a:off x="5830382" y="2545382"/>
            <a:ext cx="1531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APIs</a:t>
            </a:r>
          </a:p>
        </p:txBody>
      </p:sp>
      <p:sp>
        <p:nvSpPr>
          <p:cNvPr id="943" name="Importer"/>
          <p:cNvSpPr txBox="1"/>
          <p:nvPr/>
        </p:nvSpPr>
        <p:spPr>
          <a:xfrm rot="16177476">
            <a:off x="5638933" y="6177334"/>
            <a:ext cx="1296722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Importer</a:t>
            </a:r>
          </a:p>
        </p:txBody>
      </p:sp>
      <p:sp>
        <p:nvSpPr>
          <p:cNvPr id="944" name="Line"/>
          <p:cNvSpPr/>
          <p:nvPr/>
        </p:nvSpPr>
        <p:spPr>
          <a:xfrm flipV="1">
            <a:off x="6565681" y="6424984"/>
            <a:ext cx="4960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5" name="Shape"/>
          <p:cNvSpPr/>
          <p:nvPr/>
        </p:nvSpPr>
        <p:spPr>
          <a:xfrm>
            <a:off x="1740669" y="4872885"/>
            <a:ext cx="980660" cy="76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Shape"/>
          <p:cNvSpPr/>
          <p:nvPr/>
        </p:nvSpPr>
        <p:spPr>
          <a:xfrm>
            <a:off x="2144684" y="5881070"/>
            <a:ext cx="454740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Shape"/>
          <p:cNvSpPr/>
          <p:nvPr/>
        </p:nvSpPr>
        <p:spPr>
          <a:xfrm>
            <a:off x="2330875" y="6022930"/>
            <a:ext cx="454740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4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38" t="6759" r="5904" b="3042"/>
          <a:stretch>
            <a:fillRect/>
          </a:stretch>
        </p:blipFill>
        <p:spPr>
          <a:xfrm>
            <a:off x="2431622" y="6213816"/>
            <a:ext cx="146732" cy="345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66" fill="norm" stroke="1" extrusionOk="0">
                <a:moveTo>
                  <a:pt x="2543" y="53"/>
                </a:moveTo>
                <a:cubicBezTo>
                  <a:pt x="1886" y="225"/>
                  <a:pt x="1923" y="690"/>
                  <a:pt x="2600" y="845"/>
                </a:cubicBezTo>
                <a:cubicBezTo>
                  <a:pt x="3127" y="966"/>
                  <a:pt x="3859" y="899"/>
                  <a:pt x="4103" y="697"/>
                </a:cubicBezTo>
                <a:cubicBezTo>
                  <a:pt x="4366" y="479"/>
                  <a:pt x="4156" y="155"/>
                  <a:pt x="3698" y="53"/>
                </a:cubicBezTo>
                <a:cubicBezTo>
                  <a:pt x="3393" y="-14"/>
                  <a:pt x="2827" y="-21"/>
                  <a:pt x="2543" y="53"/>
                </a:cubicBezTo>
                <a:close/>
                <a:moveTo>
                  <a:pt x="9707" y="1266"/>
                </a:moveTo>
                <a:cubicBezTo>
                  <a:pt x="8595" y="1275"/>
                  <a:pt x="7782" y="1630"/>
                  <a:pt x="7858" y="2083"/>
                </a:cubicBezTo>
                <a:cubicBezTo>
                  <a:pt x="7914" y="2411"/>
                  <a:pt x="8391" y="2692"/>
                  <a:pt x="9072" y="2801"/>
                </a:cubicBezTo>
                <a:cubicBezTo>
                  <a:pt x="9622" y="2888"/>
                  <a:pt x="10438" y="2791"/>
                  <a:pt x="10920" y="2603"/>
                </a:cubicBezTo>
                <a:cubicBezTo>
                  <a:pt x="11014" y="2566"/>
                  <a:pt x="11171" y="2485"/>
                  <a:pt x="11267" y="2405"/>
                </a:cubicBezTo>
                <a:cubicBezTo>
                  <a:pt x="11862" y="1904"/>
                  <a:pt x="11004" y="1256"/>
                  <a:pt x="9707" y="1266"/>
                </a:cubicBezTo>
                <a:close/>
                <a:moveTo>
                  <a:pt x="16525" y="3815"/>
                </a:moveTo>
                <a:cubicBezTo>
                  <a:pt x="14744" y="3461"/>
                  <a:pt x="12621" y="4077"/>
                  <a:pt x="12654" y="4929"/>
                </a:cubicBezTo>
                <a:cubicBezTo>
                  <a:pt x="12674" y="5450"/>
                  <a:pt x="13414" y="5861"/>
                  <a:pt x="14560" y="6043"/>
                </a:cubicBezTo>
                <a:cubicBezTo>
                  <a:pt x="15127" y="6133"/>
                  <a:pt x="16135" y="6105"/>
                  <a:pt x="16641" y="5994"/>
                </a:cubicBezTo>
                <a:cubicBezTo>
                  <a:pt x="17116" y="5888"/>
                  <a:pt x="17424" y="5783"/>
                  <a:pt x="17681" y="5622"/>
                </a:cubicBezTo>
                <a:cubicBezTo>
                  <a:pt x="18703" y="4980"/>
                  <a:pt x="18168" y="4142"/>
                  <a:pt x="16525" y="3815"/>
                </a:cubicBezTo>
                <a:close/>
                <a:moveTo>
                  <a:pt x="18027" y="7281"/>
                </a:moveTo>
                <a:cubicBezTo>
                  <a:pt x="16717" y="7281"/>
                  <a:pt x="15606" y="7591"/>
                  <a:pt x="15023" y="8097"/>
                </a:cubicBezTo>
                <a:cubicBezTo>
                  <a:pt x="14747" y="8337"/>
                  <a:pt x="14792" y="8324"/>
                  <a:pt x="14792" y="8716"/>
                </a:cubicBezTo>
                <a:lnTo>
                  <a:pt x="14792" y="9112"/>
                </a:lnTo>
                <a:lnTo>
                  <a:pt x="15023" y="9360"/>
                </a:lnTo>
                <a:cubicBezTo>
                  <a:pt x="15467" y="9745"/>
                  <a:pt x="16222" y="9994"/>
                  <a:pt x="17161" y="10102"/>
                </a:cubicBezTo>
                <a:cubicBezTo>
                  <a:pt x="17622" y="10155"/>
                  <a:pt x="18331" y="10171"/>
                  <a:pt x="18778" y="10127"/>
                </a:cubicBezTo>
                <a:cubicBezTo>
                  <a:pt x="20451" y="9961"/>
                  <a:pt x="21598" y="9214"/>
                  <a:pt x="21321" y="8493"/>
                </a:cubicBezTo>
                <a:cubicBezTo>
                  <a:pt x="21046" y="7780"/>
                  <a:pt x="19706" y="7281"/>
                  <a:pt x="18027" y="7281"/>
                </a:cubicBezTo>
                <a:close/>
                <a:moveTo>
                  <a:pt x="5778" y="7503"/>
                </a:moveTo>
                <a:cubicBezTo>
                  <a:pt x="5015" y="7587"/>
                  <a:pt x="4554" y="7709"/>
                  <a:pt x="3987" y="7949"/>
                </a:cubicBezTo>
                <a:cubicBezTo>
                  <a:pt x="2824" y="8441"/>
                  <a:pt x="2525" y="9182"/>
                  <a:pt x="3236" y="9805"/>
                </a:cubicBezTo>
                <a:cubicBezTo>
                  <a:pt x="3781" y="10283"/>
                  <a:pt x="4848" y="10595"/>
                  <a:pt x="6125" y="10671"/>
                </a:cubicBezTo>
                <a:cubicBezTo>
                  <a:pt x="7797" y="10772"/>
                  <a:pt x="9351" y="10437"/>
                  <a:pt x="10054" y="9805"/>
                </a:cubicBezTo>
                <a:cubicBezTo>
                  <a:pt x="10968" y="8984"/>
                  <a:pt x="10199" y="7998"/>
                  <a:pt x="8378" y="7627"/>
                </a:cubicBezTo>
                <a:cubicBezTo>
                  <a:pt x="7465" y="7441"/>
                  <a:pt x="6738" y="7398"/>
                  <a:pt x="5778" y="7503"/>
                </a:cubicBezTo>
                <a:close/>
                <a:moveTo>
                  <a:pt x="14849" y="11142"/>
                </a:moveTo>
                <a:cubicBezTo>
                  <a:pt x="13883" y="11036"/>
                  <a:pt x="12920" y="11097"/>
                  <a:pt x="12076" y="11290"/>
                </a:cubicBezTo>
                <a:cubicBezTo>
                  <a:pt x="10928" y="11553"/>
                  <a:pt x="10255" y="11990"/>
                  <a:pt x="10112" y="12577"/>
                </a:cubicBezTo>
                <a:cubicBezTo>
                  <a:pt x="9918" y="13369"/>
                  <a:pt x="11199" y="14142"/>
                  <a:pt x="13000" y="14310"/>
                </a:cubicBezTo>
                <a:cubicBezTo>
                  <a:pt x="14806" y="14478"/>
                  <a:pt x="16529" y="14145"/>
                  <a:pt x="17276" y="13493"/>
                </a:cubicBezTo>
                <a:cubicBezTo>
                  <a:pt x="17607" y="13204"/>
                  <a:pt x="17681" y="13018"/>
                  <a:pt x="17681" y="12676"/>
                </a:cubicBezTo>
                <a:cubicBezTo>
                  <a:pt x="17681" y="11937"/>
                  <a:pt x="16601" y="11334"/>
                  <a:pt x="14849" y="11142"/>
                </a:cubicBezTo>
                <a:close/>
                <a:moveTo>
                  <a:pt x="3120" y="11810"/>
                </a:moveTo>
                <a:cubicBezTo>
                  <a:pt x="2481" y="11823"/>
                  <a:pt x="2339" y="11830"/>
                  <a:pt x="1849" y="11934"/>
                </a:cubicBezTo>
                <a:cubicBezTo>
                  <a:pt x="671" y="12183"/>
                  <a:pt x="-2" y="12648"/>
                  <a:pt x="0" y="13221"/>
                </a:cubicBezTo>
                <a:cubicBezTo>
                  <a:pt x="3" y="13937"/>
                  <a:pt x="1110" y="14508"/>
                  <a:pt x="2774" y="14632"/>
                </a:cubicBezTo>
                <a:cubicBezTo>
                  <a:pt x="3920" y="14717"/>
                  <a:pt x="5292" y="14486"/>
                  <a:pt x="5952" y="14112"/>
                </a:cubicBezTo>
                <a:cubicBezTo>
                  <a:pt x="6979" y="13527"/>
                  <a:pt x="6921" y="12761"/>
                  <a:pt x="5778" y="12231"/>
                </a:cubicBezTo>
                <a:cubicBezTo>
                  <a:pt x="5088" y="11910"/>
                  <a:pt x="4264" y="11786"/>
                  <a:pt x="3120" y="11810"/>
                </a:cubicBezTo>
                <a:close/>
                <a:moveTo>
                  <a:pt x="6703" y="15844"/>
                </a:moveTo>
                <a:cubicBezTo>
                  <a:pt x="4875" y="15702"/>
                  <a:pt x="3247" y="16412"/>
                  <a:pt x="3583" y="17206"/>
                </a:cubicBezTo>
                <a:cubicBezTo>
                  <a:pt x="3774" y="17657"/>
                  <a:pt x="4389" y="18020"/>
                  <a:pt x="5374" y="18171"/>
                </a:cubicBezTo>
                <a:cubicBezTo>
                  <a:pt x="5976" y="18263"/>
                  <a:pt x="6906" y="18224"/>
                  <a:pt x="7512" y="18097"/>
                </a:cubicBezTo>
                <a:cubicBezTo>
                  <a:pt x="9959" y="17580"/>
                  <a:pt x="9410" y="16055"/>
                  <a:pt x="6703" y="15844"/>
                </a:cubicBezTo>
                <a:close/>
                <a:moveTo>
                  <a:pt x="12134" y="18740"/>
                </a:moveTo>
                <a:cubicBezTo>
                  <a:pt x="11603" y="18743"/>
                  <a:pt x="11115" y="18825"/>
                  <a:pt x="10747" y="18988"/>
                </a:cubicBezTo>
                <a:cubicBezTo>
                  <a:pt x="10456" y="19116"/>
                  <a:pt x="10227" y="19331"/>
                  <a:pt x="10227" y="19483"/>
                </a:cubicBezTo>
                <a:cubicBezTo>
                  <a:pt x="10227" y="19768"/>
                  <a:pt x="10700" y="20100"/>
                  <a:pt x="11325" y="20225"/>
                </a:cubicBezTo>
                <a:cubicBezTo>
                  <a:pt x="12003" y="20361"/>
                  <a:pt x="12780" y="20295"/>
                  <a:pt x="13347" y="20052"/>
                </a:cubicBezTo>
                <a:cubicBezTo>
                  <a:pt x="13817" y="19850"/>
                  <a:pt x="13989" y="19636"/>
                  <a:pt x="13867" y="19384"/>
                </a:cubicBezTo>
                <a:cubicBezTo>
                  <a:pt x="13682" y="19000"/>
                  <a:pt x="12955" y="18735"/>
                  <a:pt x="12134" y="18740"/>
                </a:cubicBezTo>
                <a:close/>
                <a:moveTo>
                  <a:pt x="17796" y="20770"/>
                </a:moveTo>
                <a:cubicBezTo>
                  <a:pt x="17246" y="21006"/>
                  <a:pt x="17519" y="21445"/>
                  <a:pt x="18258" y="21537"/>
                </a:cubicBezTo>
                <a:cubicBezTo>
                  <a:pt x="18595" y="21579"/>
                  <a:pt x="18730" y="21578"/>
                  <a:pt x="19067" y="21512"/>
                </a:cubicBezTo>
                <a:cubicBezTo>
                  <a:pt x="19304" y="21466"/>
                  <a:pt x="19422" y="21416"/>
                  <a:pt x="19529" y="21314"/>
                </a:cubicBezTo>
                <a:cubicBezTo>
                  <a:pt x="19711" y="21143"/>
                  <a:pt x="19715" y="21049"/>
                  <a:pt x="19529" y="20893"/>
                </a:cubicBezTo>
                <a:cubicBezTo>
                  <a:pt x="19218" y="20632"/>
                  <a:pt x="18288" y="20559"/>
                  <a:pt x="17796" y="2077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49" name="Shape"/>
          <p:cNvSpPr/>
          <p:nvPr/>
        </p:nvSpPr>
        <p:spPr>
          <a:xfrm>
            <a:off x="2534798" y="6200254"/>
            <a:ext cx="454739" cy="60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50" name="Shape"/>
          <p:cNvSpPr/>
          <p:nvPr/>
        </p:nvSpPr>
        <p:spPr>
          <a:xfrm>
            <a:off x="2699115" y="6395255"/>
            <a:ext cx="126106" cy="345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4" name="Group"/>
          <p:cNvGrpSpPr/>
          <p:nvPr/>
        </p:nvGrpSpPr>
        <p:grpSpPr>
          <a:xfrm>
            <a:off x="1487995" y="5946387"/>
            <a:ext cx="457793" cy="753403"/>
            <a:chOff x="0" y="0"/>
            <a:chExt cx="457792" cy="753402"/>
          </a:xfrm>
        </p:grpSpPr>
        <p:sp>
          <p:nvSpPr>
            <p:cNvPr id="951" name="Rounded Rectangle"/>
            <p:cNvSpPr/>
            <p:nvPr/>
          </p:nvSpPr>
          <p:spPr>
            <a:xfrm>
              <a:off x="0" y="0"/>
              <a:ext cx="454739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2" name="Circle"/>
            <p:cNvSpPr/>
            <p:nvPr/>
          </p:nvSpPr>
          <p:spPr>
            <a:xfrm>
              <a:off x="396946" y="26598"/>
              <a:ext cx="26600" cy="26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3" name="Circle"/>
            <p:cNvSpPr/>
            <p:nvPr/>
          </p:nvSpPr>
          <p:spPr>
            <a:xfrm>
              <a:off x="364437" y="26598"/>
              <a:ext cx="26599" cy="2660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4" name="Rounded Rectangle"/>
            <p:cNvSpPr/>
            <p:nvPr/>
          </p:nvSpPr>
          <p:spPr>
            <a:xfrm>
              <a:off x="3053" y="168457"/>
              <a:ext cx="454740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5" name="Circle"/>
            <p:cNvSpPr/>
            <p:nvPr/>
          </p:nvSpPr>
          <p:spPr>
            <a:xfrm>
              <a:off x="400000" y="195056"/>
              <a:ext cx="26599" cy="265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6" name="Circle"/>
            <p:cNvSpPr/>
            <p:nvPr/>
          </p:nvSpPr>
          <p:spPr>
            <a:xfrm>
              <a:off x="367490" y="195056"/>
              <a:ext cx="26600" cy="2659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7" name="Rounded Rectangle"/>
            <p:cNvSpPr/>
            <p:nvPr/>
          </p:nvSpPr>
          <p:spPr>
            <a:xfrm>
              <a:off x="3053" y="336915"/>
              <a:ext cx="454740" cy="152788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8" name="Circle"/>
            <p:cNvSpPr/>
            <p:nvPr/>
          </p:nvSpPr>
          <p:spPr>
            <a:xfrm>
              <a:off x="400000" y="363513"/>
              <a:ext cx="26599" cy="26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9" name="Circle"/>
            <p:cNvSpPr/>
            <p:nvPr/>
          </p:nvSpPr>
          <p:spPr>
            <a:xfrm>
              <a:off x="367490" y="363513"/>
              <a:ext cx="26600" cy="2660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0" name="Rounded Rectangle"/>
            <p:cNvSpPr/>
            <p:nvPr/>
          </p:nvSpPr>
          <p:spPr>
            <a:xfrm>
              <a:off x="3053" y="505372"/>
              <a:ext cx="454740" cy="248031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49356" y="538985"/>
              <a:ext cx="65808" cy="18080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 flipV="1">
              <a:off x="87776" y="540837"/>
              <a:ext cx="65808" cy="17304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 flipV="1">
              <a:off x="126196" y="538985"/>
              <a:ext cx="65808" cy="18080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65" name="Rounded Rectangle"/>
          <p:cNvSpPr/>
          <p:nvPr/>
        </p:nvSpPr>
        <p:spPr>
          <a:xfrm>
            <a:off x="1286040" y="5737919"/>
            <a:ext cx="1889920" cy="1170338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8" name="Group"/>
          <p:cNvGrpSpPr/>
          <p:nvPr/>
        </p:nvGrpSpPr>
        <p:grpSpPr>
          <a:xfrm>
            <a:off x="3451426" y="4982759"/>
            <a:ext cx="255182" cy="1689522"/>
            <a:chOff x="0" y="0"/>
            <a:chExt cx="255180" cy="1689520"/>
          </a:xfrm>
        </p:grpSpPr>
        <p:sp>
          <p:nvSpPr>
            <p:cNvPr id="966" name="Rectangle"/>
            <p:cNvSpPr/>
            <p:nvPr/>
          </p:nvSpPr>
          <p:spPr>
            <a:xfrm rot="21600000">
              <a:off x="-1" y="-1"/>
              <a:ext cx="255182" cy="1689522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967" name="logo_only.png" descr="logo_only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619168"/>
              <a:ext cx="214038" cy="284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9" name="Arrow"/>
          <p:cNvSpPr/>
          <p:nvPr/>
        </p:nvSpPr>
        <p:spPr>
          <a:xfrm>
            <a:off x="3769116" y="6150187"/>
            <a:ext cx="2216109" cy="345802"/>
          </a:xfrm>
          <a:prstGeom prst="rightArrow">
            <a:avLst>
              <a:gd name="adj1" fmla="val 66977"/>
              <a:gd name="adj2" fmla="val 235048"/>
            </a:avLst>
          </a:prstGeom>
          <a:solidFill>
            <a:srgbClr val="01B2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73" name="Connection Line"/>
          <p:cNvSpPr/>
          <p:nvPr/>
        </p:nvSpPr>
        <p:spPr>
          <a:xfrm>
            <a:off x="6442633" y="3190724"/>
            <a:ext cx="866201" cy="125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24" h="21414" fill="norm" stroke="1" extrusionOk="0">
                <a:moveTo>
                  <a:pt x="6981" y="21414"/>
                </a:moveTo>
                <a:cubicBezTo>
                  <a:pt x="-4876" y="6951"/>
                  <a:pt x="-1628" y="-186"/>
                  <a:pt x="16724" y="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logo_square.png" descr="logo_squ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647" y="1584374"/>
            <a:ext cx="6584852" cy="6584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Rectangle"/>
          <p:cNvSpPr/>
          <p:nvPr/>
        </p:nvSpPr>
        <p:spPr>
          <a:xfrm>
            <a:off x="2586260" y="2790380"/>
            <a:ext cx="7184667" cy="3872802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91" name="Group"/>
          <p:cNvGrpSpPr/>
          <p:nvPr/>
        </p:nvGrpSpPr>
        <p:grpSpPr>
          <a:xfrm>
            <a:off x="5006167" y="5421526"/>
            <a:ext cx="557290" cy="917149"/>
            <a:chOff x="0" y="0"/>
            <a:chExt cx="557289" cy="917148"/>
          </a:xfrm>
        </p:grpSpPr>
        <p:sp>
          <p:nvSpPr>
            <p:cNvPr id="978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9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0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1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2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3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4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5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6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7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92" name="Shape"/>
          <p:cNvSpPr/>
          <p:nvPr/>
        </p:nvSpPr>
        <p:spPr>
          <a:xfrm>
            <a:off x="10244932" y="2835595"/>
            <a:ext cx="1193799" cy="932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3" name="Rectangle"/>
          <p:cNvSpPr/>
          <p:nvPr/>
        </p:nvSpPr>
        <p:spPr>
          <a:xfrm>
            <a:off x="2586260" y="2390863"/>
            <a:ext cx="7184667" cy="322934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4" name="Rectangle"/>
          <p:cNvSpPr/>
          <p:nvPr/>
        </p:nvSpPr>
        <p:spPr>
          <a:xfrm>
            <a:off x="3666170" y="3914571"/>
            <a:ext cx="986333" cy="7493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5" name="Rectangle"/>
          <p:cNvSpPr/>
          <p:nvPr/>
        </p:nvSpPr>
        <p:spPr>
          <a:xfrm>
            <a:off x="5021314" y="3914571"/>
            <a:ext cx="856083" cy="7493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6" name="Rectangle"/>
          <p:cNvSpPr/>
          <p:nvPr/>
        </p:nvSpPr>
        <p:spPr>
          <a:xfrm>
            <a:off x="7458159" y="3860784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7" name="/svc1"/>
          <p:cNvSpPr txBox="1"/>
          <p:nvPr/>
        </p:nvSpPr>
        <p:spPr>
          <a:xfrm>
            <a:off x="3816124" y="4073578"/>
            <a:ext cx="68642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/svc1</a:t>
            </a:r>
          </a:p>
        </p:txBody>
      </p:sp>
      <p:sp>
        <p:nvSpPr>
          <p:cNvPr id="998" name="/svc2"/>
          <p:cNvSpPr txBox="1"/>
          <p:nvPr/>
        </p:nvSpPr>
        <p:spPr>
          <a:xfrm>
            <a:off x="5106144" y="4073321"/>
            <a:ext cx="68642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/svc2</a:t>
            </a:r>
          </a:p>
        </p:txBody>
      </p:sp>
      <p:sp>
        <p:nvSpPr>
          <p:cNvPr id="999" name="/othersvc"/>
          <p:cNvSpPr txBox="1"/>
          <p:nvPr/>
        </p:nvSpPr>
        <p:spPr>
          <a:xfrm>
            <a:off x="7893568" y="4019534"/>
            <a:ext cx="1142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/othersvc</a:t>
            </a:r>
          </a:p>
        </p:txBody>
      </p:sp>
      <p:grpSp>
        <p:nvGrpSpPr>
          <p:cNvPr id="1002" name="Group"/>
          <p:cNvGrpSpPr/>
          <p:nvPr/>
        </p:nvGrpSpPr>
        <p:grpSpPr>
          <a:xfrm>
            <a:off x="7821251" y="5634066"/>
            <a:ext cx="553573" cy="730793"/>
            <a:chOff x="0" y="0"/>
            <a:chExt cx="553572" cy="730791"/>
          </a:xfrm>
        </p:grpSpPr>
        <p:sp>
          <p:nvSpPr>
            <p:cNvPr id="1000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1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03" name="Shape"/>
          <p:cNvSpPr/>
          <p:nvPr/>
        </p:nvSpPr>
        <p:spPr>
          <a:xfrm>
            <a:off x="4333399" y="5634066"/>
            <a:ext cx="553574" cy="73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4" name="Line"/>
          <p:cNvSpPr/>
          <p:nvPr/>
        </p:nvSpPr>
        <p:spPr>
          <a:xfrm flipV="1">
            <a:off x="5905934" y="730379"/>
            <a:ext cx="1" cy="1587242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5" name="Line"/>
          <p:cNvSpPr/>
          <p:nvPr/>
        </p:nvSpPr>
        <p:spPr>
          <a:xfrm flipV="1">
            <a:off x="5335189" y="2830137"/>
            <a:ext cx="557291" cy="1047608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5346092" y="4700699"/>
            <a:ext cx="1" cy="660401"/>
          </a:xfrm>
          <a:prstGeom prst="line">
            <a:avLst/>
          </a:prstGeom>
          <a:ln w="381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20" name="Group"/>
          <p:cNvGrpSpPr/>
          <p:nvPr/>
        </p:nvGrpSpPr>
        <p:grpSpPr>
          <a:xfrm>
            <a:off x="8465563" y="5421526"/>
            <a:ext cx="557291" cy="917149"/>
            <a:chOff x="0" y="0"/>
            <a:chExt cx="557289" cy="917148"/>
          </a:xfrm>
        </p:grpSpPr>
        <p:sp>
          <p:nvSpPr>
            <p:cNvPr id="1007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8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9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0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1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2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3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4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5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6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21" name="Line"/>
          <p:cNvSpPr/>
          <p:nvPr/>
        </p:nvSpPr>
        <p:spPr>
          <a:xfrm flipV="1">
            <a:off x="5665389" y="2831783"/>
            <a:ext cx="557291" cy="1047608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22" name="Line"/>
          <p:cNvSpPr/>
          <p:nvPr/>
        </p:nvSpPr>
        <p:spPr>
          <a:xfrm flipV="1">
            <a:off x="6178593" y="730379"/>
            <a:ext cx="1" cy="1587242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"/>
          <p:cNvSpPr/>
          <p:nvPr/>
        </p:nvSpPr>
        <p:spPr>
          <a:xfrm>
            <a:off x="2586260" y="3552380"/>
            <a:ext cx="7184667" cy="3872803"/>
          </a:xfrm>
          <a:prstGeom prst="rect">
            <a:avLst/>
          </a:prstGeom>
          <a:solidFill>
            <a:srgbClr val="0077B1">
              <a:alpha val="2078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38" name="Group"/>
          <p:cNvGrpSpPr/>
          <p:nvPr/>
        </p:nvGrpSpPr>
        <p:grpSpPr>
          <a:xfrm>
            <a:off x="5006167" y="6183526"/>
            <a:ext cx="557290" cy="917149"/>
            <a:chOff x="0" y="0"/>
            <a:chExt cx="557289" cy="917148"/>
          </a:xfrm>
        </p:grpSpPr>
        <p:sp>
          <p:nvSpPr>
            <p:cNvPr id="1025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6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7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8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9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0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1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3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4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39" name="Shape"/>
          <p:cNvSpPr/>
          <p:nvPr/>
        </p:nvSpPr>
        <p:spPr>
          <a:xfrm>
            <a:off x="10562432" y="3368995"/>
            <a:ext cx="1193799" cy="932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0" name="Rectangle"/>
          <p:cNvSpPr/>
          <p:nvPr/>
        </p:nvSpPr>
        <p:spPr>
          <a:xfrm>
            <a:off x="2586260" y="3152863"/>
            <a:ext cx="7184667" cy="322934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1" name="Rectangle"/>
          <p:cNvSpPr/>
          <p:nvPr/>
        </p:nvSpPr>
        <p:spPr>
          <a:xfrm>
            <a:off x="3666170" y="4676571"/>
            <a:ext cx="986333" cy="7493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2" name="Rectangle"/>
          <p:cNvSpPr/>
          <p:nvPr/>
        </p:nvSpPr>
        <p:spPr>
          <a:xfrm>
            <a:off x="5021314" y="4676571"/>
            <a:ext cx="856083" cy="7493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3" name="Rectangle"/>
          <p:cNvSpPr/>
          <p:nvPr/>
        </p:nvSpPr>
        <p:spPr>
          <a:xfrm>
            <a:off x="7458159" y="4622784"/>
            <a:ext cx="2013298" cy="7493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4" name="/svc1"/>
          <p:cNvSpPr txBox="1"/>
          <p:nvPr/>
        </p:nvSpPr>
        <p:spPr>
          <a:xfrm>
            <a:off x="3816124" y="4835578"/>
            <a:ext cx="68642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/svc1</a:t>
            </a:r>
          </a:p>
        </p:txBody>
      </p:sp>
      <p:sp>
        <p:nvSpPr>
          <p:cNvPr id="1045" name="/svc2"/>
          <p:cNvSpPr txBox="1"/>
          <p:nvPr/>
        </p:nvSpPr>
        <p:spPr>
          <a:xfrm>
            <a:off x="5106144" y="4835321"/>
            <a:ext cx="68642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/svc2</a:t>
            </a:r>
          </a:p>
        </p:txBody>
      </p:sp>
      <p:sp>
        <p:nvSpPr>
          <p:cNvPr id="1046" name="/othersvc"/>
          <p:cNvSpPr txBox="1"/>
          <p:nvPr/>
        </p:nvSpPr>
        <p:spPr>
          <a:xfrm>
            <a:off x="7893568" y="4781534"/>
            <a:ext cx="1142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/othersvc</a:t>
            </a:r>
          </a:p>
        </p:txBody>
      </p:sp>
      <p:grpSp>
        <p:nvGrpSpPr>
          <p:cNvPr id="1049" name="Group"/>
          <p:cNvGrpSpPr/>
          <p:nvPr/>
        </p:nvGrpSpPr>
        <p:grpSpPr>
          <a:xfrm>
            <a:off x="7821251" y="6396066"/>
            <a:ext cx="553573" cy="730793"/>
            <a:chOff x="0" y="0"/>
            <a:chExt cx="553572" cy="730791"/>
          </a:xfrm>
        </p:grpSpPr>
        <p:sp>
          <p:nvSpPr>
            <p:cNvPr id="1047" name="Shape"/>
            <p:cNvSpPr/>
            <p:nvPr/>
          </p:nvSpPr>
          <p:spPr>
            <a:xfrm>
              <a:off x="0" y="0"/>
              <a:ext cx="553573" cy="7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175A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8" name="Shape"/>
            <p:cNvSpPr/>
            <p:nvPr/>
          </p:nvSpPr>
          <p:spPr>
            <a:xfrm>
              <a:off x="200029" y="237384"/>
              <a:ext cx="153514" cy="42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50" name="Shape"/>
          <p:cNvSpPr/>
          <p:nvPr/>
        </p:nvSpPr>
        <p:spPr>
          <a:xfrm>
            <a:off x="4333399" y="6396066"/>
            <a:ext cx="553574" cy="73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1" name="Line"/>
          <p:cNvSpPr/>
          <p:nvPr/>
        </p:nvSpPr>
        <p:spPr>
          <a:xfrm flipH="1" flipV="1">
            <a:off x="2862945" y="1468108"/>
            <a:ext cx="2179390" cy="1566347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2" name="Line"/>
          <p:cNvSpPr/>
          <p:nvPr/>
        </p:nvSpPr>
        <p:spPr>
          <a:xfrm flipV="1">
            <a:off x="5335189" y="3611957"/>
            <a:ext cx="167812" cy="1027788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3" name="Line"/>
          <p:cNvSpPr/>
          <p:nvPr/>
        </p:nvSpPr>
        <p:spPr>
          <a:xfrm flipV="1">
            <a:off x="5346092" y="5462699"/>
            <a:ext cx="1" cy="660401"/>
          </a:xfrm>
          <a:prstGeom prst="line">
            <a:avLst/>
          </a:prstGeom>
          <a:ln w="381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67" name="Group"/>
          <p:cNvGrpSpPr/>
          <p:nvPr/>
        </p:nvGrpSpPr>
        <p:grpSpPr>
          <a:xfrm>
            <a:off x="8465563" y="6183526"/>
            <a:ext cx="557291" cy="917149"/>
            <a:chOff x="0" y="0"/>
            <a:chExt cx="557289" cy="917148"/>
          </a:xfrm>
        </p:grpSpPr>
        <p:sp>
          <p:nvSpPr>
            <p:cNvPr id="1054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6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7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8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9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0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1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2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3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68" name="Line"/>
          <p:cNvSpPr/>
          <p:nvPr/>
        </p:nvSpPr>
        <p:spPr>
          <a:xfrm flipV="1">
            <a:off x="5126722" y="2132812"/>
            <a:ext cx="897680" cy="897680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9" name="Shape"/>
          <p:cNvSpPr/>
          <p:nvPr/>
        </p:nvSpPr>
        <p:spPr>
          <a:xfrm>
            <a:off x="5581694" y="1095591"/>
            <a:ext cx="1193799" cy="932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chemeClr val="accent4">
              <a:satOff val="1488"/>
              <a:lumOff val="-7242"/>
            </a:schemeClr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0" name="Credit Card"/>
          <p:cNvSpPr/>
          <p:nvPr/>
        </p:nvSpPr>
        <p:spPr>
          <a:xfrm>
            <a:off x="2857774" y="2055470"/>
            <a:ext cx="708287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1" name="Shape"/>
          <p:cNvSpPr/>
          <p:nvPr/>
        </p:nvSpPr>
        <p:spPr>
          <a:xfrm>
            <a:off x="4917285" y="2239722"/>
            <a:ext cx="496094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2" name="?"/>
          <p:cNvSpPr txBox="1"/>
          <p:nvPr/>
        </p:nvSpPr>
        <p:spPr>
          <a:xfrm>
            <a:off x="5278805" y="2140839"/>
            <a:ext cx="496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1073" name="Dingbat Check"/>
          <p:cNvSpPr/>
          <p:nvPr/>
        </p:nvSpPr>
        <p:spPr>
          <a:xfrm>
            <a:off x="6090828" y="2457601"/>
            <a:ext cx="259081" cy="24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1D8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74" name="Line"/>
          <p:cNvSpPr/>
          <p:nvPr/>
        </p:nvSpPr>
        <p:spPr>
          <a:xfrm flipV="1">
            <a:off x="5492963" y="2140838"/>
            <a:ext cx="897679" cy="897680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headEnd type="triangle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5" name="Shape"/>
          <p:cNvSpPr/>
          <p:nvPr/>
        </p:nvSpPr>
        <p:spPr>
          <a:xfrm>
            <a:off x="5018895" y="3916802"/>
            <a:ext cx="294572" cy="19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E685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78" name="Group"/>
          <p:cNvGrpSpPr/>
          <p:nvPr/>
        </p:nvGrpSpPr>
        <p:grpSpPr>
          <a:xfrm>
            <a:off x="4745971" y="3851211"/>
            <a:ext cx="253695" cy="322933"/>
            <a:chOff x="0" y="0"/>
            <a:chExt cx="253693" cy="322932"/>
          </a:xfrm>
        </p:grpSpPr>
        <p:sp>
          <p:nvSpPr>
            <p:cNvPr id="1076" name="Shape"/>
            <p:cNvSpPr/>
            <p:nvPr/>
          </p:nvSpPr>
          <p:spPr>
            <a:xfrm>
              <a:off x="0" y="120522"/>
              <a:ext cx="253694" cy="20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chemeClr val="accent4">
                <a:hueOff val="384618"/>
                <a:satOff val="3869"/>
                <a:lumOff val="5802"/>
                <a:alpha val="49211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7" name="Circle"/>
            <p:cNvSpPr/>
            <p:nvPr/>
          </p:nvSpPr>
          <p:spPr>
            <a:xfrm>
              <a:off x="52878" y="0"/>
              <a:ext cx="147938" cy="148435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"/>
          <p:cNvGrpSpPr/>
          <p:nvPr/>
        </p:nvGrpSpPr>
        <p:grpSpPr>
          <a:xfrm>
            <a:off x="8455813" y="4114318"/>
            <a:ext cx="421610" cy="2791423"/>
            <a:chOff x="0" y="0"/>
            <a:chExt cx="421608" cy="2791422"/>
          </a:xfrm>
        </p:grpSpPr>
        <p:sp>
          <p:nvSpPr>
            <p:cNvPr id="253" name="Rectangle"/>
            <p:cNvSpPr/>
            <p:nvPr/>
          </p:nvSpPr>
          <p:spPr>
            <a:xfrm>
              <a:off x="0" y="0"/>
              <a:ext cx="421609" cy="2791423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54" name="logo_only.png" descr="logo_only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022989"/>
              <a:ext cx="353631" cy="470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Shape"/>
          <p:cNvSpPr/>
          <p:nvPr/>
        </p:nvSpPr>
        <p:spPr>
          <a:xfrm>
            <a:off x="11172641" y="3733845"/>
            <a:ext cx="1193799" cy="93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7" name="Shape"/>
          <p:cNvSpPr/>
          <p:nvPr/>
        </p:nvSpPr>
        <p:spPr>
          <a:xfrm>
            <a:off x="6310710" y="5135155"/>
            <a:ext cx="1181265" cy="95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60" name="Group"/>
          <p:cNvGrpSpPr/>
          <p:nvPr/>
        </p:nvGrpSpPr>
        <p:grpSpPr>
          <a:xfrm>
            <a:off x="9594449" y="4116834"/>
            <a:ext cx="553573" cy="2786392"/>
            <a:chOff x="0" y="0"/>
            <a:chExt cx="553572" cy="2786390"/>
          </a:xfrm>
        </p:grpSpPr>
        <p:sp>
          <p:nvSpPr>
            <p:cNvPr id="258" name="Rectangle"/>
            <p:cNvSpPr/>
            <p:nvPr/>
          </p:nvSpPr>
          <p:spPr>
            <a:xfrm>
              <a:off x="0" y="0"/>
              <a:ext cx="553573" cy="2786391"/>
            </a:xfrm>
            <a:prstGeom prst="rect">
              <a:avLst/>
            </a:prstGeom>
            <a:solidFill>
              <a:srgbClr val="FCD186"/>
            </a:solidFill>
            <a:ln w="254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5470" b="0"/>
            <a:stretch>
              <a:fillRect/>
            </a:stretch>
          </p:blipFill>
          <p:spPr>
            <a:xfrm>
              <a:off x="49156" y="983848"/>
              <a:ext cx="498451" cy="4656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"/>
          <p:cNvSpPr/>
          <p:nvPr/>
        </p:nvSpPr>
        <p:spPr>
          <a:xfrm>
            <a:off x="11664465" y="5144634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2" name="Shape"/>
          <p:cNvSpPr/>
          <p:nvPr/>
        </p:nvSpPr>
        <p:spPr>
          <a:xfrm>
            <a:off x="11891122" y="5317325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38" t="6761" r="5740" b="3042"/>
          <a:stretch>
            <a:fillRect/>
          </a:stretch>
        </p:blipFill>
        <p:spPr>
          <a:xfrm>
            <a:off x="12013764" y="5549711"/>
            <a:ext cx="178937" cy="420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1" h="21561" fill="norm" stroke="1" extrusionOk="0">
                <a:moveTo>
                  <a:pt x="3696" y="44"/>
                </a:moveTo>
                <a:cubicBezTo>
                  <a:pt x="3391" y="-24"/>
                  <a:pt x="2843" y="-10"/>
                  <a:pt x="2559" y="64"/>
                </a:cubicBezTo>
                <a:cubicBezTo>
                  <a:pt x="1903" y="236"/>
                  <a:pt x="1930" y="681"/>
                  <a:pt x="2606" y="837"/>
                </a:cubicBezTo>
                <a:cubicBezTo>
                  <a:pt x="3132" y="957"/>
                  <a:pt x="3832" y="897"/>
                  <a:pt x="4075" y="694"/>
                </a:cubicBezTo>
                <a:cubicBezTo>
                  <a:pt x="4338" y="476"/>
                  <a:pt x="4153" y="145"/>
                  <a:pt x="3696" y="44"/>
                </a:cubicBezTo>
                <a:close/>
                <a:moveTo>
                  <a:pt x="9666" y="1263"/>
                </a:moveTo>
                <a:cubicBezTo>
                  <a:pt x="8556" y="1272"/>
                  <a:pt x="7742" y="1624"/>
                  <a:pt x="7818" y="2077"/>
                </a:cubicBezTo>
                <a:cubicBezTo>
                  <a:pt x="7873" y="2404"/>
                  <a:pt x="8371" y="2679"/>
                  <a:pt x="9050" y="2788"/>
                </a:cubicBezTo>
                <a:cubicBezTo>
                  <a:pt x="9599" y="2876"/>
                  <a:pt x="10463" y="2794"/>
                  <a:pt x="10945" y="2605"/>
                </a:cubicBezTo>
                <a:cubicBezTo>
                  <a:pt x="11039" y="2569"/>
                  <a:pt x="11181" y="2483"/>
                  <a:pt x="11277" y="2402"/>
                </a:cubicBezTo>
                <a:cubicBezTo>
                  <a:pt x="11870" y="1901"/>
                  <a:pt x="10961" y="1253"/>
                  <a:pt x="9666" y="1263"/>
                </a:cubicBezTo>
                <a:close/>
                <a:moveTo>
                  <a:pt x="16488" y="3825"/>
                </a:moveTo>
                <a:cubicBezTo>
                  <a:pt x="14711" y="3471"/>
                  <a:pt x="12618" y="4070"/>
                  <a:pt x="12651" y="4922"/>
                </a:cubicBezTo>
                <a:cubicBezTo>
                  <a:pt x="12671" y="5443"/>
                  <a:pt x="13354" y="5858"/>
                  <a:pt x="14498" y="6041"/>
                </a:cubicBezTo>
                <a:cubicBezTo>
                  <a:pt x="15064" y="6131"/>
                  <a:pt x="16126" y="6112"/>
                  <a:pt x="16630" y="6000"/>
                </a:cubicBezTo>
                <a:cubicBezTo>
                  <a:pt x="17105" y="5895"/>
                  <a:pt x="17417" y="5795"/>
                  <a:pt x="17673" y="5634"/>
                </a:cubicBezTo>
                <a:cubicBezTo>
                  <a:pt x="18693" y="4991"/>
                  <a:pt x="18129" y="4151"/>
                  <a:pt x="16488" y="3825"/>
                </a:cubicBezTo>
                <a:close/>
                <a:moveTo>
                  <a:pt x="18004" y="7281"/>
                </a:moveTo>
                <a:cubicBezTo>
                  <a:pt x="16697" y="7281"/>
                  <a:pt x="15602" y="7587"/>
                  <a:pt x="15020" y="8094"/>
                </a:cubicBezTo>
                <a:cubicBezTo>
                  <a:pt x="14744" y="8333"/>
                  <a:pt x="14735" y="8332"/>
                  <a:pt x="14735" y="8724"/>
                </a:cubicBezTo>
                <a:lnTo>
                  <a:pt x="14735" y="9110"/>
                </a:lnTo>
                <a:lnTo>
                  <a:pt x="15020" y="9354"/>
                </a:lnTo>
                <a:cubicBezTo>
                  <a:pt x="15463" y="9740"/>
                  <a:pt x="16167" y="9998"/>
                  <a:pt x="17104" y="10106"/>
                </a:cubicBezTo>
                <a:cubicBezTo>
                  <a:pt x="17565" y="10159"/>
                  <a:pt x="18316" y="10150"/>
                  <a:pt x="18763" y="10106"/>
                </a:cubicBezTo>
                <a:cubicBezTo>
                  <a:pt x="20433" y="9941"/>
                  <a:pt x="21598" y="9221"/>
                  <a:pt x="21321" y="8500"/>
                </a:cubicBezTo>
                <a:cubicBezTo>
                  <a:pt x="21047" y="7787"/>
                  <a:pt x="19681" y="7281"/>
                  <a:pt x="18004" y="7281"/>
                </a:cubicBezTo>
                <a:close/>
                <a:moveTo>
                  <a:pt x="5781" y="7504"/>
                </a:moveTo>
                <a:cubicBezTo>
                  <a:pt x="5019" y="7588"/>
                  <a:pt x="4546" y="7691"/>
                  <a:pt x="3980" y="7931"/>
                </a:cubicBezTo>
                <a:cubicBezTo>
                  <a:pt x="2819" y="8424"/>
                  <a:pt x="2512" y="9178"/>
                  <a:pt x="3222" y="9801"/>
                </a:cubicBezTo>
                <a:cubicBezTo>
                  <a:pt x="3766" y="10279"/>
                  <a:pt x="4838" y="10599"/>
                  <a:pt x="6112" y="10675"/>
                </a:cubicBezTo>
                <a:cubicBezTo>
                  <a:pt x="7781" y="10776"/>
                  <a:pt x="9343" y="10433"/>
                  <a:pt x="10045" y="9801"/>
                </a:cubicBezTo>
                <a:cubicBezTo>
                  <a:pt x="10957" y="8980"/>
                  <a:pt x="10204" y="7976"/>
                  <a:pt x="8387" y="7606"/>
                </a:cubicBezTo>
                <a:cubicBezTo>
                  <a:pt x="7475" y="7420"/>
                  <a:pt x="6739" y="7399"/>
                  <a:pt x="5781" y="7504"/>
                </a:cubicBezTo>
                <a:close/>
                <a:moveTo>
                  <a:pt x="14783" y="11143"/>
                </a:moveTo>
                <a:cubicBezTo>
                  <a:pt x="13818" y="11037"/>
                  <a:pt x="12925" y="11092"/>
                  <a:pt x="12082" y="11285"/>
                </a:cubicBezTo>
                <a:cubicBezTo>
                  <a:pt x="10937" y="11548"/>
                  <a:pt x="10235" y="11999"/>
                  <a:pt x="10092" y="12586"/>
                </a:cubicBezTo>
                <a:cubicBezTo>
                  <a:pt x="9899" y="13378"/>
                  <a:pt x="11184" y="14146"/>
                  <a:pt x="12982" y="14314"/>
                </a:cubicBezTo>
                <a:cubicBezTo>
                  <a:pt x="14785" y="14483"/>
                  <a:pt x="16501" y="14153"/>
                  <a:pt x="17246" y="13501"/>
                </a:cubicBezTo>
                <a:cubicBezTo>
                  <a:pt x="17576" y="13212"/>
                  <a:pt x="17673" y="13009"/>
                  <a:pt x="17673" y="12668"/>
                </a:cubicBezTo>
                <a:cubicBezTo>
                  <a:pt x="17673" y="11928"/>
                  <a:pt x="16532" y="11335"/>
                  <a:pt x="14783" y="11143"/>
                </a:cubicBezTo>
                <a:close/>
                <a:moveTo>
                  <a:pt x="3080" y="11814"/>
                </a:moveTo>
                <a:cubicBezTo>
                  <a:pt x="2442" y="11827"/>
                  <a:pt x="2337" y="11832"/>
                  <a:pt x="1848" y="11936"/>
                </a:cubicBezTo>
                <a:cubicBezTo>
                  <a:pt x="672" y="12185"/>
                  <a:pt x="-2" y="12664"/>
                  <a:pt x="0" y="13237"/>
                </a:cubicBezTo>
                <a:cubicBezTo>
                  <a:pt x="3" y="13953"/>
                  <a:pt x="1135" y="14516"/>
                  <a:pt x="2796" y="14639"/>
                </a:cubicBezTo>
                <a:cubicBezTo>
                  <a:pt x="3940" y="14725"/>
                  <a:pt x="5265" y="14485"/>
                  <a:pt x="5923" y="14111"/>
                </a:cubicBezTo>
                <a:cubicBezTo>
                  <a:pt x="6949" y="13527"/>
                  <a:pt x="6874" y="12771"/>
                  <a:pt x="5733" y="12241"/>
                </a:cubicBezTo>
                <a:cubicBezTo>
                  <a:pt x="5044" y="11920"/>
                  <a:pt x="4222" y="11790"/>
                  <a:pt x="3080" y="11814"/>
                </a:cubicBezTo>
                <a:close/>
                <a:moveTo>
                  <a:pt x="6681" y="15839"/>
                </a:moveTo>
                <a:cubicBezTo>
                  <a:pt x="4857" y="15697"/>
                  <a:pt x="3219" y="16428"/>
                  <a:pt x="3554" y="17221"/>
                </a:cubicBezTo>
                <a:cubicBezTo>
                  <a:pt x="3744" y="17673"/>
                  <a:pt x="4419" y="18005"/>
                  <a:pt x="5402" y="18156"/>
                </a:cubicBezTo>
                <a:cubicBezTo>
                  <a:pt x="6003" y="18248"/>
                  <a:pt x="6882" y="18223"/>
                  <a:pt x="7486" y="18095"/>
                </a:cubicBezTo>
                <a:cubicBezTo>
                  <a:pt x="9930" y="17578"/>
                  <a:pt x="9384" y="16049"/>
                  <a:pt x="6681" y="15839"/>
                </a:cubicBezTo>
                <a:close/>
                <a:moveTo>
                  <a:pt x="12129" y="18725"/>
                </a:moveTo>
                <a:cubicBezTo>
                  <a:pt x="11599" y="18729"/>
                  <a:pt x="11076" y="18827"/>
                  <a:pt x="10708" y="18990"/>
                </a:cubicBezTo>
                <a:cubicBezTo>
                  <a:pt x="10418" y="19118"/>
                  <a:pt x="10234" y="19326"/>
                  <a:pt x="10234" y="19477"/>
                </a:cubicBezTo>
                <a:cubicBezTo>
                  <a:pt x="10234" y="19763"/>
                  <a:pt x="10700" y="20105"/>
                  <a:pt x="11324" y="20230"/>
                </a:cubicBezTo>
                <a:cubicBezTo>
                  <a:pt x="12001" y="20365"/>
                  <a:pt x="12748" y="20290"/>
                  <a:pt x="13314" y="20047"/>
                </a:cubicBezTo>
                <a:cubicBezTo>
                  <a:pt x="13783" y="19845"/>
                  <a:pt x="13957" y="19628"/>
                  <a:pt x="13835" y="19376"/>
                </a:cubicBezTo>
                <a:cubicBezTo>
                  <a:pt x="13650" y="18993"/>
                  <a:pt x="12950" y="18720"/>
                  <a:pt x="12129" y="18725"/>
                </a:cubicBezTo>
                <a:close/>
                <a:moveTo>
                  <a:pt x="18715" y="20656"/>
                </a:moveTo>
                <a:cubicBezTo>
                  <a:pt x="18389" y="20636"/>
                  <a:pt x="18013" y="20673"/>
                  <a:pt x="17768" y="20778"/>
                </a:cubicBezTo>
                <a:cubicBezTo>
                  <a:pt x="17219" y="21014"/>
                  <a:pt x="17456" y="21438"/>
                  <a:pt x="18194" y="21531"/>
                </a:cubicBezTo>
                <a:cubicBezTo>
                  <a:pt x="18530" y="21573"/>
                  <a:pt x="18710" y="21576"/>
                  <a:pt x="19047" y="21510"/>
                </a:cubicBezTo>
                <a:cubicBezTo>
                  <a:pt x="19284" y="21464"/>
                  <a:pt x="19366" y="21409"/>
                  <a:pt x="19473" y="21307"/>
                </a:cubicBezTo>
                <a:cubicBezTo>
                  <a:pt x="19654" y="21136"/>
                  <a:pt x="19658" y="21036"/>
                  <a:pt x="19473" y="20880"/>
                </a:cubicBezTo>
                <a:cubicBezTo>
                  <a:pt x="19318" y="20749"/>
                  <a:pt x="19041" y="20677"/>
                  <a:pt x="18715" y="2065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4" name="Shape"/>
          <p:cNvSpPr/>
          <p:nvPr/>
        </p:nvSpPr>
        <p:spPr>
          <a:xfrm>
            <a:off x="12139366" y="5533188"/>
            <a:ext cx="553573" cy="73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5" name="Shape"/>
          <p:cNvSpPr/>
          <p:nvPr/>
        </p:nvSpPr>
        <p:spPr>
          <a:xfrm>
            <a:off x="12339395" y="5770573"/>
            <a:ext cx="153514" cy="420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9" name="Group"/>
          <p:cNvGrpSpPr/>
          <p:nvPr/>
        </p:nvGrpSpPr>
        <p:grpSpPr>
          <a:xfrm>
            <a:off x="10865048" y="5224146"/>
            <a:ext cx="557291" cy="917149"/>
            <a:chOff x="0" y="0"/>
            <a:chExt cx="557289" cy="917148"/>
          </a:xfrm>
        </p:grpSpPr>
        <p:sp>
          <p:nvSpPr>
            <p:cNvPr id="266" name="Rounded Rectangle"/>
            <p:cNvSpPr/>
            <p:nvPr/>
          </p:nvSpPr>
          <p:spPr>
            <a:xfrm>
              <a:off x="0" y="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Circle"/>
            <p:cNvSpPr/>
            <p:nvPr/>
          </p:nvSpPr>
          <p:spPr>
            <a:xfrm>
              <a:off x="483219" y="32379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Circle"/>
            <p:cNvSpPr/>
            <p:nvPr/>
          </p:nvSpPr>
          <p:spPr>
            <a:xfrm>
              <a:off x="443644" y="32379"/>
              <a:ext cx="32380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9" name="Rounded Rectangle"/>
            <p:cNvSpPr/>
            <p:nvPr/>
          </p:nvSpPr>
          <p:spPr>
            <a:xfrm>
              <a:off x="3717" y="205070"/>
              <a:ext cx="553573" cy="185995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Circle"/>
            <p:cNvSpPr/>
            <p:nvPr/>
          </p:nvSpPr>
          <p:spPr>
            <a:xfrm>
              <a:off x="486936" y="237450"/>
              <a:ext cx="32381" cy="323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Circle"/>
            <p:cNvSpPr/>
            <p:nvPr/>
          </p:nvSpPr>
          <p:spPr>
            <a:xfrm>
              <a:off x="447361" y="237450"/>
              <a:ext cx="32381" cy="3238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Rounded Rectangle"/>
            <p:cNvSpPr/>
            <p:nvPr/>
          </p:nvSpPr>
          <p:spPr>
            <a:xfrm>
              <a:off x="3717" y="410140"/>
              <a:ext cx="553573" cy="185996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Circle"/>
            <p:cNvSpPr/>
            <p:nvPr/>
          </p:nvSpPr>
          <p:spPr>
            <a:xfrm>
              <a:off x="486936" y="442520"/>
              <a:ext cx="32381" cy="323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Circle"/>
            <p:cNvSpPr/>
            <p:nvPr/>
          </p:nvSpPr>
          <p:spPr>
            <a:xfrm>
              <a:off x="447361" y="442520"/>
              <a:ext cx="32381" cy="3238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Rounded Rectangle"/>
            <p:cNvSpPr/>
            <p:nvPr/>
          </p:nvSpPr>
          <p:spPr>
            <a:xfrm>
              <a:off x="3717" y="615211"/>
              <a:ext cx="553573" cy="301938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6008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106854" y="658384"/>
              <a:ext cx="80111" cy="21065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153623" y="656129"/>
              <a:ext cx="80111" cy="220101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80" name="Rounded Rectangle"/>
          <p:cNvSpPr/>
          <p:nvPr/>
        </p:nvSpPr>
        <p:spPr>
          <a:xfrm>
            <a:off x="10619201" y="4970370"/>
            <a:ext cx="2300678" cy="1424701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1" name="Line"/>
          <p:cNvSpPr/>
          <p:nvPr/>
        </p:nvSpPr>
        <p:spPr>
          <a:xfrm flipH="1">
            <a:off x="10167410" y="5760301"/>
            <a:ext cx="42161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2" name="Line"/>
          <p:cNvSpPr/>
          <p:nvPr/>
        </p:nvSpPr>
        <p:spPr>
          <a:xfrm flipH="1">
            <a:off x="8908613" y="5760301"/>
            <a:ext cx="654673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7742132" y="5357156"/>
            <a:ext cx="690962" cy="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4" name="Line"/>
          <p:cNvSpPr/>
          <p:nvPr/>
        </p:nvSpPr>
        <p:spPr>
          <a:xfrm flipH="1">
            <a:off x="7742132" y="5898620"/>
            <a:ext cx="690962" cy="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5" name="Shape"/>
          <p:cNvSpPr/>
          <p:nvPr/>
        </p:nvSpPr>
        <p:spPr>
          <a:xfrm>
            <a:off x="6549200" y="5446486"/>
            <a:ext cx="120478" cy="330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8957305" y="5428707"/>
            <a:ext cx="55729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8957305" y="5510029"/>
            <a:ext cx="55729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8" name="Line"/>
          <p:cNvSpPr/>
          <p:nvPr/>
        </p:nvSpPr>
        <p:spPr>
          <a:xfrm flipH="1">
            <a:off x="8899849" y="5846477"/>
            <a:ext cx="654673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0179430" y="5419424"/>
            <a:ext cx="411257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0" name="Line"/>
          <p:cNvSpPr/>
          <p:nvPr/>
        </p:nvSpPr>
        <p:spPr>
          <a:xfrm flipV="1">
            <a:off x="10189821" y="5497329"/>
            <a:ext cx="411257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10176014" y="5846477"/>
            <a:ext cx="421610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"/>
          <p:cNvGrpSpPr/>
          <p:nvPr/>
        </p:nvGrpSpPr>
        <p:grpSpPr>
          <a:xfrm>
            <a:off x="5540755" y="2590827"/>
            <a:ext cx="6875810" cy="6057515"/>
            <a:chOff x="0" y="0"/>
            <a:chExt cx="6875809" cy="6057513"/>
          </a:xfrm>
        </p:grpSpPr>
        <p:sp>
          <p:nvSpPr>
            <p:cNvPr id="293" name="Rectangle"/>
            <p:cNvSpPr/>
            <p:nvPr/>
          </p:nvSpPr>
          <p:spPr>
            <a:xfrm>
              <a:off x="0" y="1581639"/>
              <a:ext cx="6875810" cy="4475875"/>
            </a:xfrm>
            <a:prstGeom prst="rect">
              <a:avLst/>
            </a:prstGeom>
            <a:solidFill>
              <a:srgbClr val="DCE2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Rectangle"/>
            <p:cNvSpPr/>
            <p:nvPr/>
          </p:nvSpPr>
          <p:spPr>
            <a:xfrm>
              <a:off x="0" y="0"/>
              <a:ext cx="6875810" cy="1581022"/>
            </a:xfrm>
            <a:prstGeom prst="rect">
              <a:avLst/>
            </a:prstGeom>
            <a:solidFill>
              <a:srgbClr val="F3F4F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2258956" y="4677000"/>
            <a:ext cx="4475104" cy="110642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Virtual
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Scheduling/
Job Deployment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Governance
Framework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33200"/>
                        </a:srgb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Foundation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0077B1">
                          <a:alpha val="66433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6" name="Table"/>
            <p:cNvGraphicFramePr/>
            <p:nvPr/>
          </p:nvGraphicFramePr>
          <p:xfrm>
            <a:off x="2258956" y="3187358"/>
            <a:ext cx="4475104" cy="110148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169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Implement GenAP
for PHI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Enable GenAP 
to use GA4GH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Provision GenAP
on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>
                          <a:alpha val="46328"/>
                        </a:srgbClr>
                      </a:solidFill>
                    </a:tcPr>
                  </a:tc>
                </a:tr>
                <a:tr h="53169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Extension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5F126"/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7" name="Table"/>
            <p:cNvGraphicFramePr/>
            <p:nvPr/>
          </p:nvGraphicFramePr>
          <p:xfrm>
            <a:off x="2258956" y="1712533"/>
            <a:ext cx="4475104" cy="110642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PhenoTips for
Genomic Data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Enable PhenoTips
on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Capture, Process
Oncology Data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  <a:alpha val="48987"/>
                        </a:scheme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Integration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5">
                          <a:hueOff val="-444211"/>
                          <a:satOff val="-14915"/>
                          <a:lumOff val="22857"/>
                        </a:scheme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graphicFrame>
          <p:nvGraphicFramePr>
            <p:cNvPr id="298" name="Table"/>
            <p:cNvGraphicFramePr/>
            <p:nvPr/>
          </p:nvGraphicFramePr>
          <p:xfrm>
            <a:off x="2258956" y="252527"/>
            <a:ext cx="4475104" cy="110642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479001"/>
                  <a:gridCol w="1479001"/>
                  <a:gridCol w="1479001"/>
                </a:tblGrid>
                <a:tr h="53416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Build Clinical
Data Connectors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Data Sharing
Across Platform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Synchronize
and Analyze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  <a:alpha val="49574"/>
                        </a:schemeClr>
                      </a:solidFill>
                    </a:tcPr>
                  </a:tc>
                </a:tr>
                <a:tr h="534163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2700"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Application</a:t>
                        </a:r>
                      </a:p>
                    </a:txBody>
                    <a:tcPr marL="50800" marR="50800" marT="50800" marB="50800" anchor="ctr" anchorCtr="0" horzOverflow="overflow">
                      <a:lnL w="38100">
                        <a:solidFill>
                          <a:srgbClr val="53585F"/>
                        </a:solidFill>
                        <a:miter lim="400000"/>
                      </a:lnL>
                      <a:lnR w="38100">
                        <a:solidFill>
                          <a:srgbClr val="53585F"/>
                        </a:solidFill>
                        <a:miter lim="400000"/>
                      </a:lnR>
                      <a:lnT w="38100">
                        <a:solidFill>
                          <a:srgbClr val="53585F"/>
                        </a:solidFill>
                        <a:miter lim="400000"/>
                      </a:lnT>
                      <a:lnB w="38100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2">
                          <a:hueOff val="-2473793"/>
                          <a:satOff val="-50209"/>
                          <a:lumOff val="23543"/>
                        </a:scheme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sp>
          <p:nvSpPr>
            <p:cNvPr id="299" name="Arrow"/>
            <p:cNvSpPr/>
            <p:nvPr/>
          </p:nvSpPr>
          <p:spPr>
            <a:xfrm>
              <a:off x="3507648" y="4815304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" name="Arrow"/>
            <p:cNvSpPr/>
            <p:nvPr/>
          </p:nvSpPr>
          <p:spPr>
            <a:xfrm>
              <a:off x="5028985" y="4815304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Arrow"/>
            <p:cNvSpPr/>
            <p:nvPr/>
          </p:nvSpPr>
          <p:spPr>
            <a:xfrm>
              <a:off x="3504507" y="3385225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Arrow"/>
            <p:cNvSpPr/>
            <p:nvPr/>
          </p:nvSpPr>
          <p:spPr>
            <a:xfrm>
              <a:off x="5025844" y="3385225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Arrow"/>
            <p:cNvSpPr/>
            <p:nvPr/>
          </p:nvSpPr>
          <p:spPr>
            <a:xfrm>
              <a:off x="3504507" y="1897289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Arrow"/>
            <p:cNvSpPr/>
            <p:nvPr/>
          </p:nvSpPr>
          <p:spPr>
            <a:xfrm>
              <a:off x="5025844" y="1897289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5" name="Arrow"/>
            <p:cNvSpPr/>
            <p:nvPr/>
          </p:nvSpPr>
          <p:spPr>
            <a:xfrm>
              <a:off x="3504507" y="409352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" name="Arrow"/>
            <p:cNvSpPr/>
            <p:nvPr/>
          </p:nvSpPr>
          <p:spPr>
            <a:xfrm>
              <a:off x="5025844" y="409352"/>
              <a:ext cx="423864" cy="215637"/>
            </a:xfrm>
            <a:prstGeom prst="rightArrow">
              <a:avLst>
                <a:gd name="adj1" fmla="val 32000"/>
                <a:gd name="adj2" fmla="val 72155"/>
              </a:avLst>
            </a:prstGeom>
            <a:solidFill>
              <a:srgbClr val="DCDEE0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7" name="Arrow"/>
            <p:cNvSpPr/>
            <p:nvPr/>
          </p:nvSpPr>
          <p:spPr>
            <a:xfrm rot="16200000">
              <a:off x="4278659" y="4263862"/>
              <a:ext cx="404363" cy="389655"/>
            </a:xfrm>
            <a:prstGeom prst="rightArrow">
              <a:avLst>
                <a:gd name="adj1" fmla="val 44016"/>
                <a:gd name="adj2" fmla="val 49821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8" name="Arrow"/>
            <p:cNvSpPr/>
            <p:nvPr/>
          </p:nvSpPr>
          <p:spPr>
            <a:xfrm rot="16200000">
              <a:off x="4293142" y="2787544"/>
              <a:ext cx="375396" cy="389654"/>
            </a:xfrm>
            <a:prstGeom prst="rightArrow">
              <a:avLst>
                <a:gd name="adj1" fmla="val 44016"/>
                <a:gd name="adj2" fmla="val 51713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9" name="Arrow"/>
            <p:cNvSpPr/>
            <p:nvPr/>
          </p:nvSpPr>
          <p:spPr>
            <a:xfrm rot="16200000">
              <a:off x="4306984" y="1327720"/>
              <a:ext cx="347712" cy="389655"/>
            </a:xfrm>
            <a:prstGeom prst="rightArrow">
              <a:avLst>
                <a:gd name="adj1" fmla="val 44016"/>
                <a:gd name="adj2" fmla="val 55831"/>
              </a:avLst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0" name="CanDIG…"/>
            <p:cNvSpPr txBox="1"/>
            <p:nvPr/>
          </p:nvSpPr>
          <p:spPr>
            <a:xfrm>
              <a:off x="840241" y="3379583"/>
              <a:ext cx="1299345" cy="691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CanDIG</a:t>
              </a:r>
            </a:p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Platform</a:t>
              </a:r>
            </a:p>
          </p:txBody>
        </p:sp>
        <p:sp>
          <p:nvSpPr>
            <p:cNvPr id="311" name="CaMPACT…"/>
            <p:cNvSpPr txBox="1"/>
            <p:nvPr/>
          </p:nvSpPr>
          <p:spPr>
            <a:xfrm>
              <a:off x="450847" y="444752"/>
              <a:ext cx="1704126" cy="691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CaMPACT</a:t>
              </a:r>
            </a:p>
            <a:p>
              <a:pPr algn="r" defTabSz="914400">
                <a:defRPr b="1" i="0" sz="19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Interchange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"/>
          <p:cNvSpPr/>
          <p:nvPr/>
        </p:nvSpPr>
        <p:spPr>
          <a:xfrm>
            <a:off x="10632620" y="4962170"/>
            <a:ext cx="1404706" cy="1097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5" name="Shape"/>
          <p:cNvSpPr/>
          <p:nvPr/>
        </p:nvSpPr>
        <p:spPr>
          <a:xfrm>
            <a:off x="6697490" y="2515567"/>
            <a:ext cx="663774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Shape"/>
          <p:cNvSpPr/>
          <p:nvPr/>
        </p:nvSpPr>
        <p:spPr>
          <a:xfrm>
            <a:off x="7237258" y="6903723"/>
            <a:ext cx="1389957" cy="1121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7" name="Shape"/>
          <p:cNvSpPr/>
          <p:nvPr/>
        </p:nvSpPr>
        <p:spPr>
          <a:xfrm>
            <a:off x="8186991" y="4784564"/>
            <a:ext cx="27424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7652763" y="3987227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8065133" y="4157237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0" name="Shape"/>
          <p:cNvSpPr/>
          <p:nvPr/>
        </p:nvSpPr>
        <p:spPr>
          <a:xfrm>
            <a:off x="7070174" y="4715333"/>
            <a:ext cx="496095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6635267" y="3629535"/>
            <a:ext cx="2593938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2" name="Variants"/>
          <p:cNvSpPr txBox="1"/>
          <p:nvPr/>
        </p:nvSpPr>
        <p:spPr>
          <a:xfrm>
            <a:off x="6424653" y="1990968"/>
            <a:ext cx="12094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Variants</a:t>
            </a:r>
          </a:p>
        </p:txBody>
      </p:sp>
      <p:sp>
        <p:nvSpPr>
          <p:cNvPr id="323" name="Shape"/>
          <p:cNvSpPr/>
          <p:nvPr/>
        </p:nvSpPr>
        <p:spPr>
          <a:xfrm>
            <a:off x="8194306" y="2515567"/>
            <a:ext cx="663775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4" name="Workflows"/>
          <p:cNvSpPr txBox="1"/>
          <p:nvPr/>
        </p:nvSpPr>
        <p:spPr>
          <a:xfrm>
            <a:off x="7742400" y="1990968"/>
            <a:ext cx="15675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Workflows</a:t>
            </a:r>
          </a:p>
        </p:txBody>
      </p:sp>
      <p:sp>
        <p:nvSpPr>
          <p:cNvPr id="325" name="Line"/>
          <p:cNvSpPr/>
          <p:nvPr/>
        </p:nvSpPr>
        <p:spPr>
          <a:xfrm>
            <a:off x="7400246" y="3214302"/>
            <a:ext cx="394758" cy="394758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7199060" y="3356452"/>
            <a:ext cx="224853" cy="224854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7" name="Shape"/>
          <p:cNvSpPr/>
          <p:nvPr/>
        </p:nvSpPr>
        <p:spPr>
          <a:xfrm>
            <a:off x="6897274" y="3422790"/>
            <a:ext cx="264207" cy="17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8" name="Shape"/>
          <p:cNvSpPr/>
          <p:nvPr/>
        </p:nvSpPr>
        <p:spPr>
          <a:xfrm>
            <a:off x="7579817" y="2916538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9344529" y="3763711"/>
            <a:ext cx="1564359" cy="107108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0" name="Shape"/>
          <p:cNvSpPr/>
          <p:nvPr/>
        </p:nvSpPr>
        <p:spPr>
          <a:xfrm>
            <a:off x="9869692" y="362953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1" name="?"/>
          <p:cNvSpPr txBox="1"/>
          <p:nvPr/>
        </p:nvSpPr>
        <p:spPr>
          <a:xfrm>
            <a:off x="10236751" y="3530651"/>
            <a:ext cx="496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332" name="Line"/>
          <p:cNvSpPr/>
          <p:nvPr/>
        </p:nvSpPr>
        <p:spPr>
          <a:xfrm>
            <a:off x="8992923" y="4064031"/>
            <a:ext cx="1564359" cy="107108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3" name="!"/>
          <p:cNvSpPr txBox="1"/>
          <p:nvPr/>
        </p:nvSpPr>
        <p:spPr>
          <a:xfrm>
            <a:off x="9843767" y="4667250"/>
            <a:ext cx="199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!</a:t>
            </a:r>
          </a:p>
        </p:txBody>
      </p:sp>
      <p:sp>
        <p:nvSpPr>
          <p:cNvPr id="334" name="Shape"/>
          <p:cNvSpPr/>
          <p:nvPr/>
        </p:nvSpPr>
        <p:spPr>
          <a:xfrm>
            <a:off x="9526941" y="4715333"/>
            <a:ext cx="294572" cy="32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35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386" y="3635375"/>
            <a:ext cx="264137" cy="35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"/>
          <p:cNvGrpSpPr/>
          <p:nvPr/>
        </p:nvGrpSpPr>
        <p:grpSpPr>
          <a:xfrm>
            <a:off x="9667327" y="6860292"/>
            <a:ext cx="523899" cy="917776"/>
            <a:chOff x="0" y="0"/>
            <a:chExt cx="523897" cy="917775"/>
          </a:xfrm>
        </p:grpSpPr>
        <p:sp>
          <p:nvSpPr>
            <p:cNvPr id="337" name="Rounded Rectangle"/>
            <p:cNvSpPr/>
            <p:nvPr/>
          </p:nvSpPr>
          <p:spPr>
            <a:xfrm>
              <a:off x="30542" y="75384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Circle"/>
            <p:cNvSpPr/>
            <p:nvPr/>
          </p:nvSpPr>
          <p:spPr>
            <a:xfrm>
              <a:off x="434536" y="102455"/>
              <a:ext cx="27072" cy="270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Circle"/>
            <p:cNvSpPr/>
            <p:nvPr/>
          </p:nvSpPr>
          <p:spPr>
            <a:xfrm>
              <a:off x="401449" y="102455"/>
              <a:ext cx="27072" cy="2707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Rounded Rectangle"/>
            <p:cNvSpPr/>
            <p:nvPr/>
          </p:nvSpPr>
          <p:spPr>
            <a:xfrm>
              <a:off x="33650" y="246832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Circle"/>
            <p:cNvSpPr/>
            <p:nvPr/>
          </p:nvSpPr>
          <p:spPr>
            <a:xfrm>
              <a:off x="437644" y="273903"/>
              <a:ext cx="27072" cy="270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" name="Circle"/>
            <p:cNvSpPr/>
            <p:nvPr/>
          </p:nvSpPr>
          <p:spPr>
            <a:xfrm>
              <a:off x="404557" y="273903"/>
              <a:ext cx="27072" cy="2707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33650" y="418281"/>
              <a:ext cx="462813" cy="15550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4" name="Circle"/>
            <p:cNvSpPr/>
            <p:nvPr/>
          </p:nvSpPr>
          <p:spPr>
            <a:xfrm>
              <a:off x="437644" y="445352"/>
              <a:ext cx="27072" cy="270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5" name="Circle"/>
            <p:cNvSpPr/>
            <p:nvPr/>
          </p:nvSpPr>
          <p:spPr>
            <a:xfrm>
              <a:off x="404557" y="445352"/>
              <a:ext cx="27072" cy="2707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33650" y="589729"/>
              <a:ext cx="462813" cy="252434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80775" y="623939"/>
              <a:ext cx="66976" cy="18401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119877" y="625824"/>
              <a:ext cx="66977" cy="17611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flipV="1">
              <a:off x="158979" y="623939"/>
              <a:ext cx="66976" cy="18401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0" name="Rectangle"/>
            <p:cNvSpPr/>
            <p:nvPr/>
          </p:nvSpPr>
          <p:spPr>
            <a:xfrm>
              <a:off x="0" y="0"/>
              <a:ext cx="523898" cy="917776"/>
            </a:xfrm>
            <a:prstGeom prst="rect">
              <a:avLst/>
            </a:prstGeom>
            <a:solidFill>
              <a:srgbClr val="FFFFFF">
                <a:alpha val="149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52" name="Shape"/>
          <p:cNvSpPr/>
          <p:nvPr/>
        </p:nvSpPr>
        <p:spPr>
          <a:xfrm>
            <a:off x="7678701" y="2627265"/>
            <a:ext cx="1295687" cy="101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3" name="Shape"/>
          <p:cNvSpPr/>
          <p:nvPr/>
        </p:nvSpPr>
        <p:spPr>
          <a:xfrm>
            <a:off x="9753730" y="7833128"/>
            <a:ext cx="1282083" cy="103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4" name="Rectangle"/>
          <p:cNvSpPr/>
          <p:nvPr/>
        </p:nvSpPr>
        <p:spPr>
          <a:xfrm rot="16200000">
            <a:off x="10165975" y="4402450"/>
            <a:ext cx="457593" cy="3029664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5" name="Line"/>
          <p:cNvSpPr/>
          <p:nvPr/>
        </p:nvSpPr>
        <p:spPr>
          <a:xfrm flipV="1">
            <a:off x="10228850" y="4086775"/>
            <a:ext cx="1" cy="446357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6" name="Rectangle"/>
          <p:cNvSpPr/>
          <p:nvPr/>
        </p:nvSpPr>
        <p:spPr>
          <a:xfrm rot="16200000">
            <a:off x="10094362" y="3338429"/>
            <a:ext cx="600819" cy="3024202"/>
          </a:xfrm>
          <a:prstGeom prst="rect">
            <a:avLst/>
          </a:prstGeom>
          <a:solidFill>
            <a:srgbClr val="FCD186"/>
          </a:solidFill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75470" b="0"/>
          <a:stretch>
            <a:fillRect/>
          </a:stretch>
        </p:blipFill>
        <p:spPr>
          <a:xfrm>
            <a:off x="9949383" y="4584667"/>
            <a:ext cx="540992" cy="505426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Line"/>
          <p:cNvSpPr/>
          <p:nvPr/>
        </p:nvSpPr>
        <p:spPr>
          <a:xfrm>
            <a:off x="10666403" y="4090495"/>
            <a:ext cx="1" cy="457593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10228850" y="5231219"/>
            <a:ext cx="1" cy="358475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0" name="Line"/>
          <p:cNvSpPr/>
          <p:nvPr/>
        </p:nvSpPr>
        <p:spPr>
          <a:xfrm>
            <a:off x="10666403" y="5178372"/>
            <a:ext cx="1" cy="457593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1" name="Line"/>
          <p:cNvSpPr/>
          <p:nvPr/>
        </p:nvSpPr>
        <p:spPr>
          <a:xfrm flipV="1">
            <a:off x="10228850" y="6170736"/>
            <a:ext cx="1" cy="154839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2" name="Line"/>
          <p:cNvSpPr/>
          <p:nvPr/>
        </p:nvSpPr>
        <p:spPr>
          <a:xfrm>
            <a:off x="10582201" y="6170735"/>
            <a:ext cx="1" cy="1548398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3" name="Shape"/>
          <p:cNvSpPr/>
          <p:nvPr/>
        </p:nvSpPr>
        <p:spPr>
          <a:xfrm>
            <a:off x="10208668" y="2736895"/>
            <a:ext cx="600819" cy="7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4" name="Shape"/>
          <p:cNvSpPr/>
          <p:nvPr/>
        </p:nvSpPr>
        <p:spPr>
          <a:xfrm>
            <a:off x="10454670" y="2924324"/>
            <a:ext cx="600819" cy="79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6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638" t="6787" r="5815" b="3021"/>
          <a:stretch>
            <a:fillRect/>
          </a:stretch>
        </p:blipFill>
        <p:spPr>
          <a:xfrm>
            <a:off x="10587779" y="3176674"/>
            <a:ext cx="194053" cy="456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61" fill="norm" stroke="1" extrusionOk="0">
                <a:moveTo>
                  <a:pt x="2578" y="53"/>
                </a:moveTo>
                <a:cubicBezTo>
                  <a:pt x="1922" y="225"/>
                  <a:pt x="1945" y="685"/>
                  <a:pt x="2622" y="840"/>
                </a:cubicBezTo>
                <a:cubicBezTo>
                  <a:pt x="3148" y="961"/>
                  <a:pt x="3864" y="892"/>
                  <a:pt x="4107" y="690"/>
                </a:cubicBezTo>
                <a:cubicBezTo>
                  <a:pt x="4370" y="472"/>
                  <a:pt x="4171" y="155"/>
                  <a:pt x="3714" y="53"/>
                </a:cubicBezTo>
                <a:cubicBezTo>
                  <a:pt x="3409" y="-14"/>
                  <a:pt x="2862" y="-21"/>
                  <a:pt x="2578" y="53"/>
                </a:cubicBezTo>
                <a:close/>
                <a:moveTo>
                  <a:pt x="9656" y="1271"/>
                </a:moveTo>
                <a:cubicBezTo>
                  <a:pt x="8545" y="1279"/>
                  <a:pt x="7745" y="1624"/>
                  <a:pt x="7821" y="2076"/>
                </a:cubicBezTo>
                <a:cubicBezTo>
                  <a:pt x="7876" y="2404"/>
                  <a:pt x="8364" y="2679"/>
                  <a:pt x="9044" y="2788"/>
                </a:cubicBezTo>
                <a:cubicBezTo>
                  <a:pt x="9594" y="2876"/>
                  <a:pt x="10440" y="2789"/>
                  <a:pt x="10923" y="2601"/>
                </a:cubicBezTo>
                <a:cubicBezTo>
                  <a:pt x="11016" y="2564"/>
                  <a:pt x="11177" y="2475"/>
                  <a:pt x="11272" y="2395"/>
                </a:cubicBezTo>
                <a:cubicBezTo>
                  <a:pt x="11866" y="1894"/>
                  <a:pt x="10952" y="1261"/>
                  <a:pt x="9656" y="1271"/>
                </a:cubicBezTo>
                <a:close/>
                <a:moveTo>
                  <a:pt x="15161" y="3706"/>
                </a:moveTo>
                <a:cubicBezTo>
                  <a:pt x="13816" y="3766"/>
                  <a:pt x="12646" y="4284"/>
                  <a:pt x="12670" y="4923"/>
                </a:cubicBezTo>
                <a:cubicBezTo>
                  <a:pt x="12690" y="5444"/>
                  <a:pt x="13360" y="5865"/>
                  <a:pt x="14505" y="6047"/>
                </a:cubicBezTo>
                <a:cubicBezTo>
                  <a:pt x="15072" y="6137"/>
                  <a:pt x="16141" y="6103"/>
                  <a:pt x="16646" y="5991"/>
                </a:cubicBezTo>
                <a:cubicBezTo>
                  <a:pt x="17121" y="5886"/>
                  <a:pt x="17439" y="5777"/>
                  <a:pt x="17695" y="5616"/>
                </a:cubicBezTo>
                <a:cubicBezTo>
                  <a:pt x="18716" y="4974"/>
                  <a:pt x="18156" y="4145"/>
                  <a:pt x="16515" y="3818"/>
                </a:cubicBezTo>
                <a:cubicBezTo>
                  <a:pt x="16070" y="3730"/>
                  <a:pt x="15609" y="3685"/>
                  <a:pt x="15161" y="3706"/>
                </a:cubicBezTo>
                <a:close/>
                <a:moveTo>
                  <a:pt x="18000" y="7283"/>
                </a:moveTo>
                <a:cubicBezTo>
                  <a:pt x="16692" y="7283"/>
                  <a:pt x="15612" y="7582"/>
                  <a:pt x="15030" y="8089"/>
                </a:cubicBezTo>
                <a:cubicBezTo>
                  <a:pt x="14754" y="8328"/>
                  <a:pt x="14767" y="8315"/>
                  <a:pt x="14767" y="8707"/>
                </a:cubicBezTo>
                <a:lnTo>
                  <a:pt x="14767" y="9100"/>
                </a:lnTo>
                <a:lnTo>
                  <a:pt x="15030" y="9344"/>
                </a:lnTo>
                <a:cubicBezTo>
                  <a:pt x="15473" y="9729"/>
                  <a:pt x="16189" y="9984"/>
                  <a:pt x="17127" y="10093"/>
                </a:cubicBezTo>
                <a:cubicBezTo>
                  <a:pt x="17587" y="10146"/>
                  <a:pt x="18340" y="10156"/>
                  <a:pt x="18787" y="10111"/>
                </a:cubicBezTo>
                <a:cubicBezTo>
                  <a:pt x="20458" y="9946"/>
                  <a:pt x="21598" y="9203"/>
                  <a:pt x="21321" y="8482"/>
                </a:cubicBezTo>
                <a:cubicBezTo>
                  <a:pt x="21046" y="7769"/>
                  <a:pt x="19678" y="7283"/>
                  <a:pt x="18000" y="7283"/>
                </a:cubicBezTo>
                <a:close/>
                <a:moveTo>
                  <a:pt x="5767" y="7489"/>
                </a:moveTo>
                <a:cubicBezTo>
                  <a:pt x="5005" y="7573"/>
                  <a:pt x="4542" y="7699"/>
                  <a:pt x="3976" y="7939"/>
                </a:cubicBezTo>
                <a:cubicBezTo>
                  <a:pt x="2814" y="8431"/>
                  <a:pt x="2523" y="9170"/>
                  <a:pt x="3233" y="9793"/>
                </a:cubicBezTo>
                <a:cubicBezTo>
                  <a:pt x="3778" y="10271"/>
                  <a:pt x="4842" y="10597"/>
                  <a:pt x="6117" y="10673"/>
                </a:cubicBezTo>
                <a:cubicBezTo>
                  <a:pt x="7787" y="10774"/>
                  <a:pt x="9347" y="10425"/>
                  <a:pt x="10049" y="9793"/>
                </a:cubicBezTo>
                <a:cubicBezTo>
                  <a:pt x="10962" y="8972"/>
                  <a:pt x="10208" y="7972"/>
                  <a:pt x="8389" y="7602"/>
                </a:cubicBezTo>
                <a:cubicBezTo>
                  <a:pt x="7476" y="7416"/>
                  <a:pt x="6727" y="7384"/>
                  <a:pt x="5767" y="7489"/>
                </a:cubicBezTo>
                <a:close/>
                <a:moveTo>
                  <a:pt x="14811" y="11142"/>
                </a:moveTo>
                <a:cubicBezTo>
                  <a:pt x="13846" y="11036"/>
                  <a:pt x="12946" y="11080"/>
                  <a:pt x="12102" y="11273"/>
                </a:cubicBezTo>
                <a:cubicBezTo>
                  <a:pt x="10956" y="11535"/>
                  <a:pt x="10280" y="11978"/>
                  <a:pt x="10136" y="12565"/>
                </a:cubicBezTo>
                <a:cubicBezTo>
                  <a:pt x="9943" y="13357"/>
                  <a:pt x="11220" y="14139"/>
                  <a:pt x="13020" y="14307"/>
                </a:cubicBezTo>
                <a:cubicBezTo>
                  <a:pt x="14824" y="14476"/>
                  <a:pt x="16511" y="14154"/>
                  <a:pt x="17258" y="13502"/>
                </a:cubicBezTo>
                <a:cubicBezTo>
                  <a:pt x="17588" y="13213"/>
                  <a:pt x="17695" y="13000"/>
                  <a:pt x="17695" y="12659"/>
                </a:cubicBezTo>
                <a:cubicBezTo>
                  <a:pt x="17695" y="11920"/>
                  <a:pt x="16561" y="11334"/>
                  <a:pt x="14811" y="11142"/>
                </a:cubicBezTo>
                <a:close/>
                <a:moveTo>
                  <a:pt x="3102" y="11797"/>
                </a:moveTo>
                <a:cubicBezTo>
                  <a:pt x="2464" y="11810"/>
                  <a:pt x="2324" y="11825"/>
                  <a:pt x="1835" y="11928"/>
                </a:cubicBezTo>
                <a:cubicBezTo>
                  <a:pt x="659" y="12178"/>
                  <a:pt x="-2" y="12648"/>
                  <a:pt x="0" y="13221"/>
                </a:cubicBezTo>
                <a:cubicBezTo>
                  <a:pt x="3" y="13937"/>
                  <a:pt x="1135" y="14502"/>
                  <a:pt x="2797" y="14625"/>
                </a:cubicBezTo>
                <a:cubicBezTo>
                  <a:pt x="3942" y="14711"/>
                  <a:pt x="5284" y="14494"/>
                  <a:pt x="5942" y="14120"/>
                </a:cubicBezTo>
                <a:cubicBezTo>
                  <a:pt x="6969" y="13535"/>
                  <a:pt x="6909" y="12759"/>
                  <a:pt x="5767" y="12228"/>
                </a:cubicBezTo>
                <a:cubicBezTo>
                  <a:pt x="5078" y="11907"/>
                  <a:pt x="4245" y="11774"/>
                  <a:pt x="3102" y="11797"/>
                </a:cubicBezTo>
                <a:close/>
                <a:moveTo>
                  <a:pt x="6685" y="15843"/>
                </a:moveTo>
                <a:cubicBezTo>
                  <a:pt x="4859" y="15701"/>
                  <a:pt x="3204" y="16417"/>
                  <a:pt x="3539" y="17210"/>
                </a:cubicBezTo>
                <a:cubicBezTo>
                  <a:pt x="3730" y="17662"/>
                  <a:pt x="4390" y="17996"/>
                  <a:pt x="5374" y="18147"/>
                </a:cubicBezTo>
                <a:cubicBezTo>
                  <a:pt x="5976" y="18239"/>
                  <a:pt x="6867" y="18218"/>
                  <a:pt x="7471" y="18091"/>
                </a:cubicBezTo>
                <a:cubicBezTo>
                  <a:pt x="9917" y="17574"/>
                  <a:pt x="9390" y="16054"/>
                  <a:pt x="6685" y="15843"/>
                </a:cubicBezTo>
                <a:close/>
                <a:moveTo>
                  <a:pt x="12102" y="18727"/>
                </a:moveTo>
                <a:cubicBezTo>
                  <a:pt x="11572" y="18731"/>
                  <a:pt x="11116" y="18827"/>
                  <a:pt x="10748" y="18990"/>
                </a:cubicBezTo>
                <a:cubicBezTo>
                  <a:pt x="10457" y="19118"/>
                  <a:pt x="10224" y="19325"/>
                  <a:pt x="10224" y="19477"/>
                </a:cubicBezTo>
                <a:cubicBezTo>
                  <a:pt x="10224" y="19762"/>
                  <a:pt x="10735" y="20101"/>
                  <a:pt x="11360" y="20226"/>
                </a:cubicBezTo>
                <a:cubicBezTo>
                  <a:pt x="12037" y="20361"/>
                  <a:pt x="12759" y="20282"/>
                  <a:pt x="13326" y="20039"/>
                </a:cubicBezTo>
                <a:cubicBezTo>
                  <a:pt x="13795" y="19837"/>
                  <a:pt x="13972" y="19635"/>
                  <a:pt x="13850" y="19383"/>
                </a:cubicBezTo>
                <a:cubicBezTo>
                  <a:pt x="13665" y="19000"/>
                  <a:pt x="12923" y="18722"/>
                  <a:pt x="12102" y="18727"/>
                </a:cubicBezTo>
                <a:close/>
                <a:moveTo>
                  <a:pt x="18699" y="20638"/>
                </a:moveTo>
                <a:cubicBezTo>
                  <a:pt x="18373" y="20617"/>
                  <a:pt x="18028" y="20664"/>
                  <a:pt x="17782" y="20769"/>
                </a:cubicBezTo>
                <a:cubicBezTo>
                  <a:pt x="17232" y="21005"/>
                  <a:pt x="17480" y="21445"/>
                  <a:pt x="18219" y="21537"/>
                </a:cubicBezTo>
                <a:cubicBezTo>
                  <a:pt x="18556" y="21579"/>
                  <a:pt x="18712" y="21565"/>
                  <a:pt x="19049" y="21499"/>
                </a:cubicBezTo>
                <a:cubicBezTo>
                  <a:pt x="19286" y="21453"/>
                  <a:pt x="19378" y="21414"/>
                  <a:pt x="19486" y="21312"/>
                </a:cubicBezTo>
                <a:cubicBezTo>
                  <a:pt x="19667" y="21141"/>
                  <a:pt x="19671" y="21037"/>
                  <a:pt x="19486" y="20881"/>
                </a:cubicBezTo>
                <a:cubicBezTo>
                  <a:pt x="19330" y="20750"/>
                  <a:pt x="19026" y="20659"/>
                  <a:pt x="18699" y="2063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6" name="Shape"/>
          <p:cNvSpPr/>
          <p:nvPr/>
        </p:nvSpPr>
        <p:spPr>
          <a:xfrm>
            <a:off x="10724100" y="3158611"/>
            <a:ext cx="600819" cy="79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Shape"/>
          <p:cNvSpPr/>
          <p:nvPr/>
        </p:nvSpPr>
        <p:spPr>
          <a:xfrm>
            <a:off x="10941201" y="3416256"/>
            <a:ext cx="166617" cy="45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81" name="Group"/>
          <p:cNvGrpSpPr/>
          <p:nvPr/>
        </p:nvGrpSpPr>
        <p:grpSpPr>
          <a:xfrm>
            <a:off x="9341023" y="2823193"/>
            <a:ext cx="604854" cy="995426"/>
            <a:chOff x="0" y="0"/>
            <a:chExt cx="604852" cy="995424"/>
          </a:xfrm>
        </p:grpSpPr>
        <p:sp>
          <p:nvSpPr>
            <p:cNvPr id="368" name="Rounded Rectangle"/>
            <p:cNvSpPr/>
            <p:nvPr/>
          </p:nvSpPr>
          <p:spPr>
            <a:xfrm>
              <a:off x="0" y="0"/>
              <a:ext cx="600819" cy="20186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9" name="Circle"/>
            <p:cNvSpPr/>
            <p:nvPr/>
          </p:nvSpPr>
          <p:spPr>
            <a:xfrm>
              <a:off x="524461" y="35143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0" name="Circle"/>
            <p:cNvSpPr/>
            <p:nvPr/>
          </p:nvSpPr>
          <p:spPr>
            <a:xfrm>
              <a:off x="481508" y="35143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4034" y="222572"/>
              <a:ext cx="600819" cy="20187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2" name="Circle"/>
            <p:cNvSpPr/>
            <p:nvPr/>
          </p:nvSpPr>
          <p:spPr>
            <a:xfrm>
              <a:off x="528495" y="257715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3" name="Circle"/>
            <p:cNvSpPr/>
            <p:nvPr/>
          </p:nvSpPr>
          <p:spPr>
            <a:xfrm>
              <a:off x="485542" y="257715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4" name="Rounded Rectangle"/>
            <p:cNvSpPr/>
            <p:nvPr/>
          </p:nvSpPr>
          <p:spPr>
            <a:xfrm>
              <a:off x="4034" y="445145"/>
              <a:ext cx="600819" cy="20186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5" name="Circle"/>
            <p:cNvSpPr/>
            <p:nvPr/>
          </p:nvSpPr>
          <p:spPr>
            <a:xfrm>
              <a:off x="528495" y="480288"/>
              <a:ext cx="35144" cy="3514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6" name="Circle"/>
            <p:cNvSpPr/>
            <p:nvPr/>
          </p:nvSpPr>
          <p:spPr>
            <a:xfrm>
              <a:off x="485542" y="480288"/>
              <a:ext cx="35144" cy="3514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7" name="Rounded Rectangle"/>
            <p:cNvSpPr/>
            <p:nvPr/>
          </p:nvSpPr>
          <p:spPr>
            <a:xfrm>
              <a:off x="4034" y="667718"/>
              <a:ext cx="600819" cy="327707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 flipV="1">
              <a:off x="65211" y="712128"/>
              <a:ext cx="86948" cy="238886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 flipV="1">
              <a:off x="115973" y="714575"/>
              <a:ext cx="86948" cy="228630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166735" y="712128"/>
              <a:ext cx="86948" cy="238886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2" name="Rounded Rectangle"/>
          <p:cNvSpPr/>
          <p:nvPr/>
        </p:nvSpPr>
        <p:spPr>
          <a:xfrm>
            <a:off x="9074194" y="2172899"/>
            <a:ext cx="2497034" cy="1921155"/>
          </a:xfrm>
          <a:prstGeom prst="roundRect">
            <a:avLst>
              <a:gd name="adj" fmla="val 9146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97" name="Group"/>
          <p:cNvGrpSpPr/>
          <p:nvPr/>
        </p:nvGrpSpPr>
        <p:grpSpPr>
          <a:xfrm>
            <a:off x="9768644" y="2263458"/>
            <a:ext cx="377610" cy="661505"/>
            <a:chOff x="0" y="0"/>
            <a:chExt cx="377608" cy="661503"/>
          </a:xfrm>
        </p:grpSpPr>
        <p:sp>
          <p:nvSpPr>
            <p:cNvPr id="383" name="Rounded Rectangle"/>
            <p:cNvSpPr/>
            <p:nvPr/>
          </p:nvSpPr>
          <p:spPr>
            <a:xfrm>
              <a:off x="22014" y="54334"/>
              <a:ext cx="333581" cy="11208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4" name="Circle"/>
            <p:cNvSpPr/>
            <p:nvPr/>
          </p:nvSpPr>
          <p:spPr>
            <a:xfrm>
              <a:off x="313200" y="73846"/>
              <a:ext cx="19513" cy="195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5" name="Circle"/>
            <p:cNvSpPr/>
            <p:nvPr/>
          </p:nvSpPr>
          <p:spPr>
            <a:xfrm>
              <a:off x="289352" y="73846"/>
              <a:ext cx="19513" cy="19513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6" name="Rounded Rectangle"/>
            <p:cNvSpPr/>
            <p:nvPr/>
          </p:nvSpPr>
          <p:spPr>
            <a:xfrm>
              <a:off x="24254" y="177909"/>
              <a:ext cx="333581" cy="112081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7" name="Circle"/>
            <p:cNvSpPr/>
            <p:nvPr/>
          </p:nvSpPr>
          <p:spPr>
            <a:xfrm>
              <a:off x="315440" y="197421"/>
              <a:ext cx="19513" cy="195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8" name="Circle"/>
            <p:cNvSpPr/>
            <p:nvPr/>
          </p:nvSpPr>
          <p:spPr>
            <a:xfrm>
              <a:off x="291592" y="197421"/>
              <a:ext cx="19513" cy="19513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9" name="Rounded Rectangle"/>
            <p:cNvSpPr/>
            <p:nvPr/>
          </p:nvSpPr>
          <p:spPr>
            <a:xfrm>
              <a:off x="24254" y="301484"/>
              <a:ext cx="333581" cy="11208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0" name="Circle"/>
            <p:cNvSpPr/>
            <p:nvPr/>
          </p:nvSpPr>
          <p:spPr>
            <a:xfrm>
              <a:off x="315440" y="320996"/>
              <a:ext cx="19513" cy="195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1" name="Circle"/>
            <p:cNvSpPr/>
            <p:nvPr/>
          </p:nvSpPr>
          <p:spPr>
            <a:xfrm>
              <a:off x="291592" y="320996"/>
              <a:ext cx="19513" cy="19512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2" name="Rounded Rectangle"/>
            <p:cNvSpPr/>
            <p:nvPr/>
          </p:nvSpPr>
          <p:spPr>
            <a:xfrm>
              <a:off x="24254" y="425058"/>
              <a:ext cx="333581" cy="181947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ysDot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 flipV="1">
              <a:off x="58220" y="449716"/>
              <a:ext cx="48275" cy="13263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86404" y="451074"/>
              <a:ext cx="48275" cy="126938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114587" y="449716"/>
              <a:ext cx="48275" cy="132632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6" name="Rectangle"/>
            <p:cNvSpPr/>
            <p:nvPr/>
          </p:nvSpPr>
          <p:spPr>
            <a:xfrm>
              <a:off x="0" y="0"/>
              <a:ext cx="377609" cy="661504"/>
            </a:xfrm>
            <a:prstGeom prst="rect">
              <a:avLst/>
            </a:prstGeom>
            <a:solidFill>
              <a:srgbClr val="FFFFFF">
                <a:alpha val="2314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98" name="Shape"/>
          <p:cNvSpPr/>
          <p:nvPr/>
        </p:nvSpPr>
        <p:spPr>
          <a:xfrm>
            <a:off x="10710383" y="6212082"/>
            <a:ext cx="166616" cy="45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9" name="logo_only.png" descr="logo_onl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2900" y="5688486"/>
            <a:ext cx="343692" cy="457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"/>
          <p:cNvSpPr/>
          <p:nvPr/>
        </p:nvSpPr>
        <p:spPr>
          <a:xfrm>
            <a:off x="10230508" y="301317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Shape"/>
          <p:cNvSpPr/>
          <p:nvPr/>
        </p:nvSpPr>
        <p:spPr>
          <a:xfrm>
            <a:off x="9310420" y="296887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Shape"/>
          <p:cNvSpPr/>
          <p:nvPr/>
        </p:nvSpPr>
        <p:spPr>
          <a:xfrm>
            <a:off x="9450475" y="307558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3219146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5" name="Shape"/>
          <p:cNvSpPr/>
          <p:nvPr/>
        </p:nvSpPr>
        <p:spPr>
          <a:xfrm>
            <a:off x="9603868" y="320897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Shape"/>
          <p:cNvSpPr/>
          <p:nvPr/>
        </p:nvSpPr>
        <p:spPr>
          <a:xfrm>
            <a:off x="9727469" y="335565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20" name="Group"/>
          <p:cNvGrpSpPr/>
          <p:nvPr/>
        </p:nvGrpSpPr>
        <p:grpSpPr>
          <a:xfrm>
            <a:off x="8816450" y="3018011"/>
            <a:ext cx="344358" cy="566719"/>
            <a:chOff x="0" y="0"/>
            <a:chExt cx="344357" cy="566718"/>
          </a:xfrm>
        </p:grpSpPr>
        <p:sp>
          <p:nvSpPr>
            <p:cNvPr id="407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8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9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1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2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4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5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6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21" name="Rounded Rectangle"/>
          <p:cNvSpPr/>
          <p:nvPr/>
        </p:nvSpPr>
        <p:spPr>
          <a:xfrm>
            <a:off x="8664537" y="2839247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Shape"/>
          <p:cNvSpPr/>
          <p:nvPr/>
        </p:nvSpPr>
        <p:spPr>
          <a:xfrm>
            <a:off x="10213016" y="441882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Shape"/>
          <p:cNvSpPr/>
          <p:nvPr/>
        </p:nvSpPr>
        <p:spPr>
          <a:xfrm>
            <a:off x="9310421" y="43745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Shape"/>
          <p:cNvSpPr/>
          <p:nvPr/>
        </p:nvSpPr>
        <p:spPr>
          <a:xfrm>
            <a:off x="9450475" y="448123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4624796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6" name="Shape"/>
          <p:cNvSpPr/>
          <p:nvPr/>
        </p:nvSpPr>
        <p:spPr>
          <a:xfrm>
            <a:off x="9603868" y="461462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Shape"/>
          <p:cNvSpPr/>
          <p:nvPr/>
        </p:nvSpPr>
        <p:spPr>
          <a:xfrm>
            <a:off x="9727469" y="476130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41" name="Group"/>
          <p:cNvGrpSpPr/>
          <p:nvPr/>
        </p:nvGrpSpPr>
        <p:grpSpPr>
          <a:xfrm>
            <a:off x="8785891" y="4423660"/>
            <a:ext cx="344358" cy="566720"/>
            <a:chOff x="0" y="0"/>
            <a:chExt cx="344357" cy="566718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9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0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1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2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3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4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5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6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7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42" name="Rounded Rectangle"/>
          <p:cNvSpPr/>
          <p:nvPr/>
        </p:nvSpPr>
        <p:spPr>
          <a:xfrm>
            <a:off x="8664537" y="4266849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Shape"/>
          <p:cNvSpPr/>
          <p:nvPr/>
        </p:nvSpPr>
        <p:spPr>
          <a:xfrm>
            <a:off x="5498508" y="4027061"/>
            <a:ext cx="1122750" cy="905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46" name="Group"/>
          <p:cNvGrpSpPr/>
          <p:nvPr/>
        </p:nvGrpSpPr>
        <p:grpSpPr>
          <a:xfrm>
            <a:off x="5331319" y="4670619"/>
            <a:ext cx="464932" cy="576397"/>
            <a:chOff x="0" y="0"/>
            <a:chExt cx="464930" cy="576395"/>
          </a:xfrm>
        </p:grpSpPr>
        <p:sp>
          <p:nvSpPr>
            <p:cNvPr id="444" name="Shape"/>
            <p:cNvSpPr/>
            <p:nvPr/>
          </p:nvSpPr>
          <p:spPr>
            <a:xfrm>
              <a:off x="0" y="205450"/>
              <a:ext cx="464931" cy="3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Circle"/>
            <p:cNvSpPr/>
            <p:nvPr/>
          </p:nvSpPr>
          <p:spPr>
            <a:xfrm>
              <a:off x="86055" y="0"/>
              <a:ext cx="292820" cy="293805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47" name="Shape"/>
          <p:cNvSpPr/>
          <p:nvPr/>
        </p:nvSpPr>
        <p:spPr>
          <a:xfrm>
            <a:off x="10222324" y="5839383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8" name="Shape"/>
          <p:cNvSpPr/>
          <p:nvPr/>
        </p:nvSpPr>
        <p:spPr>
          <a:xfrm>
            <a:off x="9319729" y="5795090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9" name="Shape"/>
          <p:cNvSpPr/>
          <p:nvPr/>
        </p:nvSpPr>
        <p:spPr>
          <a:xfrm>
            <a:off x="9459783" y="590179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5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35566" y="6045357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1" name="Shape"/>
          <p:cNvSpPr/>
          <p:nvPr/>
        </p:nvSpPr>
        <p:spPr>
          <a:xfrm>
            <a:off x="9613176" y="6035183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2" name="Shape"/>
          <p:cNvSpPr/>
          <p:nvPr/>
        </p:nvSpPr>
        <p:spPr>
          <a:xfrm>
            <a:off x="9736777" y="6181867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66" name="Group"/>
          <p:cNvGrpSpPr/>
          <p:nvPr/>
        </p:nvGrpSpPr>
        <p:grpSpPr>
          <a:xfrm>
            <a:off x="8795199" y="5844222"/>
            <a:ext cx="344358" cy="566720"/>
            <a:chOff x="0" y="0"/>
            <a:chExt cx="344357" cy="566718"/>
          </a:xfrm>
        </p:grpSpPr>
        <p:sp>
          <p:nvSpPr>
            <p:cNvPr id="453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4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6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8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9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0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1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2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67" name="Rounded Rectangle"/>
          <p:cNvSpPr/>
          <p:nvPr/>
        </p:nvSpPr>
        <p:spPr>
          <a:xfrm>
            <a:off x="8673845" y="5687410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"/>
          <p:cNvSpPr/>
          <p:nvPr/>
        </p:nvSpPr>
        <p:spPr>
          <a:xfrm>
            <a:off x="10230508" y="301317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0" name="Shape"/>
          <p:cNvSpPr/>
          <p:nvPr/>
        </p:nvSpPr>
        <p:spPr>
          <a:xfrm>
            <a:off x="9310420" y="296887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1" name="Shape"/>
          <p:cNvSpPr/>
          <p:nvPr/>
        </p:nvSpPr>
        <p:spPr>
          <a:xfrm>
            <a:off x="9450475" y="307558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3219146"/>
            <a:ext cx="110547" cy="26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3" name="Shape"/>
          <p:cNvSpPr/>
          <p:nvPr/>
        </p:nvSpPr>
        <p:spPr>
          <a:xfrm>
            <a:off x="9603868" y="320897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4" name="Shape"/>
          <p:cNvSpPr/>
          <p:nvPr/>
        </p:nvSpPr>
        <p:spPr>
          <a:xfrm>
            <a:off x="9727469" y="335565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88" name="Group"/>
          <p:cNvGrpSpPr/>
          <p:nvPr/>
        </p:nvGrpSpPr>
        <p:grpSpPr>
          <a:xfrm>
            <a:off x="8816450" y="3018011"/>
            <a:ext cx="344358" cy="566719"/>
            <a:chOff x="0" y="0"/>
            <a:chExt cx="344357" cy="566718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6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7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8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9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0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1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2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3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8664537" y="2839247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0" name="Shape"/>
          <p:cNvSpPr/>
          <p:nvPr/>
        </p:nvSpPr>
        <p:spPr>
          <a:xfrm>
            <a:off x="10213016" y="4418822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1" name="Shape"/>
          <p:cNvSpPr/>
          <p:nvPr/>
        </p:nvSpPr>
        <p:spPr>
          <a:xfrm>
            <a:off x="9310421" y="4374529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2" name="Shape"/>
          <p:cNvSpPr/>
          <p:nvPr/>
        </p:nvSpPr>
        <p:spPr>
          <a:xfrm>
            <a:off x="9450475" y="4481237"/>
            <a:ext cx="342062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26258" y="4624796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4" name="Shape"/>
          <p:cNvSpPr/>
          <p:nvPr/>
        </p:nvSpPr>
        <p:spPr>
          <a:xfrm>
            <a:off x="9603868" y="4614622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Shape"/>
          <p:cNvSpPr/>
          <p:nvPr/>
        </p:nvSpPr>
        <p:spPr>
          <a:xfrm>
            <a:off x="9727469" y="4761306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09" name="Group"/>
          <p:cNvGrpSpPr/>
          <p:nvPr/>
        </p:nvGrpSpPr>
        <p:grpSpPr>
          <a:xfrm>
            <a:off x="8785891" y="4423660"/>
            <a:ext cx="344358" cy="566720"/>
            <a:chOff x="0" y="0"/>
            <a:chExt cx="344357" cy="566718"/>
          </a:xfrm>
        </p:grpSpPr>
        <p:sp>
          <p:nvSpPr>
            <p:cNvPr id="496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7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8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9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0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1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2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3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4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5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10" name="Rounded Rectangle"/>
          <p:cNvSpPr/>
          <p:nvPr/>
        </p:nvSpPr>
        <p:spPr>
          <a:xfrm>
            <a:off x="8664537" y="4266849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13" name="Group"/>
          <p:cNvGrpSpPr/>
          <p:nvPr/>
        </p:nvGrpSpPr>
        <p:grpSpPr>
          <a:xfrm>
            <a:off x="8284652" y="2643979"/>
            <a:ext cx="166348" cy="1101366"/>
            <a:chOff x="0" y="0"/>
            <a:chExt cx="166347" cy="1101364"/>
          </a:xfrm>
        </p:grpSpPr>
        <p:sp>
          <p:nvSpPr>
            <p:cNvPr id="511" name="Rectangle"/>
            <p:cNvSpPr/>
            <p:nvPr/>
          </p:nvSpPr>
          <p:spPr>
            <a:xfrm rot="21600000">
              <a:off x="-1" y="-1"/>
              <a:ext cx="166349" cy="1101366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12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03623"/>
              <a:ext cx="139527" cy="185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4" name="Shape"/>
          <p:cNvSpPr/>
          <p:nvPr/>
        </p:nvSpPr>
        <p:spPr>
          <a:xfrm>
            <a:off x="5498508" y="4027061"/>
            <a:ext cx="1122750" cy="905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17" name="Group"/>
          <p:cNvGrpSpPr/>
          <p:nvPr/>
        </p:nvGrpSpPr>
        <p:grpSpPr>
          <a:xfrm>
            <a:off x="5331319" y="4670619"/>
            <a:ext cx="464932" cy="576397"/>
            <a:chOff x="0" y="0"/>
            <a:chExt cx="464930" cy="576395"/>
          </a:xfrm>
        </p:grpSpPr>
        <p:sp>
          <p:nvSpPr>
            <p:cNvPr id="515" name="Shape"/>
            <p:cNvSpPr/>
            <p:nvPr/>
          </p:nvSpPr>
          <p:spPr>
            <a:xfrm>
              <a:off x="0" y="205450"/>
              <a:ext cx="464931" cy="3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83" fill="norm" stroke="1" extrusionOk="0">
                  <a:moveTo>
                    <a:pt x="17098" y="3032"/>
                  </a:moveTo>
                  <a:cubicBezTo>
                    <a:pt x="19492" y="5549"/>
                    <a:pt x="20474" y="9072"/>
                    <a:pt x="20929" y="12143"/>
                  </a:cubicBezTo>
                  <a:cubicBezTo>
                    <a:pt x="21382" y="15195"/>
                    <a:pt x="21075" y="18446"/>
                    <a:pt x="18920" y="19952"/>
                  </a:cubicBezTo>
                  <a:cubicBezTo>
                    <a:pt x="18257" y="20416"/>
                    <a:pt x="17486" y="20579"/>
                    <a:pt x="16734" y="20429"/>
                  </a:cubicBezTo>
                  <a:lnTo>
                    <a:pt x="10816" y="20417"/>
                  </a:lnTo>
                  <a:lnTo>
                    <a:pt x="4673" y="20273"/>
                  </a:lnTo>
                  <a:cubicBezTo>
                    <a:pt x="4018" y="20412"/>
                    <a:pt x="3335" y="20305"/>
                    <a:pt x="2710" y="19952"/>
                  </a:cubicBezTo>
                  <a:cubicBezTo>
                    <a:pt x="363" y="18628"/>
                    <a:pt x="-218" y="15461"/>
                    <a:pt x="67" y="12338"/>
                  </a:cubicBezTo>
                  <a:cubicBezTo>
                    <a:pt x="352" y="9203"/>
                    <a:pt x="1299" y="5640"/>
                    <a:pt x="3757" y="3032"/>
                  </a:cubicBezTo>
                  <a:cubicBezTo>
                    <a:pt x="7576" y="-1021"/>
                    <a:pt x="13266" y="-1000"/>
                    <a:pt x="17098" y="3032"/>
                  </a:cubicBezTo>
                  <a:close/>
                </a:path>
              </a:pathLst>
            </a:custGeom>
            <a:solidFill>
              <a:srgbClr val="6E99B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6" name="Circle"/>
            <p:cNvSpPr/>
            <p:nvPr/>
          </p:nvSpPr>
          <p:spPr>
            <a:xfrm>
              <a:off x="86055" y="0"/>
              <a:ext cx="292820" cy="293805"/>
            </a:xfrm>
            <a:prstGeom prst="ellipse">
              <a:avLst/>
            </a:prstGeom>
            <a:solidFill>
              <a:srgbClr val="0077B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421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18" name="Shape"/>
          <p:cNvSpPr/>
          <p:nvPr/>
        </p:nvSpPr>
        <p:spPr>
          <a:xfrm>
            <a:off x="10222324" y="5839383"/>
            <a:ext cx="737665" cy="576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1" y="0"/>
                </a:moveTo>
                <a:lnTo>
                  <a:pt x="3341" y="3754"/>
                </a:lnTo>
                <a:lnTo>
                  <a:pt x="0" y="3754"/>
                </a:lnTo>
                <a:lnTo>
                  <a:pt x="0" y="21600"/>
                </a:lnTo>
                <a:lnTo>
                  <a:pt x="8297" y="21600"/>
                </a:lnTo>
                <a:lnTo>
                  <a:pt x="8297" y="17275"/>
                </a:lnTo>
                <a:lnTo>
                  <a:pt x="9939" y="17275"/>
                </a:lnTo>
                <a:lnTo>
                  <a:pt x="9939" y="21600"/>
                </a:lnTo>
                <a:lnTo>
                  <a:pt x="11595" y="21600"/>
                </a:lnTo>
                <a:lnTo>
                  <a:pt x="11595" y="17275"/>
                </a:lnTo>
                <a:lnTo>
                  <a:pt x="13239" y="17275"/>
                </a:lnTo>
                <a:lnTo>
                  <a:pt x="13239" y="21600"/>
                </a:lnTo>
                <a:lnTo>
                  <a:pt x="21600" y="21600"/>
                </a:lnTo>
                <a:lnTo>
                  <a:pt x="21600" y="3754"/>
                </a:lnTo>
                <a:lnTo>
                  <a:pt x="18195" y="3754"/>
                </a:lnTo>
                <a:lnTo>
                  <a:pt x="18195" y="0"/>
                </a:lnTo>
                <a:lnTo>
                  <a:pt x="3341" y="0"/>
                </a:lnTo>
                <a:close/>
                <a:moveTo>
                  <a:pt x="4997" y="1938"/>
                </a:moveTo>
                <a:lnTo>
                  <a:pt x="6641" y="1938"/>
                </a:lnTo>
                <a:lnTo>
                  <a:pt x="6641" y="3754"/>
                </a:lnTo>
                <a:lnTo>
                  <a:pt x="4997" y="3754"/>
                </a:lnTo>
                <a:lnTo>
                  <a:pt x="4997" y="1938"/>
                </a:lnTo>
                <a:close/>
                <a:moveTo>
                  <a:pt x="8297" y="1938"/>
                </a:moveTo>
                <a:lnTo>
                  <a:pt x="9939" y="1938"/>
                </a:lnTo>
                <a:lnTo>
                  <a:pt x="9939" y="3754"/>
                </a:lnTo>
                <a:lnTo>
                  <a:pt x="8297" y="3754"/>
                </a:lnTo>
                <a:lnTo>
                  <a:pt x="8297" y="1938"/>
                </a:lnTo>
                <a:close/>
                <a:moveTo>
                  <a:pt x="11595" y="1938"/>
                </a:moveTo>
                <a:lnTo>
                  <a:pt x="13239" y="1938"/>
                </a:lnTo>
                <a:lnTo>
                  <a:pt x="13239" y="3754"/>
                </a:lnTo>
                <a:lnTo>
                  <a:pt x="11595" y="3754"/>
                </a:lnTo>
                <a:lnTo>
                  <a:pt x="11595" y="1938"/>
                </a:lnTo>
                <a:close/>
                <a:moveTo>
                  <a:pt x="14895" y="1938"/>
                </a:moveTo>
                <a:lnTo>
                  <a:pt x="16538" y="1938"/>
                </a:lnTo>
                <a:lnTo>
                  <a:pt x="16538" y="3754"/>
                </a:lnTo>
                <a:lnTo>
                  <a:pt x="14895" y="3754"/>
                </a:lnTo>
                <a:lnTo>
                  <a:pt x="14895" y="1938"/>
                </a:lnTo>
                <a:close/>
                <a:moveTo>
                  <a:pt x="1698" y="5774"/>
                </a:moveTo>
                <a:lnTo>
                  <a:pt x="3341" y="5774"/>
                </a:lnTo>
                <a:lnTo>
                  <a:pt x="3341" y="7590"/>
                </a:lnTo>
                <a:lnTo>
                  <a:pt x="1698" y="7590"/>
                </a:lnTo>
                <a:lnTo>
                  <a:pt x="1698" y="5774"/>
                </a:lnTo>
                <a:close/>
                <a:moveTo>
                  <a:pt x="4997" y="5774"/>
                </a:moveTo>
                <a:lnTo>
                  <a:pt x="6641" y="5774"/>
                </a:lnTo>
                <a:lnTo>
                  <a:pt x="6641" y="7590"/>
                </a:lnTo>
                <a:lnTo>
                  <a:pt x="4997" y="7590"/>
                </a:lnTo>
                <a:lnTo>
                  <a:pt x="4997" y="5774"/>
                </a:lnTo>
                <a:close/>
                <a:moveTo>
                  <a:pt x="8297" y="5774"/>
                </a:moveTo>
                <a:lnTo>
                  <a:pt x="9939" y="5774"/>
                </a:lnTo>
                <a:lnTo>
                  <a:pt x="9939" y="7590"/>
                </a:lnTo>
                <a:lnTo>
                  <a:pt x="8297" y="7590"/>
                </a:lnTo>
                <a:lnTo>
                  <a:pt x="8297" y="5774"/>
                </a:lnTo>
                <a:close/>
                <a:moveTo>
                  <a:pt x="11595" y="5774"/>
                </a:moveTo>
                <a:lnTo>
                  <a:pt x="13239" y="5774"/>
                </a:lnTo>
                <a:lnTo>
                  <a:pt x="13239" y="7590"/>
                </a:lnTo>
                <a:lnTo>
                  <a:pt x="11595" y="7590"/>
                </a:lnTo>
                <a:lnTo>
                  <a:pt x="11595" y="5774"/>
                </a:lnTo>
                <a:close/>
                <a:moveTo>
                  <a:pt x="14895" y="5774"/>
                </a:moveTo>
                <a:lnTo>
                  <a:pt x="16538" y="5774"/>
                </a:lnTo>
                <a:lnTo>
                  <a:pt x="16538" y="7590"/>
                </a:lnTo>
                <a:lnTo>
                  <a:pt x="14895" y="7590"/>
                </a:lnTo>
                <a:lnTo>
                  <a:pt x="14895" y="5774"/>
                </a:lnTo>
                <a:close/>
                <a:moveTo>
                  <a:pt x="18195" y="5774"/>
                </a:moveTo>
                <a:lnTo>
                  <a:pt x="19838" y="5774"/>
                </a:lnTo>
                <a:lnTo>
                  <a:pt x="19838" y="7590"/>
                </a:lnTo>
                <a:lnTo>
                  <a:pt x="18195" y="7590"/>
                </a:lnTo>
                <a:lnTo>
                  <a:pt x="18195" y="5774"/>
                </a:lnTo>
                <a:close/>
                <a:moveTo>
                  <a:pt x="1698" y="9608"/>
                </a:moveTo>
                <a:lnTo>
                  <a:pt x="3341" y="9608"/>
                </a:lnTo>
                <a:lnTo>
                  <a:pt x="3341" y="11424"/>
                </a:lnTo>
                <a:lnTo>
                  <a:pt x="1698" y="11424"/>
                </a:lnTo>
                <a:lnTo>
                  <a:pt x="1698" y="9608"/>
                </a:lnTo>
                <a:close/>
                <a:moveTo>
                  <a:pt x="4997" y="9608"/>
                </a:moveTo>
                <a:lnTo>
                  <a:pt x="6641" y="9608"/>
                </a:lnTo>
                <a:lnTo>
                  <a:pt x="6641" y="11424"/>
                </a:lnTo>
                <a:lnTo>
                  <a:pt x="4997" y="11424"/>
                </a:lnTo>
                <a:lnTo>
                  <a:pt x="4997" y="9608"/>
                </a:lnTo>
                <a:close/>
                <a:moveTo>
                  <a:pt x="14895" y="9608"/>
                </a:moveTo>
                <a:lnTo>
                  <a:pt x="16538" y="9608"/>
                </a:lnTo>
                <a:lnTo>
                  <a:pt x="16538" y="11424"/>
                </a:lnTo>
                <a:lnTo>
                  <a:pt x="14895" y="11424"/>
                </a:lnTo>
                <a:lnTo>
                  <a:pt x="14895" y="9608"/>
                </a:lnTo>
                <a:close/>
                <a:moveTo>
                  <a:pt x="18195" y="9608"/>
                </a:moveTo>
                <a:lnTo>
                  <a:pt x="19838" y="9608"/>
                </a:lnTo>
                <a:lnTo>
                  <a:pt x="19838" y="11424"/>
                </a:lnTo>
                <a:lnTo>
                  <a:pt x="18195" y="11424"/>
                </a:lnTo>
                <a:lnTo>
                  <a:pt x="18195" y="9608"/>
                </a:lnTo>
                <a:close/>
                <a:moveTo>
                  <a:pt x="10799" y="9711"/>
                </a:moveTo>
                <a:cubicBezTo>
                  <a:pt x="11937" y="9711"/>
                  <a:pt x="12861" y="10893"/>
                  <a:pt x="12861" y="12350"/>
                </a:cubicBezTo>
                <a:cubicBezTo>
                  <a:pt x="12861" y="13806"/>
                  <a:pt x="11937" y="14988"/>
                  <a:pt x="10799" y="14988"/>
                </a:cubicBezTo>
                <a:cubicBezTo>
                  <a:pt x="9661" y="14988"/>
                  <a:pt x="8739" y="13806"/>
                  <a:pt x="8739" y="12350"/>
                </a:cubicBezTo>
                <a:cubicBezTo>
                  <a:pt x="8739" y="10893"/>
                  <a:pt x="9661" y="9711"/>
                  <a:pt x="10799" y="9711"/>
                </a:cubicBezTo>
                <a:close/>
                <a:moveTo>
                  <a:pt x="10314" y="10706"/>
                </a:moveTo>
                <a:lnTo>
                  <a:pt x="10314" y="11729"/>
                </a:lnTo>
                <a:lnTo>
                  <a:pt x="9515" y="11729"/>
                </a:lnTo>
                <a:lnTo>
                  <a:pt x="9515" y="12970"/>
                </a:lnTo>
                <a:lnTo>
                  <a:pt x="10314" y="12970"/>
                </a:lnTo>
                <a:lnTo>
                  <a:pt x="10314" y="13993"/>
                </a:lnTo>
                <a:lnTo>
                  <a:pt x="11284" y="13993"/>
                </a:lnTo>
                <a:lnTo>
                  <a:pt x="11284" y="12970"/>
                </a:lnTo>
                <a:lnTo>
                  <a:pt x="12083" y="12970"/>
                </a:lnTo>
                <a:lnTo>
                  <a:pt x="12083" y="11729"/>
                </a:lnTo>
                <a:lnTo>
                  <a:pt x="11284" y="11729"/>
                </a:lnTo>
                <a:lnTo>
                  <a:pt x="11284" y="10706"/>
                </a:lnTo>
                <a:lnTo>
                  <a:pt x="10314" y="10706"/>
                </a:lnTo>
                <a:close/>
                <a:moveTo>
                  <a:pt x="1698" y="13442"/>
                </a:moveTo>
                <a:lnTo>
                  <a:pt x="3341" y="13442"/>
                </a:lnTo>
                <a:lnTo>
                  <a:pt x="3341" y="15257"/>
                </a:lnTo>
                <a:lnTo>
                  <a:pt x="1698" y="15257"/>
                </a:lnTo>
                <a:lnTo>
                  <a:pt x="1698" y="13442"/>
                </a:lnTo>
                <a:close/>
                <a:moveTo>
                  <a:pt x="4997" y="13442"/>
                </a:moveTo>
                <a:lnTo>
                  <a:pt x="6641" y="13442"/>
                </a:lnTo>
                <a:lnTo>
                  <a:pt x="6641" y="15257"/>
                </a:lnTo>
                <a:lnTo>
                  <a:pt x="4997" y="15257"/>
                </a:lnTo>
                <a:lnTo>
                  <a:pt x="4997" y="13442"/>
                </a:lnTo>
                <a:close/>
                <a:moveTo>
                  <a:pt x="14895" y="13442"/>
                </a:moveTo>
                <a:lnTo>
                  <a:pt x="16538" y="13442"/>
                </a:lnTo>
                <a:lnTo>
                  <a:pt x="16538" y="15257"/>
                </a:lnTo>
                <a:lnTo>
                  <a:pt x="14895" y="15257"/>
                </a:lnTo>
                <a:lnTo>
                  <a:pt x="14895" y="13442"/>
                </a:lnTo>
                <a:close/>
                <a:moveTo>
                  <a:pt x="18195" y="13442"/>
                </a:moveTo>
                <a:lnTo>
                  <a:pt x="19838" y="13442"/>
                </a:lnTo>
                <a:lnTo>
                  <a:pt x="19838" y="15257"/>
                </a:lnTo>
                <a:lnTo>
                  <a:pt x="18195" y="15257"/>
                </a:lnTo>
                <a:lnTo>
                  <a:pt x="18195" y="13442"/>
                </a:lnTo>
                <a:close/>
                <a:moveTo>
                  <a:pt x="1698" y="17275"/>
                </a:moveTo>
                <a:lnTo>
                  <a:pt x="3341" y="17275"/>
                </a:lnTo>
                <a:lnTo>
                  <a:pt x="3341" y="19091"/>
                </a:lnTo>
                <a:lnTo>
                  <a:pt x="1698" y="19091"/>
                </a:lnTo>
                <a:lnTo>
                  <a:pt x="1698" y="17275"/>
                </a:lnTo>
                <a:close/>
                <a:moveTo>
                  <a:pt x="4997" y="17275"/>
                </a:moveTo>
                <a:lnTo>
                  <a:pt x="6641" y="17275"/>
                </a:lnTo>
                <a:lnTo>
                  <a:pt x="6641" y="19091"/>
                </a:lnTo>
                <a:lnTo>
                  <a:pt x="4997" y="19091"/>
                </a:lnTo>
                <a:lnTo>
                  <a:pt x="4997" y="17275"/>
                </a:lnTo>
                <a:close/>
                <a:moveTo>
                  <a:pt x="14895" y="17275"/>
                </a:moveTo>
                <a:lnTo>
                  <a:pt x="16538" y="17275"/>
                </a:lnTo>
                <a:lnTo>
                  <a:pt x="16538" y="19091"/>
                </a:lnTo>
                <a:lnTo>
                  <a:pt x="14895" y="19091"/>
                </a:lnTo>
                <a:lnTo>
                  <a:pt x="14895" y="17275"/>
                </a:lnTo>
                <a:close/>
                <a:moveTo>
                  <a:pt x="18195" y="17275"/>
                </a:moveTo>
                <a:lnTo>
                  <a:pt x="19838" y="17275"/>
                </a:lnTo>
                <a:lnTo>
                  <a:pt x="19838" y="19091"/>
                </a:lnTo>
                <a:lnTo>
                  <a:pt x="18195" y="19091"/>
                </a:lnTo>
                <a:lnTo>
                  <a:pt x="18195" y="17275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9" name="Shape"/>
          <p:cNvSpPr/>
          <p:nvPr/>
        </p:nvSpPr>
        <p:spPr>
          <a:xfrm>
            <a:off x="9319729" y="5795090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0" name="Shape"/>
          <p:cNvSpPr/>
          <p:nvPr/>
        </p:nvSpPr>
        <p:spPr>
          <a:xfrm>
            <a:off x="9459783" y="5901798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8" t="6749" r="5757" b="2976"/>
          <a:stretch>
            <a:fillRect/>
          </a:stretch>
        </p:blipFill>
        <p:spPr>
          <a:xfrm>
            <a:off x="9535566" y="6045357"/>
            <a:ext cx="110548" cy="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2" h="21555" fill="norm" stroke="1" extrusionOk="0">
                <a:moveTo>
                  <a:pt x="3682" y="39"/>
                </a:moveTo>
                <a:cubicBezTo>
                  <a:pt x="3377" y="-29"/>
                  <a:pt x="2815" y="-3"/>
                  <a:pt x="2531" y="72"/>
                </a:cubicBezTo>
                <a:cubicBezTo>
                  <a:pt x="1875" y="243"/>
                  <a:pt x="1931" y="705"/>
                  <a:pt x="2608" y="860"/>
                </a:cubicBezTo>
                <a:cubicBezTo>
                  <a:pt x="3134" y="981"/>
                  <a:pt x="3822" y="898"/>
                  <a:pt x="4065" y="696"/>
                </a:cubicBezTo>
                <a:cubicBezTo>
                  <a:pt x="4328" y="478"/>
                  <a:pt x="4138" y="140"/>
                  <a:pt x="3682" y="39"/>
                </a:cubicBezTo>
                <a:close/>
                <a:moveTo>
                  <a:pt x="9664" y="1254"/>
                </a:moveTo>
                <a:cubicBezTo>
                  <a:pt x="8554" y="1263"/>
                  <a:pt x="7747" y="1624"/>
                  <a:pt x="7823" y="2076"/>
                </a:cubicBezTo>
                <a:cubicBezTo>
                  <a:pt x="7878" y="2403"/>
                  <a:pt x="8371" y="2690"/>
                  <a:pt x="9050" y="2799"/>
                </a:cubicBezTo>
                <a:cubicBezTo>
                  <a:pt x="9599" y="2887"/>
                  <a:pt x="10409" y="2790"/>
                  <a:pt x="10891" y="2602"/>
                </a:cubicBezTo>
                <a:cubicBezTo>
                  <a:pt x="10984" y="2565"/>
                  <a:pt x="11179" y="2485"/>
                  <a:pt x="11274" y="2405"/>
                </a:cubicBezTo>
                <a:cubicBezTo>
                  <a:pt x="11868" y="1904"/>
                  <a:pt x="10959" y="1244"/>
                  <a:pt x="9664" y="1254"/>
                </a:cubicBezTo>
                <a:close/>
                <a:moveTo>
                  <a:pt x="16489" y="3818"/>
                </a:moveTo>
                <a:cubicBezTo>
                  <a:pt x="14711" y="3464"/>
                  <a:pt x="12622" y="4050"/>
                  <a:pt x="12655" y="4902"/>
                </a:cubicBezTo>
                <a:cubicBezTo>
                  <a:pt x="12675" y="5422"/>
                  <a:pt x="13351" y="5870"/>
                  <a:pt x="14495" y="6052"/>
                </a:cubicBezTo>
                <a:cubicBezTo>
                  <a:pt x="15061" y="6142"/>
                  <a:pt x="16138" y="6098"/>
                  <a:pt x="16643" y="5986"/>
                </a:cubicBezTo>
                <a:cubicBezTo>
                  <a:pt x="17117" y="5881"/>
                  <a:pt x="17384" y="5786"/>
                  <a:pt x="17640" y="5625"/>
                </a:cubicBezTo>
                <a:cubicBezTo>
                  <a:pt x="18660" y="4983"/>
                  <a:pt x="18130" y="4144"/>
                  <a:pt x="16489" y="3818"/>
                </a:cubicBezTo>
                <a:close/>
                <a:moveTo>
                  <a:pt x="18023" y="7268"/>
                </a:moveTo>
                <a:cubicBezTo>
                  <a:pt x="16715" y="7268"/>
                  <a:pt x="15615" y="7583"/>
                  <a:pt x="15032" y="8089"/>
                </a:cubicBezTo>
                <a:cubicBezTo>
                  <a:pt x="14756" y="8329"/>
                  <a:pt x="14725" y="8322"/>
                  <a:pt x="14725" y="8714"/>
                </a:cubicBezTo>
                <a:lnTo>
                  <a:pt x="14725" y="9108"/>
                </a:lnTo>
                <a:lnTo>
                  <a:pt x="15032" y="9338"/>
                </a:lnTo>
                <a:cubicBezTo>
                  <a:pt x="15476" y="9723"/>
                  <a:pt x="16166" y="9986"/>
                  <a:pt x="17103" y="10094"/>
                </a:cubicBezTo>
                <a:cubicBezTo>
                  <a:pt x="17563" y="10147"/>
                  <a:pt x="18343" y="10138"/>
                  <a:pt x="18790" y="10094"/>
                </a:cubicBezTo>
                <a:cubicBezTo>
                  <a:pt x="20461" y="9929"/>
                  <a:pt x="21598" y="9204"/>
                  <a:pt x="21321" y="8484"/>
                </a:cubicBezTo>
                <a:cubicBezTo>
                  <a:pt x="21047" y="7771"/>
                  <a:pt x="19700" y="7268"/>
                  <a:pt x="18023" y="7268"/>
                </a:cubicBezTo>
                <a:close/>
                <a:moveTo>
                  <a:pt x="5752" y="7498"/>
                </a:moveTo>
                <a:cubicBezTo>
                  <a:pt x="4990" y="7581"/>
                  <a:pt x="4554" y="7685"/>
                  <a:pt x="3988" y="7925"/>
                </a:cubicBezTo>
                <a:cubicBezTo>
                  <a:pt x="2827" y="8417"/>
                  <a:pt x="2512" y="9175"/>
                  <a:pt x="3222" y="9798"/>
                </a:cubicBezTo>
                <a:cubicBezTo>
                  <a:pt x="3766" y="10275"/>
                  <a:pt x="4861" y="10576"/>
                  <a:pt x="6136" y="10652"/>
                </a:cubicBezTo>
                <a:cubicBezTo>
                  <a:pt x="7805" y="10753"/>
                  <a:pt x="9345" y="10429"/>
                  <a:pt x="10047" y="9798"/>
                </a:cubicBezTo>
                <a:cubicBezTo>
                  <a:pt x="10960" y="8978"/>
                  <a:pt x="10178" y="7967"/>
                  <a:pt x="8360" y="7596"/>
                </a:cubicBezTo>
                <a:cubicBezTo>
                  <a:pt x="7448" y="7411"/>
                  <a:pt x="6711" y="7393"/>
                  <a:pt x="5752" y="7498"/>
                </a:cubicBezTo>
                <a:close/>
                <a:moveTo>
                  <a:pt x="14802" y="11145"/>
                </a:moveTo>
                <a:cubicBezTo>
                  <a:pt x="13838" y="11039"/>
                  <a:pt x="12961" y="11084"/>
                  <a:pt x="12118" y="11277"/>
                </a:cubicBezTo>
                <a:cubicBezTo>
                  <a:pt x="10972" y="11539"/>
                  <a:pt x="10267" y="11972"/>
                  <a:pt x="10124" y="12558"/>
                </a:cubicBezTo>
                <a:cubicBezTo>
                  <a:pt x="9931" y="13349"/>
                  <a:pt x="11162" y="14132"/>
                  <a:pt x="12961" y="14300"/>
                </a:cubicBezTo>
                <a:cubicBezTo>
                  <a:pt x="14764" y="14468"/>
                  <a:pt x="16510" y="14130"/>
                  <a:pt x="17256" y="13478"/>
                </a:cubicBezTo>
                <a:cubicBezTo>
                  <a:pt x="17586" y="13190"/>
                  <a:pt x="17640" y="12998"/>
                  <a:pt x="17640" y="12657"/>
                </a:cubicBezTo>
                <a:cubicBezTo>
                  <a:pt x="17640" y="11919"/>
                  <a:pt x="16551" y="11337"/>
                  <a:pt x="14802" y="11145"/>
                </a:cubicBezTo>
                <a:close/>
                <a:moveTo>
                  <a:pt x="3068" y="11802"/>
                </a:moveTo>
                <a:cubicBezTo>
                  <a:pt x="2430" y="11816"/>
                  <a:pt x="2330" y="11830"/>
                  <a:pt x="1841" y="11934"/>
                </a:cubicBezTo>
                <a:cubicBezTo>
                  <a:pt x="665" y="12183"/>
                  <a:pt x="-2" y="12643"/>
                  <a:pt x="0" y="13215"/>
                </a:cubicBezTo>
                <a:cubicBezTo>
                  <a:pt x="3" y="13931"/>
                  <a:pt x="1100" y="14505"/>
                  <a:pt x="2761" y="14628"/>
                </a:cubicBezTo>
                <a:cubicBezTo>
                  <a:pt x="3906" y="14714"/>
                  <a:pt x="5248" y="14477"/>
                  <a:pt x="5906" y="14103"/>
                </a:cubicBezTo>
                <a:cubicBezTo>
                  <a:pt x="6932" y="13519"/>
                  <a:pt x="6894" y="12760"/>
                  <a:pt x="5752" y="12230"/>
                </a:cubicBezTo>
                <a:cubicBezTo>
                  <a:pt x="5063" y="11910"/>
                  <a:pt x="4210" y="11779"/>
                  <a:pt x="3068" y="11802"/>
                </a:cubicBezTo>
                <a:close/>
                <a:moveTo>
                  <a:pt x="6673" y="15844"/>
                </a:moveTo>
                <a:cubicBezTo>
                  <a:pt x="4848" y="15702"/>
                  <a:pt x="3193" y="16399"/>
                  <a:pt x="3528" y="17192"/>
                </a:cubicBezTo>
                <a:cubicBezTo>
                  <a:pt x="3719" y="17643"/>
                  <a:pt x="4386" y="17994"/>
                  <a:pt x="5369" y="18144"/>
                </a:cubicBezTo>
                <a:cubicBezTo>
                  <a:pt x="5970" y="18237"/>
                  <a:pt x="6912" y="18206"/>
                  <a:pt x="7516" y="18079"/>
                </a:cubicBezTo>
                <a:cubicBezTo>
                  <a:pt x="9960" y="17562"/>
                  <a:pt x="9376" y="16055"/>
                  <a:pt x="6673" y="15844"/>
                </a:cubicBezTo>
                <a:close/>
                <a:moveTo>
                  <a:pt x="12118" y="18703"/>
                </a:moveTo>
                <a:cubicBezTo>
                  <a:pt x="11588" y="18706"/>
                  <a:pt x="11105" y="18803"/>
                  <a:pt x="10737" y="18966"/>
                </a:cubicBezTo>
                <a:cubicBezTo>
                  <a:pt x="10447" y="19094"/>
                  <a:pt x="10201" y="19308"/>
                  <a:pt x="10201" y="19459"/>
                </a:cubicBezTo>
                <a:cubicBezTo>
                  <a:pt x="10201" y="19744"/>
                  <a:pt x="10726" y="20090"/>
                  <a:pt x="11351" y="20215"/>
                </a:cubicBezTo>
                <a:cubicBezTo>
                  <a:pt x="12028" y="20350"/>
                  <a:pt x="12779" y="20260"/>
                  <a:pt x="13345" y="20017"/>
                </a:cubicBezTo>
                <a:cubicBezTo>
                  <a:pt x="13814" y="19816"/>
                  <a:pt x="13927" y="19612"/>
                  <a:pt x="13805" y="19360"/>
                </a:cubicBezTo>
                <a:cubicBezTo>
                  <a:pt x="13620" y="18978"/>
                  <a:pt x="12938" y="18698"/>
                  <a:pt x="12118" y="18703"/>
                </a:cubicBezTo>
                <a:close/>
                <a:moveTo>
                  <a:pt x="17793" y="20740"/>
                </a:moveTo>
                <a:cubicBezTo>
                  <a:pt x="17244" y="20976"/>
                  <a:pt x="17515" y="21437"/>
                  <a:pt x="18253" y="21529"/>
                </a:cubicBezTo>
                <a:cubicBezTo>
                  <a:pt x="18590" y="21571"/>
                  <a:pt x="18683" y="21562"/>
                  <a:pt x="19020" y="21496"/>
                </a:cubicBezTo>
                <a:cubicBezTo>
                  <a:pt x="19257" y="21450"/>
                  <a:pt x="19373" y="21401"/>
                  <a:pt x="19480" y="21299"/>
                </a:cubicBezTo>
                <a:cubicBezTo>
                  <a:pt x="19661" y="21128"/>
                  <a:pt x="19666" y="21028"/>
                  <a:pt x="19480" y="20872"/>
                </a:cubicBezTo>
                <a:cubicBezTo>
                  <a:pt x="19169" y="20610"/>
                  <a:pt x="18284" y="20530"/>
                  <a:pt x="17793" y="207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2" name="Shape"/>
          <p:cNvSpPr/>
          <p:nvPr/>
        </p:nvSpPr>
        <p:spPr>
          <a:xfrm>
            <a:off x="9613176" y="6035183"/>
            <a:ext cx="342061" cy="451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3" name="Shape"/>
          <p:cNvSpPr/>
          <p:nvPr/>
        </p:nvSpPr>
        <p:spPr>
          <a:xfrm>
            <a:off x="9736777" y="6181867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37" name="Group"/>
          <p:cNvGrpSpPr/>
          <p:nvPr/>
        </p:nvGrpSpPr>
        <p:grpSpPr>
          <a:xfrm>
            <a:off x="8795199" y="5844222"/>
            <a:ext cx="344358" cy="566720"/>
            <a:chOff x="0" y="0"/>
            <a:chExt cx="344357" cy="566718"/>
          </a:xfrm>
        </p:grpSpPr>
        <p:sp>
          <p:nvSpPr>
            <p:cNvPr id="524" name="Rounded Rectangle"/>
            <p:cNvSpPr/>
            <p:nvPr/>
          </p:nvSpPr>
          <p:spPr>
            <a:xfrm>
              <a:off x="0" y="0"/>
              <a:ext cx="342061" cy="114929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5" name="Circle"/>
            <p:cNvSpPr/>
            <p:nvPr/>
          </p:nvSpPr>
          <p:spPr>
            <a:xfrm>
              <a:off x="298588" y="20007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6" name="Circle"/>
            <p:cNvSpPr/>
            <p:nvPr/>
          </p:nvSpPr>
          <p:spPr>
            <a:xfrm>
              <a:off x="274134" y="20007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7" name="Rounded Rectangle"/>
            <p:cNvSpPr/>
            <p:nvPr/>
          </p:nvSpPr>
          <p:spPr>
            <a:xfrm>
              <a:off x="2297" y="126715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8" name="Circle"/>
            <p:cNvSpPr/>
            <p:nvPr/>
          </p:nvSpPr>
          <p:spPr>
            <a:xfrm>
              <a:off x="300885" y="146723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9" name="Circle"/>
            <p:cNvSpPr/>
            <p:nvPr/>
          </p:nvSpPr>
          <p:spPr>
            <a:xfrm>
              <a:off x="276431" y="146723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0" name="Rounded Rectangle"/>
            <p:cNvSpPr/>
            <p:nvPr/>
          </p:nvSpPr>
          <p:spPr>
            <a:xfrm>
              <a:off x="2297" y="253431"/>
              <a:ext cx="342061" cy="114930"/>
            </a:xfrm>
            <a:prstGeom prst="roundRect">
              <a:avLst>
                <a:gd name="adj" fmla="val 22481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1" name="Circle"/>
            <p:cNvSpPr/>
            <p:nvPr/>
          </p:nvSpPr>
          <p:spPr>
            <a:xfrm>
              <a:off x="300885" y="273439"/>
              <a:ext cx="20009" cy="200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2" name="Circle"/>
            <p:cNvSpPr/>
            <p:nvPr/>
          </p:nvSpPr>
          <p:spPr>
            <a:xfrm>
              <a:off x="276431" y="273439"/>
              <a:ext cx="20008" cy="20009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3" name="Rounded Rectangle"/>
            <p:cNvSpPr/>
            <p:nvPr/>
          </p:nvSpPr>
          <p:spPr>
            <a:xfrm>
              <a:off x="2297" y="380147"/>
              <a:ext cx="342061" cy="186572"/>
            </a:xfrm>
            <a:prstGeom prst="roundRect">
              <a:avLst>
                <a:gd name="adj" fmla="val 13849"/>
              </a:avLst>
            </a:prstGeom>
            <a:solidFill>
              <a:srgbClr val="0077B1">
                <a:alpha val="51085"/>
              </a:srgbClr>
            </a:solidFill>
            <a:ln w="25400" cap="flat">
              <a:solidFill>
                <a:srgbClr val="0077B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371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66026" y="406824"/>
              <a:ext cx="49502" cy="130165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94926" y="405431"/>
              <a:ext cx="49502" cy="136004"/>
            </a:xfrm>
            <a:prstGeom prst="line">
              <a:avLst/>
            </a:prstGeom>
            <a:noFill/>
            <a:ln w="12700" cap="flat">
              <a:solidFill>
                <a:srgbClr val="0077B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38" name="Rounded Rectangle"/>
          <p:cNvSpPr/>
          <p:nvPr/>
        </p:nvSpPr>
        <p:spPr>
          <a:xfrm>
            <a:off x="8673845" y="5687410"/>
            <a:ext cx="1421622" cy="880343"/>
          </a:xfrm>
          <a:prstGeom prst="roundRect">
            <a:avLst>
              <a:gd name="adj" fmla="val 11364"/>
            </a:avLst>
          </a:prstGeom>
          <a:ln w="25400">
            <a:solidFill>
              <a:schemeClr val="accent1">
                <a:hueOff val="273562"/>
                <a:satOff val="2937"/>
                <a:lumOff val="-2223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9" name="Line"/>
          <p:cNvSpPr/>
          <p:nvPr/>
        </p:nvSpPr>
        <p:spPr>
          <a:xfrm>
            <a:off x="6686820" y="4274336"/>
            <a:ext cx="1530225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0" name="Line"/>
          <p:cNvSpPr/>
          <p:nvPr/>
        </p:nvSpPr>
        <p:spPr>
          <a:xfrm>
            <a:off x="6658064" y="4382018"/>
            <a:ext cx="1512913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1" name="Shape"/>
          <p:cNvSpPr/>
          <p:nvPr/>
        </p:nvSpPr>
        <p:spPr>
          <a:xfrm>
            <a:off x="5731734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2" name="Shape"/>
          <p:cNvSpPr/>
          <p:nvPr/>
        </p:nvSpPr>
        <p:spPr>
          <a:xfrm>
            <a:off x="6005754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3" name="Shape"/>
          <p:cNvSpPr/>
          <p:nvPr/>
        </p:nvSpPr>
        <p:spPr>
          <a:xfrm>
            <a:off x="6269180" y="4278098"/>
            <a:ext cx="94859" cy="260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  <a:alpha val="505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4" name="Shape"/>
          <p:cNvSpPr/>
          <p:nvPr/>
        </p:nvSpPr>
        <p:spPr>
          <a:xfrm>
            <a:off x="6350916" y="4119784"/>
            <a:ext cx="110548" cy="130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5" name="Shape"/>
          <p:cNvSpPr/>
          <p:nvPr/>
        </p:nvSpPr>
        <p:spPr>
          <a:xfrm>
            <a:off x="5823828" y="4119784"/>
            <a:ext cx="118969" cy="11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6" name="Shape"/>
          <p:cNvSpPr/>
          <p:nvPr/>
        </p:nvSpPr>
        <p:spPr>
          <a:xfrm>
            <a:off x="6125412" y="4119784"/>
            <a:ext cx="118968" cy="11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49" name="Group"/>
          <p:cNvGrpSpPr/>
          <p:nvPr/>
        </p:nvGrpSpPr>
        <p:grpSpPr>
          <a:xfrm>
            <a:off x="8299221" y="4169037"/>
            <a:ext cx="166349" cy="1101366"/>
            <a:chOff x="0" y="0"/>
            <a:chExt cx="166347" cy="1101364"/>
          </a:xfrm>
        </p:grpSpPr>
        <p:sp>
          <p:nvSpPr>
            <p:cNvPr id="547" name="Rectangle"/>
            <p:cNvSpPr/>
            <p:nvPr/>
          </p:nvSpPr>
          <p:spPr>
            <a:xfrm rot="21600000">
              <a:off x="-1" y="-1"/>
              <a:ext cx="166349" cy="1101366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48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03623"/>
              <a:ext cx="139527" cy="185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52" name="Group"/>
          <p:cNvGrpSpPr/>
          <p:nvPr/>
        </p:nvGrpSpPr>
        <p:grpSpPr>
          <a:xfrm>
            <a:off x="8295678" y="5735811"/>
            <a:ext cx="166349" cy="1101366"/>
            <a:chOff x="0" y="0"/>
            <a:chExt cx="166347" cy="1101364"/>
          </a:xfrm>
        </p:grpSpPr>
        <p:sp>
          <p:nvSpPr>
            <p:cNvPr id="550" name="Rectangle"/>
            <p:cNvSpPr/>
            <p:nvPr/>
          </p:nvSpPr>
          <p:spPr>
            <a:xfrm rot="21600000">
              <a:off x="-1" y="-1"/>
              <a:ext cx="166349" cy="1101366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551" name="logo_only.png" descr="logo_only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1600000">
              <a:off x="-1" y="403623"/>
              <a:ext cx="139527" cy="185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3" name="Line"/>
          <p:cNvSpPr/>
          <p:nvPr/>
        </p:nvSpPr>
        <p:spPr>
          <a:xfrm flipV="1">
            <a:off x="8391552" y="3705620"/>
            <a:ext cx="1" cy="499925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4" name="Line"/>
          <p:cNvSpPr/>
          <p:nvPr/>
        </p:nvSpPr>
        <p:spPr>
          <a:xfrm flipV="1">
            <a:off x="8367825" y="5255020"/>
            <a:ext cx="1" cy="499925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"/>
          <p:cNvSpPr/>
          <p:nvPr/>
        </p:nvSpPr>
        <p:spPr>
          <a:xfrm>
            <a:off x="4932190" y="2016070"/>
            <a:ext cx="663774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7" name="Shape"/>
          <p:cNvSpPr/>
          <p:nvPr/>
        </p:nvSpPr>
        <p:spPr>
          <a:xfrm>
            <a:off x="6233958" y="6404225"/>
            <a:ext cx="1389957" cy="112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8" name="Shape"/>
          <p:cNvSpPr/>
          <p:nvPr/>
        </p:nvSpPr>
        <p:spPr>
          <a:xfrm>
            <a:off x="7209091" y="3690665"/>
            <a:ext cx="274245" cy="75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9" name="Line"/>
          <p:cNvSpPr/>
          <p:nvPr/>
        </p:nvSpPr>
        <p:spPr>
          <a:xfrm>
            <a:off x="6649463" y="3487729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0" name="Line"/>
          <p:cNvSpPr/>
          <p:nvPr/>
        </p:nvSpPr>
        <p:spPr>
          <a:xfrm>
            <a:off x="7061833" y="3657739"/>
            <a:ext cx="1" cy="2707474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1" name="Shape"/>
          <p:cNvSpPr/>
          <p:nvPr/>
        </p:nvSpPr>
        <p:spPr>
          <a:xfrm>
            <a:off x="6066874" y="5650765"/>
            <a:ext cx="496095" cy="32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2" name="Rectangle"/>
          <p:cNvSpPr/>
          <p:nvPr/>
        </p:nvSpPr>
        <p:spPr>
          <a:xfrm>
            <a:off x="4869967" y="3130037"/>
            <a:ext cx="2593938" cy="322933"/>
          </a:xfrm>
          <a:prstGeom prst="rect">
            <a:avLst/>
          </a:prstGeom>
          <a:solidFill>
            <a:srgbClr val="00AB1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3" name="Variants"/>
          <p:cNvSpPr txBox="1"/>
          <p:nvPr/>
        </p:nvSpPr>
        <p:spPr>
          <a:xfrm>
            <a:off x="4659353" y="1491470"/>
            <a:ext cx="12094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Variants</a:t>
            </a:r>
          </a:p>
        </p:txBody>
      </p:sp>
      <p:sp>
        <p:nvSpPr>
          <p:cNvPr id="564" name="Shape"/>
          <p:cNvSpPr/>
          <p:nvPr/>
        </p:nvSpPr>
        <p:spPr>
          <a:xfrm>
            <a:off x="6429006" y="2016070"/>
            <a:ext cx="663775" cy="8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175AE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5" name="Workflows"/>
          <p:cNvSpPr txBox="1"/>
          <p:nvPr/>
        </p:nvSpPr>
        <p:spPr>
          <a:xfrm>
            <a:off x="5977100" y="1491470"/>
            <a:ext cx="15675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Workflows</a:t>
            </a:r>
          </a:p>
        </p:txBody>
      </p:sp>
      <p:sp>
        <p:nvSpPr>
          <p:cNvPr id="566" name="Line"/>
          <p:cNvSpPr/>
          <p:nvPr/>
        </p:nvSpPr>
        <p:spPr>
          <a:xfrm>
            <a:off x="5766114" y="2528535"/>
            <a:ext cx="663775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5661879" y="2284470"/>
            <a:ext cx="758734" cy="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i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Shape"/>
          <p:cNvSpPr/>
          <p:nvPr/>
        </p:nvSpPr>
        <p:spPr>
          <a:xfrm>
            <a:off x="6182818" y="2020418"/>
            <a:ext cx="264207" cy="17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Shape"/>
          <p:cNvSpPr/>
          <p:nvPr/>
        </p:nvSpPr>
        <p:spPr>
          <a:xfrm>
            <a:off x="5787139" y="2556770"/>
            <a:ext cx="145892" cy="39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70" name="logo_only.png" descr="logo_on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9086" y="3135877"/>
            <a:ext cx="264137" cy="35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