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0A5B391-A490-4BF4-902B-8BE8A6B5DC6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9FA6AA5-AC87-4B7F-A24E-059C962608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052" y="2852936"/>
            <a:ext cx="6400800" cy="2207096"/>
          </a:xfrm>
        </p:spPr>
        <p:txBody>
          <a:bodyPr>
            <a:normAutofit/>
          </a:bodyPr>
          <a:lstStyle/>
          <a:p>
            <a:r>
              <a:rPr lang="en-CA" u="sng" dirty="0" smtClean="0"/>
              <a:t>CFIA Team 01</a:t>
            </a:r>
          </a:p>
          <a:p>
            <a:r>
              <a:rPr lang="en-CA" sz="2000" dirty="0" smtClean="0"/>
              <a:t>Alex Church</a:t>
            </a:r>
          </a:p>
          <a:p>
            <a:r>
              <a:rPr lang="en-CA" sz="2000" dirty="0" smtClean="0"/>
              <a:t>Brian </a:t>
            </a:r>
            <a:r>
              <a:rPr lang="en-CA" sz="2000" dirty="0" err="1" smtClean="0"/>
              <a:t>Laliberte</a:t>
            </a:r>
            <a:endParaRPr lang="en-CA" sz="2000" dirty="0" smtClean="0"/>
          </a:p>
          <a:p>
            <a:r>
              <a:rPr lang="en-CA" sz="2000" dirty="0" err="1" smtClean="0"/>
              <a:t>Charaf</a:t>
            </a:r>
            <a:r>
              <a:rPr lang="en-CA" sz="2000" dirty="0" smtClean="0"/>
              <a:t> </a:t>
            </a:r>
            <a:r>
              <a:rPr lang="en-CA" sz="2000" dirty="0" err="1" smtClean="0"/>
              <a:t>Eddine</a:t>
            </a:r>
            <a:endParaRPr lang="en-CA" sz="2000" dirty="0"/>
          </a:p>
        </p:txBody>
      </p:sp>
      <p:pic>
        <p:nvPicPr>
          <p:cNvPr id="1026" name="Picture 2" descr="https://www.statcan.gc.ca/sites/default/files/candev-eng.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944"/>
            <a:ext cx="6264696" cy="8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Lack of data available re: food suppliers, leaving opportunity for improvement vis à vis the CFIA’s predictive modeling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65336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additional predictors to help flag potential candidates for targeted inspection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9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FDA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built a scraper to parse the public data made available by the FDA of violators over the past 6 years</a:t>
            </a:r>
          </a:p>
          <a:p>
            <a:r>
              <a:rPr lang="en-CA" dirty="0" smtClean="0"/>
              <a:t>This could also be applied to other foreign regulatory bodies to help identify foreign exporters of risk, an area where gaps may currently exist re: data available to the CFIA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7267922" cy="448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14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156451" cy="437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7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FDA website does not allow filtering by category, meaning food violations are lumped in with all other violations(drug, tobacco, etc.)</a:t>
            </a:r>
          </a:p>
          <a:p>
            <a:r>
              <a:rPr lang="en-CA" dirty="0" smtClean="0"/>
              <a:t>Was not able to parse proprietor/address info. from the warning letters themselves. The data set in its current form is lacking pertinent information beyond the company’s legal name.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5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https://github.com/alexchurch29/CANDEV_challenge</a:t>
            </a:r>
          </a:p>
        </p:txBody>
      </p:sp>
    </p:spTree>
    <p:extLst>
      <p:ext uri="{BB962C8B-B14F-4D97-AF65-F5344CB8AC3E}">
        <p14:creationId xmlns:p14="http://schemas.microsoft.com/office/powerpoint/2010/main" val="19597026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</TotalTime>
  <Words>160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PowerPoint Presentation</vt:lpstr>
      <vt:lpstr>Problem</vt:lpstr>
      <vt:lpstr>Solution</vt:lpstr>
      <vt:lpstr>FDA Data</vt:lpstr>
      <vt:lpstr>PowerPoint Presentation</vt:lpstr>
      <vt:lpstr>PowerPoint Presentation</vt:lpstr>
      <vt:lpstr>Shortcomings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5</cp:revision>
  <dcterms:created xsi:type="dcterms:W3CDTF">2018-10-21T15:42:07Z</dcterms:created>
  <dcterms:modified xsi:type="dcterms:W3CDTF">2018-10-21T16:05:08Z</dcterms:modified>
</cp:coreProperties>
</file>