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abff148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abff148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abff148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abff148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4abff148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4abff148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38675" y="474300"/>
            <a:ext cx="6985500" cy="24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Scraps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CANDEV Data </a:t>
            </a:r>
            <a:r>
              <a:rPr lang="en"/>
              <a:t>Challenge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38675" y="3375200"/>
            <a:ext cx="4698900" cy="1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br>
              <a:rPr lang="en"/>
            </a:br>
            <a:r>
              <a:rPr lang="en"/>
              <a:t>Eric Haggar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Aymen Mhamdi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Munir Aljawahari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Tamer Ibrahim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75" y="3755175"/>
            <a:ext cx="6802824" cy="13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080925" y="1322125"/>
            <a:ext cx="7919700" cy="18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Picked a list of companies and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scraped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data from the web to gather information in order to produce a final report of the company’s statues.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Did web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scraping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from a Google search, matched food inspections keywords such as ( food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contamination, bacteria, food poisoning… etc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Did web scraping to gather information about the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company's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size, rating and revenue taxes.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373" y="3187825"/>
            <a:ext cx="4331453" cy="19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To Add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3440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Made a scoring system to see which companies are compliant with the food inspection regulations.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Displayed the companies that did not pass the scoring system on a map.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-36236" l="-47619" r="-24853" t="-36236"/>
          <a:stretch/>
        </p:blipFill>
        <p:spPr>
          <a:xfrm>
            <a:off x="2349575" y="2668275"/>
            <a:ext cx="4323826" cy="288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Solution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79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If the food inspection internal data was available, we would have been able to use more complex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algorithms to train our model to come up with a more accurate scoring system.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-13053" l="-23960" r="-11028" t="-21935"/>
          <a:stretch/>
        </p:blipFill>
        <p:spPr>
          <a:xfrm>
            <a:off x="427975" y="2859200"/>
            <a:ext cx="3334598" cy="228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25" y="868575"/>
            <a:ext cx="70770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