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cd503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cd503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cd5033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cd5033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cd5033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cd5033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cd50331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cd50331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CANDEV Data Challenge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Retention of Talents among Equity Groups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Contents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Correlations between retention and factors derived from survey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CA" sz="2000"/>
              <a:t>Address key drivers for the gap existing at the sub-group level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20"/>
              <a:t>Correlation Between Retention Rate and NINE </a:t>
            </a:r>
            <a:r>
              <a:rPr b="1" lang="en-CA" sz="2120"/>
              <a:t>potential factors </a:t>
            </a:r>
            <a:endParaRPr b="1" sz="212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1176625"/>
            <a:ext cx="4571300" cy="3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Address gaps at the sub-group level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4470" l="0" r="0" t="-4470"/>
          <a:stretch/>
        </p:blipFill>
        <p:spPr>
          <a:xfrm>
            <a:off x="391499" y="1079975"/>
            <a:ext cx="4382200" cy="3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773700" y="2947125"/>
            <a:ext cx="203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Anti-Racism</a:t>
            </a:r>
            <a:endParaRPr b="1" sz="11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Diversity and Inclusion</a:t>
            </a:r>
            <a:endParaRPr b="1" sz="11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Career and Development</a:t>
            </a:r>
            <a:endParaRPr b="1" sz="11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Workplace Well-Being</a:t>
            </a:r>
            <a:endParaRPr b="1" sz="11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-CA" sz="1200">
                <a:solidFill>
                  <a:schemeClr val="dk1"/>
                </a:solidFill>
              </a:rPr>
              <a:t>Creighton, S. B. (2017, December). </a:t>
            </a:r>
            <a:r>
              <a:rPr b="1" i="1" lang="en-CA" sz="1200">
                <a:solidFill>
                  <a:schemeClr val="dk1"/>
                </a:solidFill>
              </a:rPr>
              <a:t>Reducing risks from workplace discrimination - scholarworks</a:t>
            </a:r>
            <a:r>
              <a:rPr b="1" lang="en-CA" sz="1200">
                <a:solidFill>
                  <a:schemeClr val="dk1"/>
                </a:solidFill>
              </a:rPr>
              <a:t>. Retrieved February 6, 2022, from https://scholarworks.waldenu.edu/cgi/viewcontent.cgi?article=5535&amp;context=dissertations&amp;httpsredir=1&amp;referer=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