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9" r:id="rId8"/>
    <p:sldId id="262" r:id="rId9"/>
    <p:sldId id="263" r:id="rId10"/>
    <p:sldId id="270" r:id="rId11"/>
    <p:sldId id="264" r:id="rId12"/>
    <p:sldId id="265" r:id="rId13"/>
    <p:sldId id="266" r:id="rId14"/>
    <p:sldId id="268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81AB-1766-42BB-A7B8-92BFAC5A569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8E67-C16E-490F-8FCC-8ECDDC8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ims-minimum-spanning-tree-mst-greedy-algo-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kruskals-minimum-spanning-tree-using-stl-in-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3" t="14174" r="57093" b="34649"/>
          <a:stretch/>
        </p:blipFill>
        <p:spPr>
          <a:xfrm>
            <a:off x="760626" y="4182040"/>
            <a:ext cx="1923068" cy="1979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t="16410" r="56477" b="35580"/>
          <a:stretch/>
        </p:blipFill>
        <p:spPr>
          <a:xfrm>
            <a:off x="3091992" y="2535811"/>
            <a:ext cx="1923068" cy="1857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0" t="14790" r="55466" b="33308"/>
          <a:stretch/>
        </p:blipFill>
        <p:spPr>
          <a:xfrm>
            <a:off x="5747109" y="4182040"/>
            <a:ext cx="2036191" cy="20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2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DFS, BFS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DFS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6" t="12400" r="57006" b="35454"/>
          <a:stretch/>
        </p:blipFill>
        <p:spPr>
          <a:xfrm>
            <a:off x="5684363" y="3918264"/>
            <a:ext cx="1932496" cy="2017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15208" r="56107" b="35808"/>
          <a:stretch/>
        </p:blipFill>
        <p:spPr>
          <a:xfrm>
            <a:off x="1008669" y="4040812"/>
            <a:ext cx="1951348" cy="18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5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G.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smtClean="0"/>
              <a:t>cable,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0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: </a:t>
            </a:r>
            <a:r>
              <a:rPr lang="en-US" dirty="0" err="1" smtClean="0"/>
              <a:t>Kruskal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Prim</a:t>
            </a:r>
          </a:p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),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 smtClean="0"/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2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Code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>
                <a:hlinkClick r:id="rId2"/>
              </a:rPr>
              <a:t>www.geeksforgeeks.org/prims-minimum-spanning-tree-mst-greedy-algo-5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0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 smtClean="0"/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n-1 </a:t>
            </a:r>
            <a:r>
              <a:rPr lang="en-US" dirty="0" err="1" smtClean="0"/>
              <a:t>cạnh</a:t>
            </a:r>
            <a:r>
              <a:rPr lang="en-US" dirty="0" smtClean="0"/>
              <a:t>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,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https://www.geeksforgeeks.org/kruskals-minimum-spanning-tree-using-stl-in-c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32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 smtClean="0"/>
              <a:t>Kruskal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: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n-1 </a:t>
            </a:r>
            <a:r>
              <a:rPr lang="en-US" dirty="0" err="1"/>
              <a:t>cạnh</a:t>
            </a:r>
            <a:r>
              <a:rPr lang="en-US" dirty="0"/>
              <a:t>: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 smtClean="0"/>
              <a:t>,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rừng</a:t>
            </a:r>
            <a:r>
              <a:rPr lang="en-US" dirty="0" smtClean="0"/>
              <a:t>,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rừng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rừng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4 </a:t>
            </a:r>
            <a:r>
              <a:rPr lang="en-US" dirty="0" err="1" smtClean="0"/>
              <a:t>cây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3943" r="27375" b="63266"/>
          <a:stretch/>
        </p:blipFill>
        <p:spPr>
          <a:xfrm>
            <a:off x="1760456" y="2851019"/>
            <a:ext cx="5479330" cy="1336250"/>
          </a:xfrm>
        </p:spPr>
      </p:pic>
    </p:spTree>
    <p:extLst>
      <p:ext uri="{BB962C8B-B14F-4D97-AF65-F5344CB8AC3E}">
        <p14:creationId xmlns:p14="http://schemas.microsoft.com/office/powerpoint/2010/main" val="41287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</a:t>
            </a:r>
          </a:p>
          <a:p>
            <a:pPr lvl="1"/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là cây</a:t>
            </a:r>
          </a:p>
          <a:p>
            <a:pPr lvl="1"/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không chứa chu trình, và có n-1 cạnh</a:t>
            </a:r>
          </a:p>
          <a:p>
            <a:pPr lvl="1"/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liên thông và có n-1 cạnh</a:t>
            </a:r>
          </a:p>
          <a:p>
            <a:pPr lvl="1"/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liên thông và tất cả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đều là cầu</a:t>
            </a:r>
          </a:p>
          <a:p>
            <a:pPr lvl="1"/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không chứa chu trình, nhưng thêm bất kì cạnh vào sẽ có chu trình</a:t>
            </a:r>
          </a:p>
          <a:p>
            <a:pPr lvl="1"/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 đỉnh bất kì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</a:t>
            </a:r>
            <a:r>
              <a:rPr lang="vi-V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có đúng 1 đường đi đơn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 smtClean="0"/>
          </a:p>
          <a:p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cha con,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endParaRPr lang="en-US" dirty="0" smtClean="0"/>
          </a:p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 </a:t>
            </a:r>
            <a:r>
              <a:rPr lang="en-US" dirty="0" err="1" smtClean="0"/>
              <a:t>cháu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)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m-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con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ở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m,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m-</a:t>
            </a:r>
            <a:r>
              <a:rPr lang="en-US" dirty="0" err="1" smtClean="0"/>
              <a:t>phân</a:t>
            </a:r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err="1" smtClean="0"/>
              <a:t>Cây</a:t>
            </a:r>
            <a:r>
              <a:rPr lang="en-US" dirty="0" smtClean="0"/>
              <a:t> m-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m con,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m con</a:t>
            </a:r>
          </a:p>
          <a:p>
            <a:r>
              <a:rPr lang="en-US" dirty="0" err="1" smtClean="0"/>
              <a:t>Cây</a:t>
            </a:r>
            <a:r>
              <a:rPr lang="en-US" dirty="0" smtClean="0"/>
              <a:t> m-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(2 con)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(m=2) </a:t>
            </a:r>
            <a:r>
              <a:rPr lang="en-US" dirty="0" err="1" smtClean="0"/>
              <a:t>và</a:t>
            </a:r>
            <a:r>
              <a:rPr lang="en-US" dirty="0" smtClean="0"/>
              <a:t> tam </a:t>
            </a:r>
            <a:r>
              <a:rPr lang="en-US" dirty="0" err="1" smtClean="0"/>
              <a:t>phân</a:t>
            </a:r>
            <a:r>
              <a:rPr lang="en-US" dirty="0" smtClean="0"/>
              <a:t> (m=3)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3" t="10724" r="44080" b="32473"/>
          <a:stretch/>
        </p:blipFill>
        <p:spPr>
          <a:xfrm>
            <a:off x="471339" y="2696065"/>
            <a:ext cx="4204355" cy="3793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8056" r="54814" b="60470"/>
          <a:stretch/>
        </p:blipFill>
        <p:spPr>
          <a:xfrm>
            <a:off x="5214774" y="2611224"/>
            <a:ext cx="3300576" cy="22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cha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  <a:p>
            <a:r>
              <a:rPr lang="en-US" dirty="0" smtClean="0"/>
              <a:t>-&gt;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2</a:t>
            </a:r>
            <a:r>
              <a:rPr lang="en-US" baseline="30000" dirty="0" smtClean="0"/>
              <a:t>n-2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6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6525</TotalTime>
  <Words>846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Cây và cây khung</vt:lpstr>
      <vt:lpstr>Định nghĩa</vt:lpstr>
      <vt:lpstr>Ví dụ: rừng với 4 cây</vt:lpstr>
      <vt:lpstr>Tính chất</vt:lpstr>
      <vt:lpstr>Các khái niệm trong cây</vt:lpstr>
      <vt:lpstr>Cây m-phân</vt:lpstr>
      <vt:lpstr>Ví dụ</vt:lpstr>
      <vt:lpstr>Cây quyết định</vt:lpstr>
      <vt:lpstr>Cây khung</vt:lpstr>
      <vt:lpstr>Ví dụ</vt:lpstr>
      <vt:lpstr>Thuật toán tìm cây khung</vt:lpstr>
      <vt:lpstr>Bài toán tìm cây khung nhỏ nhất</vt:lpstr>
      <vt:lpstr>Thuật toán</vt:lpstr>
      <vt:lpstr>Thuật toán Prim</vt:lpstr>
      <vt:lpstr>Thuật toán Kruskal</vt:lpstr>
      <vt:lpstr>Thuật toán Kruskal đảo ngược: xóa ngược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và cây khung</dc:title>
  <dc:creator>Thinh Duc</dc:creator>
  <cp:lastModifiedBy>Thinh Duc</cp:lastModifiedBy>
  <cp:revision>22</cp:revision>
  <dcterms:created xsi:type="dcterms:W3CDTF">2023-12-25T10:33:12Z</dcterms:created>
  <dcterms:modified xsi:type="dcterms:W3CDTF">2024-02-23T12:52:08Z</dcterms:modified>
</cp:coreProperties>
</file>