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F6E3-8E4B-468F-882A-DF4D6FFFD0F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2281-FBF2-4CB9-A549-0701C577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Ford-Fulkerson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f</a:t>
            </a:r>
          </a:p>
          <a:p>
            <a:pPr lvl="2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Gf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P </a:t>
            </a:r>
            <a:r>
              <a:rPr lang="en-US" dirty="0" err="1" smtClean="0"/>
              <a:t>trên</a:t>
            </a:r>
            <a:r>
              <a:rPr lang="en-US" dirty="0" smtClean="0"/>
              <a:t> G</a:t>
            </a:r>
          </a:p>
          <a:p>
            <a:pPr lvl="2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f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P</a:t>
            </a:r>
          </a:p>
          <a:p>
            <a:pPr lvl="2"/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0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3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z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c(u),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 smtClean="0"/>
          </a:p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U</a:t>
            </a:r>
            <a:r>
              <a:rPr lang="en-US" baseline="30000" dirty="0" smtClean="0"/>
              <a:t>-</a:t>
            </a:r>
            <a:r>
              <a:rPr lang="en-US" dirty="0" smtClean="0"/>
              <a:t>(x)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x, U</a:t>
            </a:r>
            <a:r>
              <a:rPr lang="en-US" baseline="30000" dirty="0" smtClean="0"/>
              <a:t>+</a:t>
            </a:r>
            <a:r>
              <a:rPr lang="en-US" dirty="0" smtClean="0"/>
              <a:t>(x)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x</a:t>
            </a:r>
          </a:p>
          <a:p>
            <a:pPr lvl="1"/>
            <a:r>
              <a:rPr lang="en-US" dirty="0" err="1" smtClean="0"/>
              <a:t>Vậy</a:t>
            </a:r>
            <a:r>
              <a:rPr lang="en-US" dirty="0" smtClean="0"/>
              <a:t> U</a:t>
            </a:r>
            <a:r>
              <a:rPr lang="en-US" baseline="30000" dirty="0" smtClean="0"/>
              <a:t>-</a:t>
            </a:r>
            <a:r>
              <a:rPr lang="en-US" dirty="0" smtClean="0"/>
              <a:t>(x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U</a:t>
            </a:r>
            <a:r>
              <a:rPr lang="en-US" baseline="30000" dirty="0" smtClean="0"/>
              <a:t>+</a:t>
            </a:r>
            <a:r>
              <a:rPr lang="en-US" dirty="0" smtClean="0"/>
              <a:t>(z)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1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x0,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z,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c(u)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 </a:t>
            </a:r>
            <a:r>
              <a:rPr lang="en-US" dirty="0" err="1" smtClean="0"/>
              <a:t>vào</a:t>
            </a:r>
            <a:r>
              <a:rPr lang="en-US" dirty="0" smtClean="0"/>
              <a:t> R+, f(u)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2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ở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ở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x0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ở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z.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Val(f)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f: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u, </a:t>
            </a:r>
            <a:r>
              <a:rPr lang="en-US" dirty="0" err="1" smtClean="0"/>
              <a:t>nếu</a:t>
            </a:r>
            <a:r>
              <a:rPr lang="en-US" dirty="0" smtClean="0"/>
              <a:t> f(u) = c(u),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u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(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Val(f)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bão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,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(A,A’) </a:t>
            </a:r>
            <a:r>
              <a:rPr lang="en-US" dirty="0" err="1" smtClean="0"/>
              <a:t>trên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A’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A,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A’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(A,A’),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c(A,A’),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A’</a:t>
            </a:r>
          </a:p>
          <a:p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Cho </a:t>
            </a:r>
            <a:r>
              <a:rPr lang="en-US" dirty="0" err="1" smtClean="0"/>
              <a:t>mạng</a:t>
            </a:r>
            <a:r>
              <a:rPr lang="en-US" dirty="0" smtClean="0"/>
              <a:t> G(X,U).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(Val(f))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: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ca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f.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G</a:t>
            </a:r>
            <a:r>
              <a:rPr lang="en-US" baseline="-25000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G </a:t>
            </a:r>
            <a:r>
              <a:rPr lang="en-US" dirty="0" err="1" smtClean="0"/>
              <a:t>và</a:t>
            </a:r>
            <a:r>
              <a:rPr lang="en-US" dirty="0" smtClean="0"/>
              <a:t> f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err="1" smtClean="0"/>
              <a:t>thuộc</a:t>
            </a:r>
            <a:r>
              <a:rPr lang="en-US" dirty="0" smtClean="0"/>
              <a:t> G </a:t>
            </a:r>
            <a:r>
              <a:rPr lang="en-US" dirty="0" err="1" smtClean="0"/>
              <a:t>thì</a:t>
            </a:r>
            <a:r>
              <a:rPr lang="en-US" dirty="0" smtClean="0"/>
              <a:t> ở Gf,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c(</a:t>
            </a:r>
            <a:r>
              <a:rPr lang="en-US" dirty="0" err="1" smtClean="0"/>
              <a:t>u,v</a:t>
            </a:r>
            <a:r>
              <a:rPr lang="en-US" dirty="0" smtClean="0"/>
              <a:t>) – f(</a:t>
            </a:r>
            <a:r>
              <a:rPr lang="en-US" dirty="0" err="1" smtClean="0"/>
              <a:t>u,v</a:t>
            </a:r>
            <a:r>
              <a:rPr lang="en-US" dirty="0" smtClean="0"/>
              <a:t>).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ở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err="1" smtClean="0"/>
              <a:t>thuộc</a:t>
            </a:r>
            <a:r>
              <a:rPr lang="en-US" dirty="0" smtClean="0"/>
              <a:t> f </a:t>
            </a:r>
            <a:r>
              <a:rPr lang="en-US" dirty="0" err="1" smtClean="0"/>
              <a:t>thì</a:t>
            </a:r>
            <a:r>
              <a:rPr lang="en-US" dirty="0" smtClean="0"/>
              <a:t> ở Gf,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v,u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f(</a:t>
            </a:r>
            <a:r>
              <a:rPr lang="en-US" dirty="0" err="1" smtClean="0"/>
              <a:t>u,v</a:t>
            </a:r>
            <a:r>
              <a:rPr lang="en-US" dirty="0" smtClean="0"/>
              <a:t>).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gọ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luông</a:t>
            </a:r>
            <a:r>
              <a:rPr lang="en-US" dirty="0" smtClean="0"/>
              <a:t> f ở </a:t>
            </a:r>
            <a:r>
              <a:rPr lang="en-US" dirty="0" err="1" smtClean="0"/>
              <a:t>cung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3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p(e1,e2..ek)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s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smtClean="0"/>
              <a:t>Gf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ở G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sigma.</a:t>
            </a:r>
          </a:p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ở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sigma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ở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sigma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301299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đên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Gf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1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923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Mạng và luồng</vt:lpstr>
      <vt:lpstr>Định nghĩa</vt:lpstr>
      <vt:lpstr>Luồng</vt:lpstr>
      <vt:lpstr>Luồng</vt:lpstr>
      <vt:lpstr>Lát cắt</vt:lpstr>
      <vt:lpstr>Bài toán luồng cực đại</vt:lpstr>
      <vt:lpstr>Đồ thị tăng luồng</vt:lpstr>
      <vt:lpstr>PowerPoint Presentation</vt:lpstr>
      <vt:lpstr>PowerPoint Presentation</vt:lpstr>
      <vt:lpstr>Thuật toán Ford-Fulkerson tìm luồng cực đại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và luồng</dc:title>
  <dc:creator>Thinh Duc</dc:creator>
  <cp:lastModifiedBy>Thinh Duc</cp:lastModifiedBy>
  <cp:revision>11</cp:revision>
  <dcterms:created xsi:type="dcterms:W3CDTF">2023-12-29T02:20:25Z</dcterms:created>
  <dcterms:modified xsi:type="dcterms:W3CDTF">2024-01-29T20:24:21Z</dcterms:modified>
</cp:coreProperties>
</file>