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77F9-83B6-42CC-A5DD-079FF48C6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18054-4523-4086-9820-FD7FAF981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DC991-7E8F-4962-AA9D-0C71CA87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1C8D-DD0A-4FAA-9881-3784B55D1FEA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0C732-7505-4122-BC11-9BF8EBB6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93C48-DD29-492C-90AF-7649EFC6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C922-0547-42F7-8CA3-7BA918AE2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57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BF20-0265-449F-B55B-2786DE8A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46BE3-16A9-4D9B-A32A-3A3D349DE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F7AA-9D3B-4F1A-84D3-CBF66D5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1C8D-DD0A-4FAA-9881-3784B55D1FEA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30BB8-0E7A-401C-8062-02C214A7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C05A2-5618-4261-855A-775856C6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C922-0547-42F7-8CA3-7BA918AE2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54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0A50A-5B0F-457F-A494-8FA3FFB20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1C4D1-BB1B-4F04-9649-52DA88526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F3D9-984A-4401-A99B-3416E212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1C8D-DD0A-4FAA-9881-3784B55D1FEA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1FF8-A846-4C4F-9646-7836F4E7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A98C-4926-4A54-9D18-E5F5BA81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C922-0547-42F7-8CA3-7BA918AE2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73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F04F-F2DA-4411-8F0B-C76B8276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5BCB-3171-4D72-AB06-F73470AA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758E-5D34-44D5-AFB7-6F1DA448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1C8D-DD0A-4FAA-9881-3784B55D1FEA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0159-4939-47F6-9CB3-3E13E29E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1BA1-9BB5-4DF7-A2EE-503B1726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C922-0547-42F7-8CA3-7BA918AE2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6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4031-935B-4A79-A2E3-2F10BFFE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98EE-184F-47FE-A1C8-95FD4C8A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A037-1D05-4CAB-A72A-B931095B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1C8D-DD0A-4FAA-9881-3784B55D1FEA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3D40-0381-4B5A-AAEF-62D30DC8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01F38-1F92-4D3D-97C9-33B55D6D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C922-0547-42F7-8CA3-7BA918AE2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4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F4C5-B991-4DCF-8B4A-9159D374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A941-F183-4577-8F47-A93F5974E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A62C6-93E2-414E-88B4-8D62D1DB4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6B636-18CA-438E-B8B7-9FB3C3B4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1C8D-DD0A-4FAA-9881-3784B55D1FEA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136CC-A905-4155-B292-7D04E8AF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F97E3-19BE-40FB-9309-133DE630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C922-0547-42F7-8CA3-7BA918AE2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34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5493-86B2-4942-B524-1DD7E37A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76063-8F21-4AD0-9D14-DBC9E185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85F13-0618-4183-930A-26C0669D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81963-2886-418E-A387-99F7509AC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83DE9-B855-4232-A53F-50C210232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B42E7-12D3-4594-A5B4-6FFC2573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1C8D-DD0A-4FAA-9881-3784B55D1FEA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23B8-6762-45F3-A394-EFE2D000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5268E-8E1A-4D75-BCDF-1269DB5C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C922-0547-42F7-8CA3-7BA918AE2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33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5505-B993-499C-8C6D-793CA980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E69BA-8231-46B7-98A2-733213E4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1C8D-DD0A-4FAA-9881-3784B55D1FEA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A91F9-85EE-416C-8B8E-6BFFA167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02604-B62A-45FD-852F-E1EA1997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C922-0547-42F7-8CA3-7BA918AE2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42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D1807-5217-4837-8E6C-FD8251EF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1C8D-DD0A-4FAA-9881-3784B55D1FEA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F8442-C238-4238-B166-85969283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E5E50-7600-4E40-9B6F-A3E35C6E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C922-0547-42F7-8CA3-7BA918AE2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53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59DC-B230-416A-8F9C-E8DE140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FE88-CA3E-4978-90D4-29511C4F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36DA9-4D0D-43D8-83B9-2B7126E7B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E879D-5E6E-424F-9FC3-76CA0F15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1C8D-DD0A-4FAA-9881-3784B55D1FEA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B82B-A733-4FF6-9431-E4DA27C8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8A729-7D8B-4E35-A709-6AA5570C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C922-0547-42F7-8CA3-7BA918AE2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76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7BEF-B9DF-4029-94A5-C6C65252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BB519-10E7-4F69-AFA7-6630339F8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3E2E5-8C53-4591-8150-261C375D7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8B205-2CE7-45E5-ADFE-3B551EB2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1C8D-DD0A-4FAA-9881-3784B55D1FEA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F4F67-C07F-4F09-93E5-0DF6D9A7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B1187-06DE-4A77-BAAB-EC1DFB2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C922-0547-42F7-8CA3-7BA918AE2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33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2A5E1-94F5-41D9-A9E0-49B7CFCA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594F-ED7B-49D3-BC95-031883E6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ABC79-B7AF-4091-A3FE-4A6B204BF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1C8D-DD0A-4FAA-9881-3784B55D1FEA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D4051-FEA3-489A-9DB4-39C92A11B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9525-915F-469B-B39B-6C9F7BF41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C922-0547-42F7-8CA3-7BA918AE2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86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C065F4-E9D7-491B-AD8F-05823CCDF3ED}"/>
              </a:ext>
            </a:extLst>
          </p:cNvPr>
          <p:cNvSpPr/>
          <p:nvPr/>
        </p:nvSpPr>
        <p:spPr>
          <a:xfrm>
            <a:off x="5641910" y="3918416"/>
            <a:ext cx="3960000" cy="3172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 Duration: 550 ms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7F4539-6186-482C-A86D-D3145F4209E5}"/>
              </a:ext>
            </a:extLst>
          </p:cNvPr>
          <p:cNvCxnSpPr/>
          <p:nvPr/>
        </p:nvCxnSpPr>
        <p:spPr>
          <a:xfrm>
            <a:off x="1623527" y="4319078"/>
            <a:ext cx="86400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668CC2-F807-4668-8571-B146A93D5C15}"/>
              </a:ext>
            </a:extLst>
          </p:cNvPr>
          <p:cNvSpPr/>
          <p:nvPr/>
        </p:nvSpPr>
        <p:spPr>
          <a:xfrm>
            <a:off x="3247053" y="2276669"/>
            <a:ext cx="2880000" cy="3172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Duration: 400 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100743-18A3-4AD8-AD38-9124DEC53F5D}"/>
              </a:ext>
            </a:extLst>
          </p:cNvPr>
          <p:cNvSpPr/>
          <p:nvPr/>
        </p:nvSpPr>
        <p:spPr>
          <a:xfrm>
            <a:off x="3856653" y="2697845"/>
            <a:ext cx="4320000" cy="31724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Duration: 600 ms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A9E48A-D9D4-46F6-9D95-8CA5F9F7FC26}"/>
              </a:ext>
            </a:extLst>
          </p:cNvPr>
          <p:cNvSpPr/>
          <p:nvPr/>
        </p:nvSpPr>
        <p:spPr>
          <a:xfrm>
            <a:off x="3967053" y="3097506"/>
            <a:ext cx="2160000" cy="3172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Duration: 300 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9CE5CF-25EB-4DDA-AF47-6B780CF4F0E0}"/>
              </a:ext>
            </a:extLst>
          </p:cNvPr>
          <p:cNvSpPr/>
          <p:nvPr/>
        </p:nvSpPr>
        <p:spPr>
          <a:xfrm>
            <a:off x="4037041" y="3497167"/>
            <a:ext cx="1440000" cy="3172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/>
              <a:t>Duration: 200 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79A48-8643-46D4-9300-7E2E41C2A877}"/>
              </a:ext>
            </a:extLst>
          </p:cNvPr>
          <p:cNvSpPr txBox="1"/>
          <p:nvPr/>
        </p:nvSpPr>
        <p:spPr>
          <a:xfrm>
            <a:off x="1567543" y="2266012"/>
            <a:ext cx="118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Request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C4654-FB73-40C4-BEA8-6612A57DB88A}"/>
              </a:ext>
            </a:extLst>
          </p:cNvPr>
          <p:cNvSpPr txBox="1"/>
          <p:nvPr/>
        </p:nvSpPr>
        <p:spPr>
          <a:xfrm>
            <a:off x="1567543" y="2687188"/>
            <a:ext cx="118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Request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27A06-888F-47B0-9C02-46327B9A061E}"/>
              </a:ext>
            </a:extLst>
          </p:cNvPr>
          <p:cNvSpPr txBox="1"/>
          <p:nvPr/>
        </p:nvSpPr>
        <p:spPr>
          <a:xfrm>
            <a:off x="1567543" y="3086849"/>
            <a:ext cx="118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Request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93486-7E25-4EB2-8D74-8F3A89090984}"/>
              </a:ext>
            </a:extLst>
          </p:cNvPr>
          <p:cNvSpPr txBox="1"/>
          <p:nvPr/>
        </p:nvSpPr>
        <p:spPr>
          <a:xfrm>
            <a:off x="1567543" y="3486510"/>
            <a:ext cx="118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Request 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AA85BE-C851-45AC-96FA-165AB4E01314}"/>
              </a:ext>
            </a:extLst>
          </p:cNvPr>
          <p:cNvCxnSpPr>
            <a:cxnSpLocks/>
          </p:cNvCxnSpPr>
          <p:nvPr/>
        </p:nvCxnSpPr>
        <p:spPr>
          <a:xfrm flipV="1">
            <a:off x="1623527" y="2640562"/>
            <a:ext cx="8280000" cy="10657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D717F0-EEF3-4E07-8B52-26765CDAC378}"/>
              </a:ext>
            </a:extLst>
          </p:cNvPr>
          <p:cNvCxnSpPr>
            <a:cxnSpLocks/>
          </p:cNvCxnSpPr>
          <p:nvPr/>
        </p:nvCxnSpPr>
        <p:spPr>
          <a:xfrm flipV="1">
            <a:off x="1623527" y="3039416"/>
            <a:ext cx="8280000" cy="10657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601701-9B2C-4C22-A29D-1A622BBDBFA0}"/>
              </a:ext>
            </a:extLst>
          </p:cNvPr>
          <p:cNvCxnSpPr>
            <a:cxnSpLocks/>
          </p:cNvCxnSpPr>
          <p:nvPr/>
        </p:nvCxnSpPr>
        <p:spPr>
          <a:xfrm flipV="1">
            <a:off x="1623527" y="3445299"/>
            <a:ext cx="8280000" cy="10657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B320FE6-70C9-4A21-9AE4-95A190ACF49D}"/>
              </a:ext>
            </a:extLst>
          </p:cNvPr>
          <p:cNvSpPr/>
          <p:nvPr/>
        </p:nvSpPr>
        <p:spPr>
          <a:xfrm rot="5400000">
            <a:off x="6289816" y="1297311"/>
            <a:ext cx="272355" cy="7004806"/>
          </a:xfrm>
          <a:prstGeom prst="rightBrace">
            <a:avLst>
              <a:gd name="adj1" fmla="val 193788"/>
              <a:gd name="adj2" fmla="val 4956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C9B4A-EC7A-4776-A588-A9EEE1CEE7EF}"/>
              </a:ext>
            </a:extLst>
          </p:cNvPr>
          <p:cNvSpPr txBox="1"/>
          <p:nvPr/>
        </p:nvSpPr>
        <p:spPr>
          <a:xfrm>
            <a:off x="4804762" y="5020654"/>
            <a:ext cx="32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Total ellapsed time: </a:t>
            </a:r>
            <a:r>
              <a:rPr lang="pt-BR" sz="1400" b="1" dirty="0">
                <a:solidFill>
                  <a:schemeClr val="bg1">
                    <a:lumMod val="50000"/>
                  </a:schemeClr>
                </a:solidFill>
              </a:rPr>
              <a:t>1s (one second)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790B6F-F7B9-4C04-A284-ACAE5D00BC9F}"/>
              </a:ext>
            </a:extLst>
          </p:cNvPr>
          <p:cNvCxnSpPr/>
          <p:nvPr/>
        </p:nvCxnSpPr>
        <p:spPr>
          <a:xfrm>
            <a:off x="5887617" y="1959426"/>
            <a:ext cx="0" cy="2376000"/>
          </a:xfrm>
          <a:prstGeom prst="line">
            <a:avLst/>
          </a:prstGeom>
          <a:ln w="31750" cap="flat" cmpd="sng" algn="ctr">
            <a:solidFill>
              <a:schemeClr val="bg2">
                <a:lumMod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86A4C5-A58F-4982-9F1E-DA0FFE6D7DD7}"/>
              </a:ext>
            </a:extLst>
          </p:cNvPr>
          <p:cNvCxnSpPr/>
          <p:nvPr/>
        </p:nvCxnSpPr>
        <p:spPr>
          <a:xfrm>
            <a:off x="6917095" y="1959426"/>
            <a:ext cx="0" cy="2376000"/>
          </a:xfrm>
          <a:prstGeom prst="line">
            <a:avLst/>
          </a:prstGeom>
          <a:ln w="31750" cap="flat" cmpd="sng" algn="ctr">
            <a:solidFill>
              <a:schemeClr val="bg2">
                <a:lumMod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3B4272-4F3E-44CE-A940-155D6ED1A46A}"/>
              </a:ext>
            </a:extLst>
          </p:cNvPr>
          <p:cNvSpPr txBox="1"/>
          <p:nvPr/>
        </p:nvSpPr>
        <p:spPr>
          <a:xfrm>
            <a:off x="5535720" y="1698108"/>
            <a:ext cx="70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Point 1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622DCD-4132-4A7C-A5CE-96A2363803A8}"/>
              </a:ext>
            </a:extLst>
          </p:cNvPr>
          <p:cNvSpPr txBox="1"/>
          <p:nvPr/>
        </p:nvSpPr>
        <p:spPr>
          <a:xfrm>
            <a:off x="6565198" y="1698107"/>
            <a:ext cx="70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Point 2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F895C8-73A3-4547-B15A-D6B4E6FB1322}"/>
              </a:ext>
            </a:extLst>
          </p:cNvPr>
          <p:cNvCxnSpPr/>
          <p:nvPr/>
        </p:nvCxnSpPr>
        <p:spPr>
          <a:xfrm>
            <a:off x="2923592" y="1959426"/>
            <a:ext cx="0" cy="2448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8169DB-CEAA-430E-862F-F3A2D83FA808}"/>
              </a:ext>
            </a:extLst>
          </p:cNvPr>
          <p:cNvCxnSpPr/>
          <p:nvPr/>
        </p:nvCxnSpPr>
        <p:spPr>
          <a:xfrm>
            <a:off x="9928409" y="1959426"/>
            <a:ext cx="0" cy="2448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AB4DE6-A892-442D-92E9-BFF1A0982FB2}"/>
              </a:ext>
            </a:extLst>
          </p:cNvPr>
          <p:cNvSpPr txBox="1"/>
          <p:nvPr/>
        </p:nvSpPr>
        <p:spPr>
          <a:xfrm>
            <a:off x="2571695" y="4348984"/>
            <a:ext cx="70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0 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C4291B-F890-45C9-8A3E-C34F427A7D20}"/>
              </a:ext>
            </a:extLst>
          </p:cNvPr>
          <p:cNvSpPr txBox="1"/>
          <p:nvPr/>
        </p:nvSpPr>
        <p:spPr>
          <a:xfrm>
            <a:off x="9551630" y="4362329"/>
            <a:ext cx="70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1 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3ECC2B-AB0B-4E55-A083-E0B0CFAD020A}"/>
              </a:ext>
            </a:extLst>
          </p:cNvPr>
          <p:cNvSpPr txBox="1"/>
          <p:nvPr/>
        </p:nvSpPr>
        <p:spPr>
          <a:xfrm>
            <a:off x="10074471" y="4324011"/>
            <a:ext cx="70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Time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3EDDF8-2E0D-42E8-BBCC-01BB22286D75}"/>
              </a:ext>
            </a:extLst>
          </p:cNvPr>
          <p:cNvSpPr txBox="1"/>
          <p:nvPr/>
        </p:nvSpPr>
        <p:spPr>
          <a:xfrm>
            <a:off x="1567543" y="3907759"/>
            <a:ext cx="118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Request 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8A89BB-F04E-424B-9AD9-CC783417E58A}"/>
              </a:ext>
            </a:extLst>
          </p:cNvPr>
          <p:cNvCxnSpPr>
            <a:cxnSpLocks/>
          </p:cNvCxnSpPr>
          <p:nvPr/>
        </p:nvCxnSpPr>
        <p:spPr>
          <a:xfrm flipV="1">
            <a:off x="1623527" y="3866548"/>
            <a:ext cx="8280000" cy="10657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221EE2-5282-4988-AAE3-E3D7617CFD53}"/>
              </a:ext>
            </a:extLst>
          </p:cNvPr>
          <p:cNvCxnSpPr>
            <a:cxnSpLocks/>
          </p:cNvCxnSpPr>
          <p:nvPr/>
        </p:nvCxnSpPr>
        <p:spPr>
          <a:xfrm flipV="1">
            <a:off x="1610348" y="2204799"/>
            <a:ext cx="8280000" cy="10657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6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Moreira Nagem Byrro</dc:creator>
  <cp:lastModifiedBy>Renato Moreira Nagem Byrro</cp:lastModifiedBy>
  <cp:revision>5</cp:revision>
  <dcterms:created xsi:type="dcterms:W3CDTF">2019-11-18T20:26:04Z</dcterms:created>
  <dcterms:modified xsi:type="dcterms:W3CDTF">2019-11-18T21:00:59Z</dcterms:modified>
</cp:coreProperties>
</file>