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5499EB9-34F8-47F3-AF56-88A48F3C5F84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BF7E3A28-843C-4493-B977-EB6AFB0764C9}" type="slidecount">
              <a:rPr b="0" lang="en-US" sz="1400" spc="-1" strike="noStrike">
                <a:latin typeface="Noto Sans Regular"/>
              </a:rPr>
              <a:t>15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CB2D259-396C-4FB4-890E-AB49E49609AD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4ECF818B-41B3-4BDE-849F-88B5CC61B95F}" type="slidecount">
              <a:rPr b="0" lang="en-US" sz="1400" spc="-1" strike="noStrike">
                <a:latin typeface="Noto Sans Regular"/>
              </a:rPr>
              <a:t>15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760920"/>
            <a:ext cx="8568000" cy="2126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AUTOMATED STRUT&amp;TIE ANALYSIS and DESIGN ALGORITHM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Noto Sans Regular"/>
              </a:rPr>
              <a:t>Mustafa Can Şanlitürk</a:t>
            </a:r>
            <a:endParaRPr b="0" lang="en-US" sz="3200" spc="-1" strike="noStrike">
              <a:latin typeface="Noto Sans Regular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Images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82880" y="1490040"/>
            <a:ext cx="5209920" cy="29905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931920" y="3200400"/>
            <a:ext cx="4447440" cy="39319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Design Comparison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Example in the lecture notes is used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011680" y="2693880"/>
            <a:ext cx="5304240" cy="41641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Design Comparison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Post-processed data in Matlab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914400" y="1337400"/>
            <a:ext cx="7406640" cy="59778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Design Comparison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Design in Lecture Notes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005840" y="2743200"/>
            <a:ext cx="7955280" cy="35816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Design Comparison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Idealized sketch of my programs design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893960" y="3017520"/>
            <a:ext cx="5695560" cy="32284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Questions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Source code is available 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https://github.com/CanSanliturk/StrutAndTieAnalysisAndDesignFramework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OUTLINE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Main objective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What I have done so far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What I would have done differently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Advantages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Questions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Objective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Generating a Strut &amp; Tie System automatically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Designing the reinforcements for the system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What Have I Done So Far?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Coded 2-D Finite Element Analysis engine in C++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Generated an iterative algorithm to obtain main load carrying system.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Checked the stresses and designed the system for reinforcements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What Would I Have Done Diifferently?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Worked on an algorithm but could not make it on time. It is a recursive algorithm which could help to do check and design according to real strut-tie system instead of representative 2-D Model.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Plain strain elements could have been an option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Advantages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It is fast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Tensile reinforcements are obtained really sensitively.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Images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77080" y="1371600"/>
            <a:ext cx="7835400" cy="5629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Images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333800" y="2116800"/>
            <a:ext cx="6895800" cy="30952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Images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37080" y="1463040"/>
            <a:ext cx="4183560" cy="5760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2020-06-26T04:00:27Z</dcterms:created>
  <dc:creator/>
  <dc:description/>
  <dc:language>en-US</dc:language>
  <cp:lastModifiedBy/>
  <dcterms:modified xsi:type="dcterms:W3CDTF">2020-06-26T05:08:49Z</dcterms:modified>
  <cp:revision>14</cp:revision>
  <dc:subject/>
  <dc:title>Impress</dc:title>
</cp:coreProperties>
</file>