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3"/>
  </p:notesMasterIdLst>
  <p:sldIdLst>
    <p:sldId id="259" r:id="rId2"/>
    <p:sldId id="282" r:id="rId3"/>
    <p:sldId id="302" r:id="rId4"/>
    <p:sldId id="305" r:id="rId5"/>
    <p:sldId id="306" r:id="rId6"/>
    <p:sldId id="304" r:id="rId7"/>
    <p:sldId id="309" r:id="rId8"/>
    <p:sldId id="311" r:id="rId9"/>
    <p:sldId id="308" r:id="rId10"/>
    <p:sldId id="303" r:id="rId11"/>
    <p:sldId id="31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00"/>
    <a:srgbClr val="2A2A2A"/>
    <a:srgbClr val="828282"/>
    <a:srgbClr val="5E5E5E"/>
    <a:srgbClr val="008000"/>
    <a:srgbClr val="F7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CF5C-14DC-45BD-BCF4-3F32C833E585}" type="datetimeFigureOut">
              <a:rPr lang="en-PH"/>
              <a:pPr>
                <a:defRPr/>
              </a:pPr>
              <a:t>21/07/2017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0F8A1B-7B80-4B15-A91A-CE912A61349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92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F8A1B-7B80-4B15-A91A-CE912A613493}" type="slidenum">
              <a:rPr lang="en-PH" smtClean="0"/>
              <a:pPr>
                <a:defRPr/>
              </a:pPr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412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B68212-F2B9-4D9D-AC9A-18FD1F20BED6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49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C442E-6DCD-4744-A250-064EF71D9268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1CA29-DD4D-4ECC-8A17-DAF48781D8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076FA-3ED9-4E29-9ACA-B3E5F830638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EE5AD-0076-4B5A-A735-D945D536D8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076FA-3ED9-4E29-9ACA-B3E5F830638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EE5AD-0076-4B5A-A735-D945D536D8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076FA-3ED9-4E29-9ACA-B3E5F830638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EE5AD-0076-4B5A-A735-D945D536D8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076FA-3ED9-4E29-9ACA-B3E5F830638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EE5AD-0076-4B5A-A735-D945D536D8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50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076FA-3ED9-4E29-9ACA-B3E5F830638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EE5AD-0076-4B5A-A735-D945D536D8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7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7B9416-52A4-4A8C-8123-1B325530FC5F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95F52-5ED6-4EC1-8DAF-D75A4CFE28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5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E7F45D-FC32-4F03-858A-EFBB3F1D6522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BD7E-66F3-4D62-B93B-9DE4914E6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BF731-9AAA-4F8B-9953-5BBBCD0433FC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3B592-2A1B-4491-8764-FA0B46EECE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CE2C7E-1509-4B8F-8BC9-5F1306E27D3A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75C4C-2585-473D-8636-362D1BA865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0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6D7C0-1824-47BE-ADDD-72C1274454C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E66CB-E535-4C7F-87B5-B1D242D51D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F58D6-F415-4F39-BC4E-F83D244E22EA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B22ED-BE18-4799-9807-CBA7B8B03B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0939F-C255-484D-BEF2-B418FA3251E7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29C99-F5D7-4B80-AD79-EAFA92552B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1D775A-FA59-4472-87FC-5FA68B218A0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890A5-5AEB-4CEB-A5FC-431ED5599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D9380-21E1-4179-B0FA-964C01DADF07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897A5-714C-4189-B516-A4CE3B539E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40AFCD-A1E3-4C05-A11F-681AE77E2087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7B223-088C-4328-B9C4-AFA3611A36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6076FA-3ED9-4E29-9ACA-B3E5F8306385}" type="datetimeFigureOut">
              <a:rPr lang="en-US" smtClean="0"/>
              <a:pPr>
                <a:defRPr/>
              </a:pPr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37EE5AD-0076-4B5A-A735-D945D536D8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52400"/>
            <a:ext cx="6324600" cy="10997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KHOA HỌC TỰ NHIÊN</a:t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TRÌNH CHẤT L</a:t>
            </a:r>
            <a:r>
              <a:rPr lang="vi-V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 CAO</a:t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2013 -2017</a:t>
            </a:r>
            <a:endParaRPr lang="en-PH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A8732F-28F5-4999-82CA-F32F85362D72}"/>
              </a:ext>
            </a:extLst>
          </p:cNvPr>
          <p:cNvSpPr txBox="1">
            <a:spLocks/>
          </p:cNvSpPr>
          <p:nvPr/>
        </p:nvSpPr>
        <p:spPr>
          <a:xfrm>
            <a:off x="952500" y="1981200"/>
            <a:ext cx="6858000" cy="533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TRỞ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 DANH</a:t>
            </a:r>
            <a:endParaRPr lang="en-PH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895F4-F751-466D-8DE0-32E69ABEEAFE}"/>
              </a:ext>
            </a:extLst>
          </p:cNvPr>
          <p:cNvSpPr txBox="1">
            <a:spLocks/>
          </p:cNvSpPr>
          <p:nvPr/>
        </p:nvSpPr>
        <p:spPr>
          <a:xfrm>
            <a:off x="1295400" y="3657600"/>
            <a:ext cx="6858000" cy="1447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SV thực hiện :</a:t>
            </a:r>
          </a:p>
          <a:p>
            <a:pPr algn="just"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1353019</a:t>
            </a:r>
          </a:p>
          <a:p>
            <a:pPr algn="just"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1353049</a:t>
            </a:r>
          </a:p>
          <a:p>
            <a:pPr algn="just"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Giảng viên h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dẫn :</a:t>
            </a:r>
          </a:p>
          <a:p>
            <a:pPr algn="just"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PH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22E8-ABFA-4FF4-AA3F-89A70935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A38D-06D5-47D0-9143-FC48D787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22E8-ABFA-4FF4-AA3F-89A70935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A38D-06D5-47D0-9143-FC48D787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85800" y="354818"/>
            <a:ext cx="7924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</p:txBody>
      </p:sp>
      <p:sp>
        <p:nvSpPr>
          <p:cNvPr id="52" name="TextBox 10"/>
          <p:cNvSpPr txBox="1"/>
          <p:nvPr/>
        </p:nvSpPr>
        <p:spPr>
          <a:xfrm>
            <a:off x="1091178" y="1110944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kern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kern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kern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b="1" kern="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1091178" y="1683326"/>
            <a:ext cx="20136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1091178" y="2811245"/>
            <a:ext cx="21034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ớng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1115063" y="2235346"/>
            <a:ext cx="23807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8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94BA65-A79A-4464-A7E9-06492D5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ỚI THIỆU TỔNG 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62C6-EBF9-4804-BA1A-53CD8459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E52FFD-7CC1-4A20-8C1B-7170A2CC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62C6-EBF9-4804-BA1A-53CD8459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E52FFD-7CC1-4A20-8C1B-7170A2CC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62C6-EBF9-4804-BA1A-53CD8459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2B77-7765-4236-8936-F9FDF4E7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B994-977C-497D-BCA7-ED9D9B27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2B77-7765-4236-8936-F9FDF4E7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XUẤT GIẢI PHÁP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B994-977C-497D-BCA7-ED9D9B27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2B77-7765-4236-8936-F9FDF4E7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THIẾT KẾ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B994-977C-497D-BCA7-ED9D9B27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2B77-7765-4236-8936-F9FDF4E7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NGHIỆM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B994-977C-497D-BCA7-ED9D9B27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2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1541</TotalTime>
  <Words>77</Words>
  <Application>Microsoft Office PowerPoint</Application>
  <PresentationFormat>On-screen Show (4:3)</PresentationFormat>
  <Paragraphs>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TRƯỜNG ĐẠI HỌC KHOA HỌC TỰ NHIÊN KHOA CÔNG NGHỆ THÔNG TIN CHƯƠNG TRÌNH CHẤT LƯỢNG CAO KHÓA 2013 -2017</vt:lpstr>
      <vt:lpstr>NỘI DUNG TRÌNH BÀY</vt:lpstr>
      <vt:lpstr>GIỚI THIỆU TỔNG QUAN</vt:lpstr>
      <vt:lpstr>MỤC TIÊU ĐỀ TÀI</vt:lpstr>
      <vt:lpstr>KHẢO SÁT</vt:lpstr>
      <vt:lpstr>VẤN ĐỀ</vt:lpstr>
      <vt:lpstr>ĐỀ XUẤT GIẢI PHÁP</vt:lpstr>
      <vt:lpstr>QUY TRÌNH THIẾT KẾ</vt:lpstr>
      <vt:lpstr>KẾT QUẢ THỬ NGHIỆM</vt:lpstr>
      <vt:lpstr>KẾT QUẢ ĐẠT ĐƯỢC</vt:lpstr>
      <vt:lpstr>HƯỚNG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Felix</cp:lastModifiedBy>
  <cp:revision>168</cp:revision>
  <dcterms:created xsi:type="dcterms:W3CDTF">2006-08-16T00:00:00Z</dcterms:created>
  <dcterms:modified xsi:type="dcterms:W3CDTF">2017-07-21T05:46:18Z</dcterms:modified>
</cp:coreProperties>
</file>