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15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80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67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65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75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879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8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6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77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5EF7-0B37-488F-8679-F51EB81AF295}" type="datetimeFigureOut">
              <a:rPr lang="es-CO" smtClean="0"/>
              <a:t>19/06/2022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03A0-A271-4923-8636-00B62CD49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4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836712"/>
            <a:ext cx="77768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Haz clic en la bandera antes de iniciar cada tecla </a:t>
            </a:r>
          </a:p>
          <a:p>
            <a:endParaRPr lang="es-CO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O" sz="2300" dirty="0" smtClean="0">
                <a:latin typeface="Times New Roman" pitchFamily="18" charset="0"/>
                <a:cs typeface="Times New Roman" pitchFamily="18" charset="0"/>
              </a:rPr>
              <a:t>Tecla Flecha derecha: Movimiento </a:t>
            </a:r>
            <a:r>
              <a:rPr lang="es-CO" sz="2300" b="1" dirty="0" smtClean="0">
                <a:latin typeface="Times New Roman" pitchFamily="18" charset="0"/>
                <a:cs typeface="Times New Roman" pitchFamily="18" charset="0"/>
              </a:rPr>
              <a:t>rectilíneo</a:t>
            </a:r>
          </a:p>
          <a:p>
            <a:endParaRPr lang="es-CO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O" sz="2300" dirty="0" smtClean="0">
                <a:latin typeface="Times New Roman" pitchFamily="18" charset="0"/>
                <a:cs typeface="Times New Roman" pitchFamily="18" charset="0"/>
              </a:rPr>
              <a:t>Tecla Flecha izquierda: Movimiento </a:t>
            </a:r>
            <a:r>
              <a:rPr lang="es-CO" sz="2300" b="1" dirty="0" smtClean="0">
                <a:latin typeface="Times New Roman" pitchFamily="18" charset="0"/>
                <a:cs typeface="Times New Roman" pitchFamily="18" charset="0"/>
              </a:rPr>
              <a:t>circular </a:t>
            </a:r>
            <a:r>
              <a:rPr lang="es-CO" sz="2300" dirty="0" smtClean="0">
                <a:latin typeface="Times New Roman" pitchFamily="18" charset="0"/>
                <a:cs typeface="Times New Roman" pitchFamily="18" charset="0"/>
              </a:rPr>
              <a:t>uniforme  </a:t>
            </a:r>
          </a:p>
          <a:p>
            <a:r>
              <a:rPr lang="es-CO" sz="23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s-CO" sz="2300" dirty="0" smtClean="0">
                <a:latin typeface="Times New Roman" pitchFamily="18" charset="0"/>
                <a:cs typeface="Times New Roman" pitchFamily="18" charset="0"/>
              </a:rPr>
              <a:t>Tecla Flecha arriba: Movimiento </a:t>
            </a:r>
            <a:r>
              <a:rPr lang="es-CO" sz="2300" b="1" dirty="0" smtClean="0">
                <a:latin typeface="Times New Roman" pitchFamily="18" charset="0"/>
                <a:cs typeface="Times New Roman" pitchFamily="18" charset="0"/>
              </a:rPr>
              <a:t>parabólico</a:t>
            </a:r>
          </a:p>
          <a:p>
            <a:endParaRPr lang="es-CO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O" sz="2300" dirty="0" smtClean="0">
                <a:latin typeface="Times New Roman" pitchFamily="18" charset="0"/>
                <a:cs typeface="Times New Roman" pitchFamily="18" charset="0"/>
              </a:rPr>
              <a:t>Tecla Flecha abajo: </a:t>
            </a:r>
            <a:r>
              <a:rPr lang="es-CO" sz="2300" b="1" dirty="0" smtClean="0">
                <a:latin typeface="Times New Roman" pitchFamily="18" charset="0"/>
                <a:cs typeface="Times New Roman" pitchFamily="18" charset="0"/>
              </a:rPr>
              <a:t>Caída libre</a:t>
            </a:r>
          </a:p>
          <a:p>
            <a:endParaRPr lang="es-CO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O" sz="2300" dirty="0" smtClean="0">
                <a:latin typeface="Times New Roman" pitchFamily="18" charset="0"/>
                <a:cs typeface="Times New Roman" pitchFamily="18" charset="0"/>
              </a:rPr>
              <a:t>Tecla Espacio: Movimiento </a:t>
            </a:r>
            <a:r>
              <a:rPr lang="es-CO" sz="2300" b="1" dirty="0" smtClean="0">
                <a:latin typeface="Times New Roman" pitchFamily="18" charset="0"/>
                <a:cs typeface="Times New Roman" pitchFamily="18" charset="0"/>
              </a:rPr>
              <a:t>elíptico</a:t>
            </a:r>
          </a:p>
          <a:p>
            <a:endParaRPr lang="es-CO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O" sz="2300" dirty="0" smtClean="0">
                <a:latin typeface="Times New Roman" pitchFamily="18" charset="0"/>
                <a:cs typeface="Times New Roman" pitchFamily="18" charset="0"/>
              </a:rPr>
              <a:t>Tecla m: Movimiento </a:t>
            </a:r>
            <a:r>
              <a:rPr lang="es-CO" sz="2300" b="1" dirty="0" smtClean="0">
                <a:latin typeface="Times New Roman" pitchFamily="18" charset="0"/>
                <a:cs typeface="Times New Roman" pitchFamily="18" charset="0"/>
              </a:rPr>
              <a:t>Armónico</a:t>
            </a:r>
            <a:r>
              <a:rPr lang="es-CO" sz="2300" dirty="0" smtClean="0">
                <a:latin typeface="Times New Roman" pitchFamily="18" charset="0"/>
                <a:cs typeface="Times New Roman" pitchFamily="18" charset="0"/>
              </a:rPr>
              <a:t> Simple</a:t>
            </a:r>
          </a:p>
          <a:p>
            <a:endParaRPr lang="es-CO" sz="23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68760"/>
            <a:ext cx="720080" cy="71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62" y="2132856"/>
            <a:ext cx="684238" cy="6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268" y="2924944"/>
            <a:ext cx="696132" cy="70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62" y="3717032"/>
            <a:ext cx="684238" cy="6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53135"/>
            <a:ext cx="2016224" cy="38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62" y="5185811"/>
            <a:ext cx="684238" cy="53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986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Administrator</cp:lastModifiedBy>
  <cp:revision>2</cp:revision>
  <dcterms:created xsi:type="dcterms:W3CDTF">2022-06-19T19:26:28Z</dcterms:created>
  <dcterms:modified xsi:type="dcterms:W3CDTF">2022-06-19T19:43:56Z</dcterms:modified>
</cp:coreProperties>
</file>