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83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81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54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92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92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3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08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63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7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3B140-767E-4D08-AD57-269702347AC8}" type="datetimeFigureOut">
              <a:rPr lang="es-CO" smtClean="0"/>
              <a:t>12/06/2022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3DD22-EE5A-47E8-AC8C-1C8E261E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8" y="1412777"/>
            <a:ext cx="827187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630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Administrator</cp:lastModifiedBy>
  <cp:revision>3</cp:revision>
  <dcterms:created xsi:type="dcterms:W3CDTF">2022-06-13T01:30:51Z</dcterms:created>
  <dcterms:modified xsi:type="dcterms:W3CDTF">2022-06-13T02:18:43Z</dcterms:modified>
</cp:coreProperties>
</file>