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63CB2-8DA8-488D-A1AD-313F074C5296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ED18D-4CC1-4CDD-B4A8-FA91E5758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5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2C7F-718E-9A70-56AE-3B20F25F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18E4B-3A32-5B64-DE9E-D0F871DE2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674D-F708-98DD-5A4C-5D020F86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78B94-5E86-9F71-11B7-BE5A05D8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6E68-0F35-7F35-2A0B-D1781BFE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4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1EDA-7A3D-D0B0-21DA-F279C45F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EBE47-A2AF-48A0-ED8F-265ECC7AB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0D35C-D62B-5615-904A-E9BEA6D9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2E7A9-1B08-DA03-7937-083BBD8F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2C609-4082-3CE8-02D2-44710CC1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8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3E940-05EC-2349-731C-0BCC1622C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B9AB-B8E6-EF63-3BD6-B90F2B4B1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29D4C-849D-793E-8ADC-C55E2517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FDFD-7538-8AA5-D286-E6BD01B0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4132-DD17-7832-BE55-47091E133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6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AFA4-4B74-8089-3BA8-C7839B76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D5FF-4951-51CC-9BDB-494212C8C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D20A9-E3D6-CB7F-0238-C36416EE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50C18-F86E-537E-EB88-B0AA224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CA765-3EDF-30F3-038B-ABAA74F5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0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7818-2173-22FF-06A0-1D8DC33F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07DE7-7B73-5026-1557-9F383CDAF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41F5-0EA2-F88A-8660-A3E570F6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9834-C738-C2B1-CAA9-377F0C356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CFD5-8EDE-A5F7-7AD8-1DAE673E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6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CF38-B996-54BD-0F19-32E5A0B9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02AD-8A83-110E-D1AF-77681D301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2D15C-F9A2-AA24-48E9-6F35665E9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1EF59-F512-ACF9-BEE7-C696D8DEE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B9C95-4438-E9DC-A9FB-F5E81C17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45DBC-0E12-3B72-FAC2-6EC54B7A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9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9BD38-461A-853D-BEEB-7DB638F5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81392-D410-6D2E-BA4F-3B7FC20BD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164E7-D4FF-BB25-870B-94502F3F9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172C3-3747-AF75-34E1-8AEECDCC1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07B77-BAE6-4329-D76D-3FF1DCDD1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3322-D1BA-5280-360E-7E6ED7A7B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5AF0C-96B1-572F-4DF8-45383D92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08CDE-551B-BE86-FCC6-156E01867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590A-F460-0497-51EA-436E6AFC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9AC5B-C0B3-E292-997D-23C1AEBC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A388F-0B29-EE98-26F6-3D6FDA1B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43F3-9AB8-760E-1209-12A58F8AD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7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09CB76-0B54-62A8-36CF-30AF551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A8983-3869-262C-41D2-6975E05B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300EB-C7FA-4AB7-4B8C-D21DEBEF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F58D-9B84-23D1-ECD3-A768201CD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B659-3A3F-23C2-A2A4-9CFF23826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CDF8-83CA-715E-B1E6-0309182A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14941-3F3C-9EE2-BDBF-4B7A33922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06A40-859C-E42F-27C1-3F545623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383A7-AA7D-5ADD-3C0D-FF81EE70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7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F428-ECA9-5FC9-C9B7-3C242A03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62760-80EB-0908-904E-2AEBBCE99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4121-B381-83D4-E7CC-0E6EF4030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0483B-DE05-EA9B-B6C2-1CA0F11C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369C4-A128-5C3E-986D-29237047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FCCD-994E-AEF4-E997-325DA95A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BC8B22-65D0-A0AA-BA1C-BAEC2A17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AC615-D655-07CA-597D-6B6C807F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B366D-350D-D65F-0EB8-8D0216639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9C1D6-CCCA-45CF-98DE-CCC51BBA29B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734AD-B58F-F5DD-9E1C-3D711755E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FFD3-D4BB-2D27-7F10-21ABFF96F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18D4C-BA82-497E-91EF-66D507E5D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7" name="Isosceles Triangle 105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Isosceles Triangle 105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5AD4E-9DAA-0536-BFDB-FA260395A21B}"/>
              </a:ext>
            </a:extLst>
          </p:cNvPr>
          <p:cNvSpPr txBox="1"/>
          <p:nvPr/>
        </p:nvSpPr>
        <p:spPr>
          <a:xfrm>
            <a:off x="1868557" y="1914462"/>
            <a:ext cx="6481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err="1"/>
              <a:t>DveOps</a:t>
            </a:r>
            <a:r>
              <a:rPr lang="en-GB" sz="3600" b="1" dirty="0"/>
              <a:t> for GenAI Hackathon</a:t>
            </a:r>
          </a:p>
          <a:p>
            <a:pPr algn="ctr"/>
            <a:r>
              <a:rPr lang="en-GB" sz="3600" i="1" dirty="0"/>
              <a:t>June 2, 2025</a:t>
            </a:r>
            <a:endParaRPr lang="en-US" sz="3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72BF0D-B115-E6EB-4B41-F9438FB5C712}"/>
              </a:ext>
            </a:extLst>
          </p:cNvPr>
          <p:cNvSpPr txBox="1"/>
          <p:nvPr/>
        </p:nvSpPr>
        <p:spPr>
          <a:xfrm>
            <a:off x="3229676" y="4137636"/>
            <a:ext cx="437440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member:</a:t>
            </a:r>
          </a:p>
          <a:p>
            <a:pPr algn="ctr"/>
            <a:r>
              <a:rPr lang="en-US" sz="2000" dirty="0"/>
              <a:t>David ZHOU</a:t>
            </a:r>
          </a:p>
          <a:p>
            <a:pPr algn="ctr"/>
            <a:r>
              <a:rPr lang="en-US" sz="2000" dirty="0"/>
              <a:t>John REQUIO</a:t>
            </a:r>
          </a:p>
          <a:p>
            <a:pPr algn="ctr"/>
            <a:r>
              <a:rPr lang="en-US" sz="2000" dirty="0"/>
              <a:t>Jason OU</a:t>
            </a:r>
          </a:p>
        </p:txBody>
      </p:sp>
    </p:spTree>
    <p:extLst>
      <p:ext uri="{BB962C8B-B14F-4D97-AF65-F5344CB8AC3E}">
        <p14:creationId xmlns:p14="http://schemas.microsoft.com/office/powerpoint/2010/main" val="79145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3E69F7-BDA1-CA08-B2AE-FF7959E7A85B}"/>
              </a:ext>
            </a:extLst>
          </p:cNvPr>
          <p:cNvSpPr txBox="1"/>
          <p:nvPr/>
        </p:nvSpPr>
        <p:spPr>
          <a:xfrm>
            <a:off x="1452880" y="543498"/>
            <a:ext cx="8166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Project Design: Multi-agent helpline System  </a:t>
            </a:r>
            <a:endParaRPr lang="en-US" sz="3200" dirty="0"/>
          </a:p>
        </p:txBody>
      </p:sp>
      <p:pic>
        <p:nvPicPr>
          <p:cNvPr id="4" name="Picture 3" descr="User icon human person sign Royalty Free Vector Image">
            <a:extLst>
              <a:ext uri="{FF2B5EF4-FFF2-40B4-BE49-F238E27FC236}">
                <a16:creationId xmlns:a16="http://schemas.microsoft.com/office/drawing/2014/main" id="{5F2F5025-F4A2-707A-FD7D-850962ED9B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08" t="17658" r="17307" b="25066"/>
          <a:stretch/>
        </p:blipFill>
        <p:spPr bwMode="auto">
          <a:xfrm>
            <a:off x="2034181" y="3897276"/>
            <a:ext cx="1431651" cy="13544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C070B-F8D4-AFFC-44FD-ECA976A0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262" y="1748151"/>
            <a:ext cx="3783385" cy="12125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80720A-5B2A-959F-ED24-E1415C0EA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978" y="3531515"/>
            <a:ext cx="1105938" cy="1674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1F461-D5C9-C661-4CF1-24A451215E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4275" y="2663532"/>
            <a:ext cx="1212573" cy="1212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64B9C-A8F0-47F0-6F3D-E949F7812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420" y="5121380"/>
            <a:ext cx="2405450" cy="90073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455968-0779-F426-DDA9-A13553AEC8B7}"/>
              </a:ext>
            </a:extLst>
          </p:cNvPr>
          <p:cNvCxnSpPr>
            <a:cxnSpLocks/>
          </p:cNvCxnSpPr>
          <p:nvPr/>
        </p:nvCxnSpPr>
        <p:spPr>
          <a:xfrm flipH="1">
            <a:off x="2761438" y="3053996"/>
            <a:ext cx="565427" cy="843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015B35-9CF8-4A5F-EC7C-6F7DE6A01CCC}"/>
              </a:ext>
            </a:extLst>
          </p:cNvPr>
          <p:cNvCxnSpPr>
            <a:cxnSpLocks/>
          </p:cNvCxnSpPr>
          <p:nvPr/>
        </p:nvCxnSpPr>
        <p:spPr>
          <a:xfrm>
            <a:off x="4397434" y="3028295"/>
            <a:ext cx="1118757" cy="10064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BD92BE65-A283-73DB-3FA5-FF1B4606FAC2}"/>
              </a:ext>
            </a:extLst>
          </p:cNvPr>
          <p:cNvCxnSpPr>
            <a:cxnSpLocks/>
          </p:cNvCxnSpPr>
          <p:nvPr/>
        </p:nvCxnSpPr>
        <p:spPr>
          <a:xfrm flipV="1">
            <a:off x="6806319" y="3151325"/>
            <a:ext cx="1824035" cy="606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DE751EF5-2DC4-7E3A-5F38-368C3277EAC5}"/>
              </a:ext>
            </a:extLst>
          </p:cNvPr>
          <p:cNvCxnSpPr/>
          <p:nvPr/>
        </p:nvCxnSpPr>
        <p:spPr>
          <a:xfrm>
            <a:off x="6884695" y="4368868"/>
            <a:ext cx="91440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966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Anup Pillai</dc:creator>
  <cp:lastModifiedBy>David</cp:lastModifiedBy>
  <cp:revision>16</cp:revision>
  <dcterms:created xsi:type="dcterms:W3CDTF">2025-04-25T02:34:02Z</dcterms:created>
  <dcterms:modified xsi:type="dcterms:W3CDTF">2025-06-02T21:39:56Z</dcterms:modified>
</cp:coreProperties>
</file>