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77686-1CA8-62E7-A8E7-93993DB2F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46B135-2F0A-3CC8-DD06-C14FCC5C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5972-CCBA-6F9A-E32B-0C6E9A4B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BAB34-28DA-6ED7-0F19-16B201AF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F7BC1-91DF-4342-7260-E7C28340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F6F0-5C64-542A-6B1E-0A95CD73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F4DA6-0798-1088-D851-D1967919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0C0FD-F158-DDC5-C507-2F6A3A1E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44D2D-5C37-798B-A479-57A4619B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36CBB-7373-7F73-AD39-EAA318F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316EDF-66E4-6462-38DE-EA6C710FC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1F9C47-AF2E-1B69-996D-3BCD4CCF6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C148E-DC09-BBD6-8D7F-1F5E44C2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C007D-A1A4-E2A4-795E-23D1E9E5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C6172-66AC-2B7A-6062-621A62B1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C4FC6-05D5-CDDE-8046-96FC4B30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60BE4-5827-D371-6653-4C110383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680C-5939-B64C-155D-8A62CCA0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4478A-D428-4243-0D3E-ED45A91D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1C2CD-FE7B-1C6D-9E20-C598F81B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0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0A647-E6A4-83A5-1075-F6694A3F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56F15-0D29-DE38-E90A-04AED2B2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15FF6-90DE-0D06-9D48-7EEF37C2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F6952-95AC-739B-7AA8-02153089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3DEF9-7F28-FB03-BB1F-515730F3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6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D56CE-3499-4DF7-CD28-E8923014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D2203-C624-3893-FAF5-6D1E93C6B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21911-59E4-24CD-2ADA-B45A690D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A3DF8-D6DC-D3B7-2F25-A7BD53D7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284A6-AB3F-34FC-73BF-50B15F65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697E6-78C0-1B45-6608-8FD3706B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0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D2A99-646B-2CBE-66AD-94638632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3605B-6C27-306E-5722-1F443D08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E7271-191D-992F-2E75-DC0977D5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BD7158-E530-5DC1-0DDE-D4B8FE522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D821F5-3AEE-3471-FA95-E683ACCD5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3FEB5-5FDF-B195-798E-CD6EFFDC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676BEB-B54A-AA10-A11B-DC92281A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B9074C-B02A-CAB7-8D55-C44056DD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4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EC7C7-1F49-234F-D440-49D1585E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6BFAB0-7C0D-C005-3C3F-0BFCCFFA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C67EF-07F0-04EA-B15D-82EE99F8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E4E25-E6AB-C8D1-210C-0B15C189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216FC-3292-9CA1-561B-36C49BB5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369217-877E-D3F7-7C01-7A7AB03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31D51-CDFC-64A5-EA8C-249359F4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7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F7C20-C14E-45BB-7732-32EF3A79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21ADC-97D6-0510-E28C-AEDFF7EA8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00DA7-E3C8-2332-BAF5-D4053B24D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8FCB-9252-0C94-81D6-7311335F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D8DB8-1210-678E-6A1B-9B7DBBFF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C99E2-2F1A-FBDA-097B-542022F3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3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41B91-C195-770E-E9AD-8B81136D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F00BA2-AB37-1D9C-D82B-BD618537E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37232-3729-0FBB-A9BD-74A45E8B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044FF-28BB-70AC-A72B-8C874EF9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CC3C4-2B3D-D877-D107-53A6744F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FB8EF-BA3F-7069-9AF7-63BE87FA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6B5B0E-3ECB-9368-3A18-1CC9C8B3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C5B98-819A-7DB8-5831-B667BB52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9D4F5-6699-34FE-D6CD-16413B5F6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4BA4-D50E-4DEA-B3A7-9A8E09C290C1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6218F-3EC8-2611-8B7E-C0292DEF3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6BB18-DEF9-5C92-E1C3-E33F7D2F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4588-8CE9-4BCA-B585-97F7A25F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3E2C-3580-AF85-73C6-59B40F27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Training SQL with ChatGPT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7E020-8C30-1D2C-1058-E7B9B1657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 Sun, data scientist co-op</a:t>
            </a:r>
          </a:p>
          <a:p>
            <a:r>
              <a:rPr lang="en-US" altLang="zh-CN" dirty="0"/>
              <a:t>yan.sun11@merck.com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2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051A2-DB56-1C49-F968-8923A1D9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AECB6-6C49-41FD-12B0-73F2D08F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apply the latest LLM (ChatGPT) with fusion of structured knowledge of SQL databases to automatically generate SQL queries.</a:t>
            </a:r>
          </a:p>
          <a:p>
            <a:pPr lvl="1"/>
            <a:r>
              <a:rPr lang="en-US" altLang="zh-CN" dirty="0"/>
              <a:t>Automatic generation of SQL queries will facilitate the researches on cohort studies.</a:t>
            </a:r>
          </a:p>
          <a:p>
            <a:pPr lvl="1"/>
            <a:r>
              <a:rPr lang="en-US" altLang="zh-CN" dirty="0"/>
              <a:t>Large LLM will help non-experts to better understand the functionality of SQL codes.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36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051A2-DB56-1C49-F968-8923A1D9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ChatGPT 4.0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AECB6-6C49-41FD-12B0-73F2D08F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ChatGPT 4.0 has the ability to learn database structure. </a:t>
            </a:r>
          </a:p>
          <a:p>
            <a:pPr lvl="1"/>
            <a:r>
              <a:rPr lang="en-US" altLang="zh-CN" dirty="0"/>
              <a:t>Integration of database knowledge: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Query generation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It is still difficult to understand the complicated structure of health dataset.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CB63C3-4672-5601-B770-1CB9156E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752876"/>
            <a:ext cx="9601200" cy="5468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F88D38-3E22-33B8-040A-97604EEA0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4051926"/>
            <a:ext cx="5922433" cy="1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4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051A2-DB56-1C49-F968-8923A1D9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AECB6-6C49-41FD-12B0-73F2D08F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Unified structure knowledge</a:t>
            </a:r>
          </a:p>
          <a:p>
            <a:pPr lvl="1"/>
            <a:r>
              <a:rPr lang="en-US" altLang="zh-CN" dirty="0"/>
              <a:t>We fine tune ChatGPT using the entire information of the database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Distributed structure knowledge</a:t>
            </a:r>
          </a:p>
          <a:p>
            <a:pPr lvl="1"/>
            <a:r>
              <a:rPr lang="en-US" altLang="zh-CN" dirty="0"/>
              <a:t>For each query, relevant input columns are provided as input</a:t>
            </a:r>
            <a:endParaRPr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343CF37A-D2AE-B079-B84F-2383FC0C8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7" y="2897357"/>
            <a:ext cx="3956223" cy="1586439"/>
          </a:xfrm>
          <a:prstGeom prst="rect">
            <a:avLst/>
          </a:prstGeo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5A75C1DB-096B-41FD-AA56-3EA8742D5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37" y="2677295"/>
            <a:ext cx="2983997" cy="202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7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051A2-DB56-1C49-F968-8923A1D9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 &amp;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AECB6-6C49-41FD-12B0-73F2D08F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created a small-size training dataset, with inclusion-exclusion criteria as input and corresponding SQL queries as output. </a:t>
            </a:r>
          </a:p>
          <a:p>
            <a:r>
              <a:rPr lang="en-US" altLang="zh-CN" dirty="0"/>
              <a:t>Next step we will focus on training ChatGPT using database information, including columns names and </a:t>
            </a:r>
            <a:r>
              <a:rPr lang="en-US" altLang="zh-CN"/>
              <a:t>their explanations.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86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175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Training SQL with ChatGPT</vt:lpstr>
      <vt:lpstr>Goals</vt:lpstr>
      <vt:lpstr>Introduction of ChatGPT 4.0</vt:lpstr>
      <vt:lpstr>Structure</vt:lpstr>
      <vt:lpstr>Current progress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SQL with ChatGPT</dc:title>
  <dc:creator>琰 孙</dc:creator>
  <cp:lastModifiedBy>琰 孙</cp:lastModifiedBy>
  <cp:revision>1</cp:revision>
  <dcterms:created xsi:type="dcterms:W3CDTF">2023-09-05T03:00:59Z</dcterms:created>
  <dcterms:modified xsi:type="dcterms:W3CDTF">2023-09-05T05:45:12Z</dcterms:modified>
</cp:coreProperties>
</file>